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0" r:id="rId3"/>
    <p:sldId id="311" r:id="rId4"/>
    <p:sldId id="312" r:id="rId5"/>
    <p:sldId id="313" r:id="rId6"/>
    <p:sldId id="315" r:id="rId7"/>
    <p:sldId id="314" r:id="rId8"/>
    <p:sldId id="316" r:id="rId9"/>
    <p:sldId id="317" r:id="rId10"/>
    <p:sldId id="318" r:id="rId11"/>
    <p:sldId id="319" r:id="rId12"/>
    <p:sldId id="32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941100"/>
    <a:srgbClr val="5E5E5E"/>
    <a:srgbClr val="0432FF"/>
    <a:srgbClr val="011893"/>
    <a:srgbClr val="D883FF"/>
    <a:srgbClr val="9437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93" autoAdjust="0"/>
    <p:restoredTop sz="94660"/>
  </p:normalViewPr>
  <p:slideViewPr>
    <p:cSldViewPr snapToGrid="0">
      <p:cViewPr varScale="1">
        <p:scale>
          <a:sx n="76" d="100"/>
          <a:sy n="76" d="100"/>
        </p:scale>
        <p:origin x="6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BA4C0-C6C8-4680-A74C-798CC48130CC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341B1-DE18-4A00-816F-E166D52A0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020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8905d12d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8905d12d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8905d12da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g8905d12dae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g8905d12da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7" name="Google Shape;1207;g8905d12dae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8905d12dae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8905d12dae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81ee6498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81ee6498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g81ee64981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0" name="Google Shape;1300;g81ee64981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81ee64981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81ee64981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8b5d95f0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8b5d95f06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820ba69e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4" name="Google Shape;1434;g820ba69ea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8b5d95f06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1" name="Google Shape;1461;g8b5d95f06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8b5d95f069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9" name="Google Shape;1499;g8b5d95f069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42B93-76D5-41E2-9D4D-53BF948C4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1C3464-0A5C-48EF-95DB-BA28D2846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BBCC3-1FA7-4076-8FD9-2B9943A37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26F54-BDC5-4796-808E-209A6C014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F3567-8ED7-40AE-8B72-FC621D1F7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5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DED0-BAC1-4B75-A577-6CF166BD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6C12A-B382-438D-BF36-E22384C40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CC07D-38F7-4DC7-BAE4-7A6F6AA1C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6BBBC-5A38-4848-BB2F-51C937B4D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126C2-A12D-4F6B-B5DC-92CD4D80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5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4C81A-2B7A-47D0-963E-E32037CE1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E8F4-8DDF-4F64-B494-94A5EDB7A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BF792-052F-4593-8F88-B7B6358E0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700BD-C78C-4840-B1A5-50EDB5DC8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5D39D-A48B-4FD4-AAB0-5834A81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42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A864-92DF-4D2C-8DD8-8ADC32C10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E7BE1-DF2F-4065-81FB-22165DB614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C1E0D-37D7-4060-BE48-7A8AAF35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5F17D-D672-472D-B061-DB9DF1FBD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FCF17-6AC1-471D-A207-F99D9CA4B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DE308-1482-499B-914E-3E11D0CB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21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03A92-328B-4F74-A5A9-FFD99F1F7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DDE92-DDE5-4B56-A75D-0BC30AA46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7DDAD-4535-47B5-9DDE-9A871ACB8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724BD8-4766-49DC-A94E-44E090B999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80B83-2F0C-4F0D-8ED6-A493B4547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E7584E-8003-4FEA-9369-1CDF84D9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1ED0BB-7831-42E5-B285-85183E8A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C07AAF-7B47-4D6A-9738-D7C6EFE86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778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6C22-EA07-4090-AF52-7D78F3A6B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BE2418-7A86-4021-ADEB-164E3F797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0D5DD-3214-484A-A931-7F04FEB53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9AB7EF-A3F8-4BCB-A11A-365FAB54C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283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978EF2-483A-4762-86A8-2CEF975B9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7E24E6-151C-48C3-8416-6C687E769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3F8AA-3D7D-420F-8CF9-7031526FA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81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AB9C9-251B-4A8B-8B0A-C7E8E22C0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D4D69-EB4D-4912-B09A-D440EF3B6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9AE8A-C63F-498A-ACB7-BB379B0268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31AD09-9DC0-4C64-ABE4-724DE8B35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A3859D-A779-44C7-866E-18ECCB702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40953-07E6-4195-9B0B-797E2EC00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64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441AF-13A6-4C72-8E84-4AB45B11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49A070-BC9B-462A-A79F-1B3809C9C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BB403-819E-4942-92D7-267943250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F8E26C-5DD9-439C-BAEE-84013A3E8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0EB0B0-EE76-4521-9783-BAB00AABC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27F08-EAEC-4B2C-A24C-3A0C67153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23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5443F-2A67-4AFC-8AC2-23AAA8D56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16A418-4A8D-479A-B176-0454CD010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379DC-CF07-49A3-B372-795620ED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4317F-EFF3-44E1-9EAC-B3BA7CB67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56E20-507D-4E17-9B9D-FC60B2A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911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688794-5543-48CD-910C-A5BBF9B36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CD5A55-A1FD-477F-B06C-F8E12FDE7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9C8EB-5984-4DC9-A83C-27BE199A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FEF17-1C1A-4F02-8988-55B79A3A0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8E1ED-6A01-49E0-A3D1-73FD14A4B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174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BAA6B5-F98D-479E-B2BD-CE54AA60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44600-7FF2-47AE-BC43-3DB10D596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6517-C7CF-4F59-9034-654942453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52E32-FB34-478A-ADDE-9D88755F6D28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9ED62-F707-4FAB-9207-71245F2DB2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CCA4D-C5B7-4CB7-AB6A-E06132854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97DFB-2FA0-45E8-BA3A-353C66A0D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5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5BBA0D-5F1E-6D40-9529-1028A9CF6944}"/>
              </a:ext>
            </a:extLst>
          </p:cNvPr>
          <p:cNvSpPr/>
          <p:nvPr/>
        </p:nvSpPr>
        <p:spPr>
          <a:xfrm>
            <a:off x="2299255" y="3255962"/>
            <a:ext cx="7307589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80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</a:rPr>
              <a:t>The irregular verb </a:t>
            </a:r>
            <a:r>
              <a:rPr lang="en-GB" sz="8000" dirty="0" err="1">
                <a:solidFill>
                  <a:srgbClr val="C00000"/>
                </a:solidFill>
                <a:latin typeface="Traditional Arabic"/>
                <a:cs typeface="Traditional Arabic"/>
              </a:rPr>
              <a:t>Laysa</a:t>
            </a:r>
            <a:r>
              <a:rPr lang="en-GB" sz="8000" dirty="0">
                <a:solidFill>
                  <a:srgbClr val="C00000"/>
                </a:solidFill>
                <a:latin typeface="Traditional Arabic"/>
                <a:cs typeface="Traditional Arabic"/>
              </a:rPr>
              <a:t> 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5" name="Google Shape;115;p3">
            <a:extLst>
              <a:ext uri="{FF2B5EF4-FFF2-40B4-BE49-F238E27FC236}">
                <a16:creationId xmlns:a16="http://schemas.microsoft.com/office/drawing/2014/main" id="{5275AE1A-2BF7-984C-BEAA-D363724792D8}"/>
              </a:ext>
            </a:extLst>
          </p:cNvPr>
          <p:cNvSpPr txBox="1">
            <a:spLocks/>
          </p:cNvSpPr>
          <p:nvPr/>
        </p:nvSpPr>
        <p:spPr>
          <a:xfrm>
            <a:off x="2390278" y="1614720"/>
            <a:ext cx="7772400" cy="2971800"/>
          </a:xfrm>
          <a:prstGeom prst="rect">
            <a:avLst/>
          </a:prstGeom>
        </p:spPr>
        <p:txBody>
          <a:bodyPr vert="horz" lIns="91421" tIns="45701" rIns="91421" bIns="45701" rtlCol="0" anchorCtr="1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ar-AE" sz="9600" dirty="0">
                <a:solidFill>
                  <a:srgbClr val="002060"/>
                </a:solidFill>
                <a:latin typeface="Traditional Arabic"/>
                <a:cs typeface="Traditional Arabic"/>
              </a:rPr>
              <a:t>ليس الناقصة</a:t>
            </a:r>
            <a:endParaRPr lang="en-US" sz="9600" dirty="0">
              <a:solidFill>
                <a:srgbClr val="002060"/>
              </a:solidFill>
              <a:latin typeface="Traditional Arabic"/>
              <a:cs typeface="Traditional Arabic"/>
            </a:endParaRPr>
          </a:p>
        </p:txBody>
      </p:sp>
    </p:spTree>
    <p:extLst>
      <p:ext uri="{BB962C8B-B14F-4D97-AF65-F5344CB8AC3E}">
        <p14:creationId xmlns:p14="http://schemas.microsoft.com/office/powerpoint/2010/main" val="2999375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8905d12dae_0_0"/>
          <p:cNvSpPr txBox="1">
            <a:spLocks noGrp="1"/>
          </p:cNvSpPr>
          <p:nvPr>
            <p:ph type="title"/>
          </p:nvPr>
        </p:nvSpPr>
        <p:spPr>
          <a:xfrm>
            <a:off x="211650" y="485413"/>
            <a:ext cx="11768700" cy="1516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الشَّدِيْدُ بِالصُّرْعَةِ , إِنَّمَا الشَّدِيْدُ الَّذِيْ يَمْلِكُ نَفْسَهُ عِنْدَ الْغَضَبِ</a:t>
            </a:r>
            <a:endParaRPr sz="5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17" name="Google Shape;1117;g8905d12dae_0_0"/>
          <p:cNvSpPr txBox="1">
            <a:spLocks noGrp="1"/>
          </p:cNvSpPr>
          <p:nvPr>
            <p:ph type="body" idx="1"/>
          </p:nvPr>
        </p:nvSpPr>
        <p:spPr>
          <a:xfrm>
            <a:off x="184750" y="5710645"/>
            <a:ext cx="10058400" cy="997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177. </a:t>
            </a:r>
            <a:r>
              <a:rPr lang="ar-AE" sz="1800" dirty="0">
                <a:latin typeface="Rockwell" panose="02060603020205020403" pitchFamily="18" charset="77"/>
              </a:rPr>
              <a:t>The powerful one is not he who overpowers someone, but the powerful one is he who restrains himself when angry </a:t>
            </a:r>
            <a:r>
              <a:rPr lang="en-GB" sz="1800" dirty="0">
                <a:latin typeface="Rockwell" panose="02060603020205020403" pitchFamily="18" charset="77"/>
              </a:rPr>
              <a:t>.</a:t>
            </a:r>
            <a:endParaRPr dirty="0"/>
          </a:p>
        </p:txBody>
      </p:sp>
      <p:sp>
        <p:nvSpPr>
          <p:cNvPr id="1120" name="Google Shape;1120;g8905d12dae_0_0"/>
          <p:cNvSpPr/>
          <p:nvPr/>
        </p:nvSpPr>
        <p:spPr>
          <a:xfrm>
            <a:off x="8676393" y="3069746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121" name="Google Shape;1121;g8905d12dae_0_0"/>
          <p:cNvSpPr/>
          <p:nvPr/>
        </p:nvSpPr>
        <p:spPr>
          <a:xfrm>
            <a:off x="10869500" y="2397695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122" name="Google Shape;1122;g8905d12dae_0_0"/>
          <p:cNvSpPr/>
          <p:nvPr/>
        </p:nvSpPr>
        <p:spPr>
          <a:xfrm>
            <a:off x="9715373" y="2245404"/>
            <a:ext cx="8292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127" name="Google Shape;1127;g8905d12dae_0_0"/>
          <p:cNvSpPr txBox="1"/>
          <p:nvPr/>
        </p:nvSpPr>
        <p:spPr>
          <a:xfrm>
            <a:off x="2571950" y="3558513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به</a:t>
            </a:r>
            <a:endParaRPr dirty="0"/>
          </a:p>
        </p:txBody>
      </p:sp>
      <p:cxnSp>
        <p:nvCxnSpPr>
          <p:cNvPr id="1134" name="Google Shape;1134;g8905d12dae_0_0"/>
          <p:cNvCxnSpPr/>
          <p:nvPr/>
        </p:nvCxnSpPr>
        <p:spPr>
          <a:xfrm>
            <a:off x="11396924" y="1619694"/>
            <a:ext cx="0" cy="655200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136" name="Google Shape;1136;g8905d12dae_0_0"/>
          <p:cNvCxnSpPr>
            <a:cxnSpLocks/>
          </p:cNvCxnSpPr>
          <p:nvPr/>
        </p:nvCxnSpPr>
        <p:spPr>
          <a:xfrm>
            <a:off x="6336924" y="1560130"/>
            <a:ext cx="0" cy="2821082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137" name="Google Shape;1137;g8905d12dae_0_0"/>
          <p:cNvCxnSpPr/>
          <p:nvPr/>
        </p:nvCxnSpPr>
        <p:spPr>
          <a:xfrm>
            <a:off x="7303533" y="1484868"/>
            <a:ext cx="17100" cy="1855500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145" name="Google Shape;1145;g8905d12dae_0_0"/>
          <p:cNvSpPr/>
          <p:nvPr/>
        </p:nvSpPr>
        <p:spPr>
          <a:xfrm>
            <a:off x="9232373" y="3402976"/>
            <a:ext cx="897600" cy="478500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6" name="Google Shape;1146;g8905d12dae_0_0"/>
          <p:cNvSpPr txBox="1"/>
          <p:nvPr/>
        </p:nvSpPr>
        <p:spPr>
          <a:xfrm>
            <a:off x="6036987" y="4273595"/>
            <a:ext cx="14313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151" name="Google Shape;1151;g8905d12dae_0_0"/>
          <p:cNvSpPr txBox="1"/>
          <p:nvPr/>
        </p:nvSpPr>
        <p:spPr>
          <a:xfrm>
            <a:off x="422999" y="3291671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فيه</a:t>
            </a:r>
            <a:endParaRPr dirty="0"/>
          </a:p>
        </p:txBody>
      </p:sp>
      <p:sp>
        <p:nvSpPr>
          <p:cNvPr id="1154" name="Google Shape;1154;g8905d12dae_0_0"/>
          <p:cNvSpPr/>
          <p:nvPr/>
        </p:nvSpPr>
        <p:spPr>
          <a:xfrm>
            <a:off x="3052412" y="5234473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55" name="Google Shape;1155;g8905d12dae_0_0"/>
          <p:cNvSpPr/>
          <p:nvPr/>
        </p:nvSpPr>
        <p:spPr>
          <a:xfrm>
            <a:off x="6583213" y="3331346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كلمة حصر</a:t>
            </a:r>
            <a:endParaRPr sz="2800" dirty="0">
              <a:solidFill>
                <a:srgbClr val="FF2F92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56" name="Google Shape;1156;g8905d12dae_0_0"/>
          <p:cNvSpPr/>
          <p:nvPr/>
        </p:nvSpPr>
        <p:spPr>
          <a:xfrm>
            <a:off x="9500000" y="3928314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4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4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43" name="Google Shape;502;p24">
            <a:extLst>
              <a:ext uri="{FF2B5EF4-FFF2-40B4-BE49-F238E27FC236}">
                <a16:creationId xmlns:a16="http://schemas.microsoft.com/office/drawing/2014/main" id="{BA21FA42-D7D8-6C40-9707-1FC53D91EAC5}"/>
              </a:ext>
            </a:extLst>
          </p:cNvPr>
          <p:cNvCxnSpPr>
            <a:cxnSpLocks/>
          </p:cNvCxnSpPr>
          <p:nvPr/>
        </p:nvCxnSpPr>
        <p:spPr>
          <a:xfrm>
            <a:off x="4108675" y="1619694"/>
            <a:ext cx="1" cy="49332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" name="Google Shape;137;p5">
            <a:extLst>
              <a:ext uri="{FF2B5EF4-FFF2-40B4-BE49-F238E27FC236}">
                <a16:creationId xmlns:a16="http://schemas.microsoft.com/office/drawing/2014/main" id="{032DEF04-9851-734A-9955-8685E968D92B}"/>
              </a:ext>
            </a:extLst>
          </p:cNvPr>
          <p:cNvCxnSpPr>
            <a:cxnSpLocks/>
          </p:cNvCxnSpPr>
          <p:nvPr/>
        </p:nvCxnSpPr>
        <p:spPr>
          <a:xfrm>
            <a:off x="3320847" y="1483717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" name="Google Shape;137;p5">
            <a:extLst>
              <a:ext uri="{FF2B5EF4-FFF2-40B4-BE49-F238E27FC236}">
                <a16:creationId xmlns:a16="http://schemas.microsoft.com/office/drawing/2014/main" id="{54DFA76E-CABE-7A4B-A887-9BB1C993EA78}"/>
              </a:ext>
            </a:extLst>
          </p:cNvPr>
          <p:cNvCxnSpPr>
            <a:cxnSpLocks/>
          </p:cNvCxnSpPr>
          <p:nvPr/>
        </p:nvCxnSpPr>
        <p:spPr>
          <a:xfrm>
            <a:off x="2748350" y="1463243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" name="Google Shape;137;p5">
            <a:extLst>
              <a:ext uri="{FF2B5EF4-FFF2-40B4-BE49-F238E27FC236}">
                <a16:creationId xmlns:a16="http://schemas.microsoft.com/office/drawing/2014/main" id="{A8C95825-FF56-E94C-BCAF-BC1AF9285FE9}"/>
              </a:ext>
            </a:extLst>
          </p:cNvPr>
          <p:cNvCxnSpPr>
            <a:cxnSpLocks/>
          </p:cNvCxnSpPr>
          <p:nvPr/>
        </p:nvCxnSpPr>
        <p:spPr>
          <a:xfrm>
            <a:off x="2033859" y="1483717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" name="Google Shape;137;p5">
            <a:extLst>
              <a:ext uri="{FF2B5EF4-FFF2-40B4-BE49-F238E27FC236}">
                <a16:creationId xmlns:a16="http://schemas.microsoft.com/office/drawing/2014/main" id="{310FE095-AD68-6247-AF1F-011B417D7B06}"/>
              </a:ext>
            </a:extLst>
          </p:cNvPr>
          <p:cNvCxnSpPr>
            <a:cxnSpLocks/>
          </p:cNvCxnSpPr>
          <p:nvPr/>
        </p:nvCxnSpPr>
        <p:spPr>
          <a:xfrm>
            <a:off x="832021" y="1463243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9B2E832-848E-4A42-956F-41C496EB0E5D}"/>
              </a:ext>
            </a:extLst>
          </p:cNvPr>
          <p:cNvSpPr/>
          <p:nvPr/>
        </p:nvSpPr>
        <p:spPr>
          <a:xfrm>
            <a:off x="3052412" y="2411191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E3BAD-918E-2B4A-94E8-B880915123AC}"/>
              </a:ext>
            </a:extLst>
          </p:cNvPr>
          <p:cNvSpPr/>
          <p:nvPr/>
        </p:nvSpPr>
        <p:spPr>
          <a:xfrm>
            <a:off x="2300174" y="2459917"/>
            <a:ext cx="890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BCD0FE-B6A7-3E4A-8CEA-A278043F40BD}"/>
              </a:ext>
            </a:extLst>
          </p:cNvPr>
          <p:cNvSpPr/>
          <p:nvPr/>
        </p:nvSpPr>
        <p:spPr>
          <a:xfrm>
            <a:off x="1446300" y="2397695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4F983D6-2270-5341-9022-5D05E9236075}"/>
              </a:ext>
            </a:extLst>
          </p:cNvPr>
          <p:cNvSpPr/>
          <p:nvPr/>
        </p:nvSpPr>
        <p:spPr>
          <a:xfrm>
            <a:off x="34436" y="2397695"/>
            <a:ext cx="1297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3" name="Google Shape;408;p18">
            <a:extLst>
              <a:ext uri="{FF2B5EF4-FFF2-40B4-BE49-F238E27FC236}">
                <a16:creationId xmlns:a16="http://schemas.microsoft.com/office/drawing/2014/main" id="{25EA9413-0B05-A247-9925-07B569585BCD}"/>
              </a:ext>
            </a:extLst>
          </p:cNvPr>
          <p:cNvSpPr/>
          <p:nvPr/>
        </p:nvSpPr>
        <p:spPr>
          <a:xfrm rot="5400000">
            <a:off x="880102" y="2163526"/>
            <a:ext cx="304400" cy="200311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" name="Google Shape;408;p18">
            <a:extLst>
              <a:ext uri="{FF2B5EF4-FFF2-40B4-BE49-F238E27FC236}">
                <a16:creationId xmlns:a16="http://schemas.microsoft.com/office/drawing/2014/main" id="{DA15DF92-A362-2846-985A-E11B5C41E95A}"/>
              </a:ext>
            </a:extLst>
          </p:cNvPr>
          <p:cNvSpPr/>
          <p:nvPr/>
        </p:nvSpPr>
        <p:spPr>
          <a:xfrm rot="5400000">
            <a:off x="2780771" y="2606231"/>
            <a:ext cx="363001" cy="168080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4083F9B-6352-9B48-844B-3679FA492798}"/>
              </a:ext>
            </a:extLst>
          </p:cNvPr>
          <p:cNvSpPr/>
          <p:nvPr/>
        </p:nvSpPr>
        <p:spPr>
          <a:xfrm>
            <a:off x="4349267" y="4150666"/>
            <a:ext cx="1329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cxnSp>
        <p:nvCxnSpPr>
          <p:cNvPr id="56" name="Google Shape;502;p24">
            <a:extLst>
              <a:ext uri="{FF2B5EF4-FFF2-40B4-BE49-F238E27FC236}">
                <a16:creationId xmlns:a16="http://schemas.microsoft.com/office/drawing/2014/main" id="{9F27EA46-B1A2-094B-AB68-08D726AC2E29}"/>
              </a:ext>
            </a:extLst>
          </p:cNvPr>
          <p:cNvCxnSpPr>
            <a:cxnSpLocks/>
          </p:cNvCxnSpPr>
          <p:nvPr/>
        </p:nvCxnSpPr>
        <p:spPr>
          <a:xfrm>
            <a:off x="5130908" y="1498533"/>
            <a:ext cx="0" cy="2652133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C3FA6FDD-68DF-074A-989B-9B9643F5F0C5}"/>
              </a:ext>
            </a:extLst>
          </p:cNvPr>
          <p:cNvSpPr/>
          <p:nvPr/>
        </p:nvSpPr>
        <p:spPr>
          <a:xfrm>
            <a:off x="2107138" y="4381212"/>
            <a:ext cx="564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36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9" name="Google Shape;508;p24">
            <a:extLst>
              <a:ext uri="{FF2B5EF4-FFF2-40B4-BE49-F238E27FC236}">
                <a16:creationId xmlns:a16="http://schemas.microsoft.com/office/drawing/2014/main" id="{9CFAE3E4-F4BE-AC4A-BB61-C36D685D4C53}"/>
              </a:ext>
            </a:extLst>
          </p:cNvPr>
          <p:cNvSpPr/>
          <p:nvPr/>
        </p:nvSpPr>
        <p:spPr>
          <a:xfrm rot="5400013">
            <a:off x="2285999" y="2237110"/>
            <a:ext cx="403234" cy="396966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61" name="Google Shape;1134;g8905d12dae_0_0">
            <a:extLst>
              <a:ext uri="{FF2B5EF4-FFF2-40B4-BE49-F238E27FC236}">
                <a16:creationId xmlns:a16="http://schemas.microsoft.com/office/drawing/2014/main" id="{CBC5443D-15B3-D04F-89AA-C7EE43CF69B0}"/>
              </a:ext>
            </a:extLst>
          </p:cNvPr>
          <p:cNvCxnSpPr/>
          <p:nvPr/>
        </p:nvCxnSpPr>
        <p:spPr>
          <a:xfrm>
            <a:off x="10040000" y="1578049"/>
            <a:ext cx="0" cy="655200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D5FFCF23-D12C-7E45-B38E-3E4DBB6E879E}"/>
              </a:ext>
            </a:extLst>
          </p:cNvPr>
          <p:cNvSpPr/>
          <p:nvPr/>
        </p:nvSpPr>
        <p:spPr>
          <a:xfrm>
            <a:off x="8552609" y="2229007"/>
            <a:ext cx="1167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C94BDC8-106D-6842-AF8B-42B6F62ADB8B}"/>
              </a:ext>
            </a:extLst>
          </p:cNvPr>
          <p:cNvSpPr/>
          <p:nvPr/>
        </p:nvSpPr>
        <p:spPr>
          <a:xfrm>
            <a:off x="8034871" y="2276855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cxnSp>
        <p:nvCxnSpPr>
          <p:cNvPr id="64" name="Google Shape;635;p33">
            <a:extLst>
              <a:ext uri="{FF2B5EF4-FFF2-40B4-BE49-F238E27FC236}">
                <a16:creationId xmlns:a16="http://schemas.microsoft.com/office/drawing/2014/main" id="{78FF85E2-BD73-4D4B-A96B-07DDF1DADB0E}"/>
              </a:ext>
            </a:extLst>
          </p:cNvPr>
          <p:cNvCxnSpPr>
            <a:cxnSpLocks/>
          </p:cNvCxnSpPr>
          <p:nvPr/>
        </p:nvCxnSpPr>
        <p:spPr>
          <a:xfrm>
            <a:off x="9344296" y="1583093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6" name="Google Shape;635;p33">
            <a:extLst>
              <a:ext uri="{FF2B5EF4-FFF2-40B4-BE49-F238E27FC236}">
                <a16:creationId xmlns:a16="http://schemas.microsoft.com/office/drawing/2014/main" id="{ABD4B888-2D96-7748-9355-B4B63066FBD3}"/>
              </a:ext>
            </a:extLst>
          </p:cNvPr>
          <p:cNvCxnSpPr>
            <a:cxnSpLocks/>
          </p:cNvCxnSpPr>
          <p:nvPr/>
        </p:nvCxnSpPr>
        <p:spPr>
          <a:xfrm>
            <a:off x="8419796" y="1560130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7" name="Google Shape;408;p18">
            <a:extLst>
              <a:ext uri="{FF2B5EF4-FFF2-40B4-BE49-F238E27FC236}">
                <a16:creationId xmlns:a16="http://schemas.microsoft.com/office/drawing/2014/main" id="{51CE75AB-920B-AF4D-A42E-CBA087E5F9D1}"/>
              </a:ext>
            </a:extLst>
          </p:cNvPr>
          <p:cNvSpPr/>
          <p:nvPr/>
        </p:nvSpPr>
        <p:spPr>
          <a:xfrm rot="5400000">
            <a:off x="8786291" y="2233942"/>
            <a:ext cx="297242" cy="14239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8" name="Google Shape;508;p24">
            <a:extLst>
              <a:ext uri="{FF2B5EF4-FFF2-40B4-BE49-F238E27FC236}">
                <a16:creationId xmlns:a16="http://schemas.microsoft.com/office/drawing/2014/main" id="{848C797B-9438-704C-95B8-267BF6B3B0E2}"/>
              </a:ext>
            </a:extLst>
          </p:cNvPr>
          <p:cNvSpPr/>
          <p:nvPr/>
        </p:nvSpPr>
        <p:spPr>
          <a:xfrm rot="5400013">
            <a:off x="2890618" y="2490904"/>
            <a:ext cx="373695" cy="517569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30D51B-9636-9744-A658-423433575842}"/>
              </a:ext>
            </a:extLst>
          </p:cNvPr>
          <p:cNvSpPr/>
          <p:nvPr/>
        </p:nvSpPr>
        <p:spPr>
          <a:xfrm>
            <a:off x="689037" y="2019313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مضارع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1FA24-713B-394B-80B4-F7AC283E1878}"/>
              </a:ext>
            </a:extLst>
          </p:cNvPr>
          <p:cNvSpPr/>
          <p:nvPr/>
        </p:nvSpPr>
        <p:spPr>
          <a:xfrm>
            <a:off x="3320847" y="2851592"/>
            <a:ext cx="1837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مَلَكَ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يَمْلِكُ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اِمْلِكْ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52B674A-739D-224E-BA8C-2A09AB4659EF}"/>
              </a:ext>
            </a:extLst>
          </p:cNvPr>
          <p:cNvSpPr/>
          <p:nvPr/>
        </p:nvSpPr>
        <p:spPr>
          <a:xfrm>
            <a:off x="3850120" y="3279649"/>
            <a:ext cx="1239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</a:t>
            </a:r>
            <a:r>
              <a:rPr lang="en-GB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control/</a:t>
            </a:r>
          </a:p>
          <a:p>
            <a:r>
              <a:rPr lang="en-GB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restrain</a:t>
            </a:r>
            <a:r>
              <a:rPr lang="ar-AE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8905d12dae_0_42"/>
          <p:cNvSpPr txBox="1">
            <a:spLocks noGrp="1"/>
          </p:cNvSpPr>
          <p:nvPr>
            <p:ph type="title"/>
          </p:nvPr>
        </p:nvSpPr>
        <p:spPr>
          <a:xfrm>
            <a:off x="550507" y="877194"/>
            <a:ext cx="11780400" cy="860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ar-AE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مِنَّا مَنْ خَبَّبَ امْرَأَةً عَلَى زَوْجِهَا, أَوْ عَبْدًا عَلَى سَيِّدِهِ</a:t>
            </a:r>
            <a:endParaRPr sz="5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" name="Google Shape;1117;g8905d12dae_0_0">
            <a:extLst>
              <a:ext uri="{FF2B5EF4-FFF2-40B4-BE49-F238E27FC236}">
                <a16:creationId xmlns:a16="http://schemas.microsoft.com/office/drawing/2014/main" id="{8D783EEA-531C-064F-A7CD-384BA777151C}"/>
              </a:ext>
            </a:extLst>
          </p:cNvPr>
          <p:cNvSpPr txBox="1">
            <a:spLocks/>
          </p:cNvSpPr>
          <p:nvPr/>
        </p:nvSpPr>
        <p:spPr>
          <a:xfrm>
            <a:off x="156933" y="6107372"/>
            <a:ext cx="10814611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178. The one who turns a wife against her husband or turns a slave against his master is not of us.</a:t>
            </a:r>
            <a:endParaRPr lang="en-GB" dirty="0"/>
          </a:p>
        </p:txBody>
      </p:sp>
      <p:cxnSp>
        <p:nvCxnSpPr>
          <p:cNvPr id="49" name="Google Shape;1134;g8905d12dae_0_0">
            <a:extLst>
              <a:ext uri="{FF2B5EF4-FFF2-40B4-BE49-F238E27FC236}">
                <a16:creationId xmlns:a16="http://schemas.microsoft.com/office/drawing/2014/main" id="{B4B7077A-1E9D-BC49-8CA6-AA4D0D2C4E34}"/>
              </a:ext>
            </a:extLst>
          </p:cNvPr>
          <p:cNvCxnSpPr>
            <a:cxnSpLocks/>
          </p:cNvCxnSpPr>
          <p:nvPr/>
        </p:nvCxnSpPr>
        <p:spPr>
          <a:xfrm>
            <a:off x="11057289" y="1409694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51" name="Google Shape;1121;g8905d12dae_0_0">
            <a:extLst>
              <a:ext uri="{FF2B5EF4-FFF2-40B4-BE49-F238E27FC236}">
                <a16:creationId xmlns:a16="http://schemas.microsoft.com/office/drawing/2014/main" id="{FBE1C815-14AA-6A42-A3EE-73C9BDDFA882}"/>
              </a:ext>
            </a:extLst>
          </p:cNvPr>
          <p:cNvSpPr/>
          <p:nvPr/>
        </p:nvSpPr>
        <p:spPr>
          <a:xfrm>
            <a:off x="10621306" y="2468880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2" name="Google Shape;635;p33">
            <a:extLst>
              <a:ext uri="{FF2B5EF4-FFF2-40B4-BE49-F238E27FC236}">
                <a16:creationId xmlns:a16="http://schemas.microsoft.com/office/drawing/2014/main" id="{732F3D0C-83E6-4143-AD7C-B2645E74D399}"/>
              </a:ext>
            </a:extLst>
          </p:cNvPr>
          <p:cNvCxnSpPr>
            <a:cxnSpLocks/>
          </p:cNvCxnSpPr>
          <p:nvPr/>
        </p:nvCxnSpPr>
        <p:spPr>
          <a:xfrm>
            <a:off x="9945188" y="1282581"/>
            <a:ext cx="0" cy="118629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635;p33">
            <a:extLst>
              <a:ext uri="{FF2B5EF4-FFF2-40B4-BE49-F238E27FC236}">
                <a16:creationId xmlns:a16="http://schemas.microsoft.com/office/drawing/2014/main" id="{6A340B38-B7EE-0E45-BEBE-3913FE671D3D}"/>
              </a:ext>
            </a:extLst>
          </p:cNvPr>
          <p:cNvCxnSpPr>
            <a:cxnSpLocks/>
          </p:cNvCxnSpPr>
          <p:nvPr/>
        </p:nvCxnSpPr>
        <p:spPr>
          <a:xfrm>
            <a:off x="10283673" y="1369703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C81D94AA-5662-E24A-8FB1-C48C4EEC109A}"/>
              </a:ext>
            </a:extLst>
          </p:cNvPr>
          <p:cNvSpPr/>
          <p:nvPr/>
        </p:nvSpPr>
        <p:spPr>
          <a:xfrm>
            <a:off x="9960752" y="2075362"/>
            <a:ext cx="11121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DDAE21B-CEEF-534C-9036-0140A8743CB0}"/>
              </a:ext>
            </a:extLst>
          </p:cNvPr>
          <p:cNvSpPr/>
          <p:nvPr/>
        </p:nvSpPr>
        <p:spPr>
          <a:xfrm>
            <a:off x="9546330" y="2396112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7" name="Google Shape;408;p18">
            <a:extLst>
              <a:ext uri="{FF2B5EF4-FFF2-40B4-BE49-F238E27FC236}">
                <a16:creationId xmlns:a16="http://schemas.microsoft.com/office/drawing/2014/main" id="{36A5A832-462C-BD43-9FA4-677AC12AB6C2}"/>
              </a:ext>
            </a:extLst>
          </p:cNvPr>
          <p:cNvSpPr/>
          <p:nvPr/>
        </p:nvSpPr>
        <p:spPr>
          <a:xfrm rot="5400000">
            <a:off x="9975922" y="2743580"/>
            <a:ext cx="297243" cy="111209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8" name="Google Shape;1120;g8905d12dae_0_0">
            <a:extLst>
              <a:ext uri="{FF2B5EF4-FFF2-40B4-BE49-F238E27FC236}">
                <a16:creationId xmlns:a16="http://schemas.microsoft.com/office/drawing/2014/main" id="{318FF87D-DA21-3D4E-8003-E32C85D9B071}"/>
              </a:ext>
            </a:extLst>
          </p:cNvPr>
          <p:cNvSpPr/>
          <p:nvPr/>
        </p:nvSpPr>
        <p:spPr>
          <a:xfrm>
            <a:off x="9732245" y="3425792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9" name="Google Shape;1145;g8905d12dae_0_0">
            <a:extLst>
              <a:ext uri="{FF2B5EF4-FFF2-40B4-BE49-F238E27FC236}">
                <a16:creationId xmlns:a16="http://schemas.microsoft.com/office/drawing/2014/main" id="{0FBAD83E-97B7-DF41-8969-05B7EB2A0C57}"/>
              </a:ext>
            </a:extLst>
          </p:cNvPr>
          <p:cNvSpPr/>
          <p:nvPr/>
        </p:nvSpPr>
        <p:spPr>
          <a:xfrm>
            <a:off x="10308544" y="3834707"/>
            <a:ext cx="897600" cy="478500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0" name="Google Shape;1156;g8905d12dae_0_0">
            <a:extLst>
              <a:ext uri="{FF2B5EF4-FFF2-40B4-BE49-F238E27FC236}">
                <a16:creationId xmlns:a16="http://schemas.microsoft.com/office/drawing/2014/main" id="{5D8F4435-F366-AE4B-A611-36DFD0C7BB2B}"/>
              </a:ext>
            </a:extLst>
          </p:cNvPr>
          <p:cNvSpPr/>
          <p:nvPr/>
        </p:nvSpPr>
        <p:spPr>
          <a:xfrm>
            <a:off x="10124543" y="4369519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4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4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مقدم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1" name="Google Shape;502;p24">
            <a:extLst>
              <a:ext uri="{FF2B5EF4-FFF2-40B4-BE49-F238E27FC236}">
                <a16:creationId xmlns:a16="http://schemas.microsoft.com/office/drawing/2014/main" id="{1B9538E9-BAF2-CF40-ACE2-17AFDB3A777F}"/>
              </a:ext>
            </a:extLst>
          </p:cNvPr>
          <p:cNvCxnSpPr>
            <a:cxnSpLocks/>
          </p:cNvCxnSpPr>
          <p:nvPr/>
        </p:nvCxnSpPr>
        <p:spPr>
          <a:xfrm>
            <a:off x="9339652" y="1369703"/>
            <a:ext cx="0" cy="3278270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88839A29-96E5-BD4A-90CA-66C37E96A62C}"/>
              </a:ext>
            </a:extLst>
          </p:cNvPr>
          <p:cNvSpPr/>
          <p:nvPr/>
        </p:nvSpPr>
        <p:spPr>
          <a:xfrm>
            <a:off x="8371849" y="4622909"/>
            <a:ext cx="1329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38CA208-849F-FE45-ADFF-21FB054C7DF3}"/>
              </a:ext>
            </a:extLst>
          </p:cNvPr>
          <p:cNvSpPr/>
          <p:nvPr/>
        </p:nvSpPr>
        <p:spPr>
          <a:xfrm>
            <a:off x="4783534" y="2203618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8329B9E-B10C-CE4F-961F-F8F2F54922FD}"/>
              </a:ext>
            </a:extLst>
          </p:cNvPr>
          <p:cNvSpPr/>
          <p:nvPr/>
        </p:nvSpPr>
        <p:spPr>
          <a:xfrm>
            <a:off x="7794632" y="3032222"/>
            <a:ext cx="1247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خَبَّبَ- يُخَبِّبُ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31E5A92-49AD-8646-8EAF-1AD0D633E7E8}"/>
              </a:ext>
            </a:extLst>
          </p:cNvPr>
          <p:cNvSpPr/>
          <p:nvPr/>
        </p:nvSpPr>
        <p:spPr>
          <a:xfrm>
            <a:off x="7669111" y="3492260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</a:t>
            </a:r>
            <a:r>
              <a:rPr lang="en-GB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turn against </a:t>
            </a:r>
            <a:endParaRPr lang="en-GB" dirty="0"/>
          </a:p>
        </p:txBody>
      </p:sp>
      <p:cxnSp>
        <p:nvCxnSpPr>
          <p:cNvPr id="66" name="Google Shape;502;p24">
            <a:extLst>
              <a:ext uri="{FF2B5EF4-FFF2-40B4-BE49-F238E27FC236}">
                <a16:creationId xmlns:a16="http://schemas.microsoft.com/office/drawing/2014/main" id="{B4B984C7-6061-3346-BFE0-2653D7B32001}"/>
              </a:ext>
            </a:extLst>
          </p:cNvPr>
          <p:cNvCxnSpPr>
            <a:cxnSpLocks/>
          </p:cNvCxnSpPr>
          <p:nvPr/>
        </p:nvCxnSpPr>
        <p:spPr>
          <a:xfrm>
            <a:off x="8521996" y="1282581"/>
            <a:ext cx="26650" cy="107199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7" name="Google Shape;502;p24">
            <a:extLst>
              <a:ext uri="{FF2B5EF4-FFF2-40B4-BE49-F238E27FC236}">
                <a16:creationId xmlns:a16="http://schemas.microsoft.com/office/drawing/2014/main" id="{3FE4BD7D-3987-9243-B169-E6F6193D60D2}"/>
              </a:ext>
            </a:extLst>
          </p:cNvPr>
          <p:cNvCxnSpPr>
            <a:cxnSpLocks/>
          </p:cNvCxnSpPr>
          <p:nvPr/>
        </p:nvCxnSpPr>
        <p:spPr>
          <a:xfrm>
            <a:off x="7290503" y="1309690"/>
            <a:ext cx="3832" cy="122202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CC0377D2-2B5D-B441-A5DE-F62C01D8B4F3}"/>
              </a:ext>
            </a:extLst>
          </p:cNvPr>
          <p:cNvSpPr/>
          <p:nvPr/>
        </p:nvSpPr>
        <p:spPr>
          <a:xfrm>
            <a:off x="6857779" y="2634505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cxnSp>
        <p:nvCxnSpPr>
          <p:cNvPr id="69" name="Google Shape;635;p33">
            <a:extLst>
              <a:ext uri="{FF2B5EF4-FFF2-40B4-BE49-F238E27FC236}">
                <a16:creationId xmlns:a16="http://schemas.microsoft.com/office/drawing/2014/main" id="{72197492-B941-4744-8B9E-16607CD935B5}"/>
              </a:ext>
            </a:extLst>
          </p:cNvPr>
          <p:cNvCxnSpPr>
            <a:cxnSpLocks/>
          </p:cNvCxnSpPr>
          <p:nvPr/>
        </p:nvCxnSpPr>
        <p:spPr>
          <a:xfrm>
            <a:off x="6440707" y="1340181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E7988506-96AE-E044-A335-9E22642FE5D2}"/>
              </a:ext>
            </a:extLst>
          </p:cNvPr>
          <p:cNvSpPr/>
          <p:nvPr/>
        </p:nvSpPr>
        <p:spPr>
          <a:xfrm>
            <a:off x="6154892" y="2077041"/>
            <a:ext cx="11121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71" name="Google Shape;137;p5">
            <a:extLst>
              <a:ext uri="{FF2B5EF4-FFF2-40B4-BE49-F238E27FC236}">
                <a16:creationId xmlns:a16="http://schemas.microsoft.com/office/drawing/2014/main" id="{AF19225A-82A6-9A41-A4B0-CEFCF5A7C927}"/>
              </a:ext>
            </a:extLst>
          </p:cNvPr>
          <p:cNvCxnSpPr>
            <a:cxnSpLocks/>
          </p:cNvCxnSpPr>
          <p:nvPr/>
        </p:nvCxnSpPr>
        <p:spPr>
          <a:xfrm>
            <a:off x="4783534" y="1369703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2" name="Google Shape;137;p5">
            <a:extLst>
              <a:ext uri="{FF2B5EF4-FFF2-40B4-BE49-F238E27FC236}">
                <a16:creationId xmlns:a16="http://schemas.microsoft.com/office/drawing/2014/main" id="{77C40F6F-5746-BC42-A52A-2C5489B76914}"/>
              </a:ext>
            </a:extLst>
          </p:cNvPr>
          <p:cNvCxnSpPr>
            <a:cxnSpLocks/>
          </p:cNvCxnSpPr>
          <p:nvPr/>
        </p:nvCxnSpPr>
        <p:spPr>
          <a:xfrm>
            <a:off x="5406549" y="1433385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8E1484B6-26E1-1B4C-952A-2E0598137600}"/>
              </a:ext>
            </a:extLst>
          </p:cNvPr>
          <p:cNvSpPr/>
          <p:nvPr/>
        </p:nvSpPr>
        <p:spPr>
          <a:xfrm>
            <a:off x="4232876" y="2310496"/>
            <a:ext cx="10470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FD0F182-7306-484F-A9A1-AEC7A5D3403F}"/>
              </a:ext>
            </a:extLst>
          </p:cNvPr>
          <p:cNvSpPr/>
          <p:nvPr/>
        </p:nvSpPr>
        <p:spPr>
          <a:xfrm>
            <a:off x="4955826" y="2545936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5" name="Google Shape;408;p18">
            <a:extLst>
              <a:ext uri="{FF2B5EF4-FFF2-40B4-BE49-F238E27FC236}">
                <a16:creationId xmlns:a16="http://schemas.microsoft.com/office/drawing/2014/main" id="{C199B334-B677-4C45-9702-0402371A14EA}"/>
              </a:ext>
            </a:extLst>
          </p:cNvPr>
          <p:cNvSpPr/>
          <p:nvPr/>
        </p:nvSpPr>
        <p:spPr>
          <a:xfrm rot="5400000">
            <a:off x="5420058" y="2489146"/>
            <a:ext cx="324526" cy="25509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C21B36A-0285-0D4E-BA30-86AC1E1B9330}"/>
              </a:ext>
            </a:extLst>
          </p:cNvPr>
          <p:cNvSpPr/>
          <p:nvPr/>
        </p:nvSpPr>
        <p:spPr>
          <a:xfrm>
            <a:off x="3240742" y="3822830"/>
            <a:ext cx="13436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cxnSp>
        <p:nvCxnSpPr>
          <p:cNvPr id="79" name="Google Shape;502;p24">
            <a:extLst>
              <a:ext uri="{FF2B5EF4-FFF2-40B4-BE49-F238E27FC236}">
                <a16:creationId xmlns:a16="http://schemas.microsoft.com/office/drawing/2014/main" id="{3EC89F0C-3B23-D544-91B1-42B6C74BA327}"/>
              </a:ext>
            </a:extLst>
          </p:cNvPr>
          <p:cNvCxnSpPr>
            <a:cxnSpLocks/>
          </p:cNvCxnSpPr>
          <p:nvPr/>
        </p:nvCxnSpPr>
        <p:spPr>
          <a:xfrm>
            <a:off x="3014914" y="1240838"/>
            <a:ext cx="3832" cy="122202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C600E6DD-78EB-7745-AFDF-BB6B48D14895}"/>
              </a:ext>
            </a:extLst>
          </p:cNvPr>
          <p:cNvSpPr/>
          <p:nvPr/>
        </p:nvSpPr>
        <p:spPr>
          <a:xfrm>
            <a:off x="2810189" y="2494156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cxnSp>
        <p:nvCxnSpPr>
          <p:cNvPr id="81" name="Google Shape;635;p33">
            <a:extLst>
              <a:ext uri="{FF2B5EF4-FFF2-40B4-BE49-F238E27FC236}">
                <a16:creationId xmlns:a16="http://schemas.microsoft.com/office/drawing/2014/main" id="{1CD978F8-21E1-A444-81ED-1F2B995E42B6}"/>
              </a:ext>
            </a:extLst>
          </p:cNvPr>
          <p:cNvCxnSpPr>
            <a:cxnSpLocks/>
          </p:cNvCxnSpPr>
          <p:nvPr/>
        </p:nvCxnSpPr>
        <p:spPr>
          <a:xfrm>
            <a:off x="2125610" y="1409694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B05E2A01-5D92-4E47-9869-02AB9B64BC48}"/>
              </a:ext>
            </a:extLst>
          </p:cNvPr>
          <p:cNvSpPr/>
          <p:nvPr/>
        </p:nvSpPr>
        <p:spPr>
          <a:xfrm>
            <a:off x="1918574" y="2115049"/>
            <a:ext cx="11121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83" name="Google Shape;137;p5">
            <a:extLst>
              <a:ext uri="{FF2B5EF4-FFF2-40B4-BE49-F238E27FC236}">
                <a16:creationId xmlns:a16="http://schemas.microsoft.com/office/drawing/2014/main" id="{2A790552-4A64-1941-96AB-5A604228889C}"/>
              </a:ext>
            </a:extLst>
          </p:cNvPr>
          <p:cNvCxnSpPr>
            <a:cxnSpLocks/>
          </p:cNvCxnSpPr>
          <p:nvPr/>
        </p:nvCxnSpPr>
        <p:spPr>
          <a:xfrm>
            <a:off x="712629" y="1427752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BF581EF7-BE96-294E-9DF3-288E2EE742F8}"/>
              </a:ext>
            </a:extLst>
          </p:cNvPr>
          <p:cNvSpPr/>
          <p:nvPr/>
        </p:nvSpPr>
        <p:spPr>
          <a:xfrm>
            <a:off x="-69433" y="2443765"/>
            <a:ext cx="1297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9594310-7B01-164A-862E-BB9320DDFA78}"/>
              </a:ext>
            </a:extLst>
          </p:cNvPr>
          <p:cNvSpPr/>
          <p:nvPr/>
        </p:nvSpPr>
        <p:spPr>
          <a:xfrm>
            <a:off x="829476" y="2888196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88" name="Google Shape;408;p18">
            <a:extLst>
              <a:ext uri="{FF2B5EF4-FFF2-40B4-BE49-F238E27FC236}">
                <a16:creationId xmlns:a16="http://schemas.microsoft.com/office/drawing/2014/main" id="{1F9F45F8-C55A-4948-99C3-238DA3821633}"/>
              </a:ext>
            </a:extLst>
          </p:cNvPr>
          <p:cNvSpPr/>
          <p:nvPr/>
        </p:nvSpPr>
        <p:spPr>
          <a:xfrm rot="5400000">
            <a:off x="780569" y="2641917"/>
            <a:ext cx="324528" cy="171986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408;p18">
            <a:extLst>
              <a:ext uri="{FF2B5EF4-FFF2-40B4-BE49-F238E27FC236}">
                <a16:creationId xmlns:a16="http://schemas.microsoft.com/office/drawing/2014/main" id="{084FBF5C-793C-6C4D-8759-E08575EABEEE}"/>
              </a:ext>
            </a:extLst>
          </p:cNvPr>
          <p:cNvSpPr/>
          <p:nvPr/>
        </p:nvSpPr>
        <p:spPr>
          <a:xfrm rot="5400000">
            <a:off x="5783610" y="2637145"/>
            <a:ext cx="258713" cy="353598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1" name="Google Shape;408;p18">
            <a:extLst>
              <a:ext uri="{FF2B5EF4-FFF2-40B4-BE49-F238E27FC236}">
                <a16:creationId xmlns:a16="http://schemas.microsoft.com/office/drawing/2014/main" id="{51093BD8-E0B8-3B43-9075-457AE16B7C0D}"/>
              </a:ext>
            </a:extLst>
          </p:cNvPr>
          <p:cNvSpPr/>
          <p:nvPr/>
        </p:nvSpPr>
        <p:spPr>
          <a:xfrm rot="5400000">
            <a:off x="1639800" y="2766502"/>
            <a:ext cx="258713" cy="353598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7092E65-5C7E-1D45-A67E-272E2507C9BF}"/>
              </a:ext>
            </a:extLst>
          </p:cNvPr>
          <p:cNvSpPr/>
          <p:nvPr/>
        </p:nvSpPr>
        <p:spPr>
          <a:xfrm>
            <a:off x="5077143" y="4647973"/>
            <a:ext cx="13789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71AADF7-7E37-6F4F-9341-9AB9BD809470}"/>
              </a:ext>
            </a:extLst>
          </p:cNvPr>
          <p:cNvSpPr/>
          <p:nvPr/>
        </p:nvSpPr>
        <p:spPr>
          <a:xfrm>
            <a:off x="1572157" y="4756857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94" name="Google Shape;508;p24">
            <a:extLst>
              <a:ext uri="{FF2B5EF4-FFF2-40B4-BE49-F238E27FC236}">
                <a16:creationId xmlns:a16="http://schemas.microsoft.com/office/drawing/2014/main" id="{FD9A0266-3E42-CB46-BA29-6DA6D4731324}"/>
              </a:ext>
            </a:extLst>
          </p:cNvPr>
          <p:cNvSpPr/>
          <p:nvPr/>
        </p:nvSpPr>
        <p:spPr>
          <a:xfrm rot="5400013">
            <a:off x="3952158" y="1298095"/>
            <a:ext cx="182773" cy="787803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4A12ACA-5DDA-AB40-886B-2E7DF1179122}"/>
              </a:ext>
            </a:extLst>
          </p:cNvPr>
          <p:cNvSpPr/>
          <p:nvPr/>
        </p:nvSpPr>
        <p:spPr>
          <a:xfrm>
            <a:off x="3912561" y="5266666"/>
            <a:ext cx="564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36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6" name="Google Shape;508;p24">
            <a:extLst>
              <a:ext uri="{FF2B5EF4-FFF2-40B4-BE49-F238E27FC236}">
                <a16:creationId xmlns:a16="http://schemas.microsoft.com/office/drawing/2014/main" id="{6A48F109-A07F-2F47-8B4B-E01FB353F175}"/>
              </a:ext>
            </a:extLst>
          </p:cNvPr>
          <p:cNvSpPr/>
          <p:nvPr/>
        </p:nvSpPr>
        <p:spPr>
          <a:xfrm rot="5400013">
            <a:off x="4683670" y="1089412"/>
            <a:ext cx="199727" cy="949407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C2FD553-BEEA-A84D-B972-D674B68738CB}"/>
              </a:ext>
            </a:extLst>
          </p:cNvPr>
          <p:cNvSpPr/>
          <p:nvPr/>
        </p:nvSpPr>
        <p:spPr>
          <a:xfrm>
            <a:off x="1436297" y="4079480"/>
            <a:ext cx="1112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ar-AE"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864AD9C-DBC9-D447-9800-18E1782AF3B7}"/>
              </a:ext>
            </a:extLst>
          </p:cNvPr>
          <p:cNvSpPr/>
          <p:nvPr/>
        </p:nvSpPr>
        <p:spPr>
          <a:xfrm>
            <a:off x="5223403" y="3908208"/>
            <a:ext cx="1112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ar-AE"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02" name="Google Shape;502;p24">
            <a:extLst>
              <a:ext uri="{FF2B5EF4-FFF2-40B4-BE49-F238E27FC236}">
                <a16:creationId xmlns:a16="http://schemas.microsoft.com/office/drawing/2014/main" id="{E8989A2E-7B76-5246-A0D6-B414D75783AE}"/>
              </a:ext>
            </a:extLst>
          </p:cNvPr>
          <p:cNvCxnSpPr>
            <a:cxnSpLocks/>
          </p:cNvCxnSpPr>
          <p:nvPr/>
        </p:nvCxnSpPr>
        <p:spPr>
          <a:xfrm>
            <a:off x="3889493" y="1388618"/>
            <a:ext cx="0" cy="2560374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6" name="Google Shape;137;p5">
            <a:extLst>
              <a:ext uri="{FF2B5EF4-FFF2-40B4-BE49-F238E27FC236}">
                <a16:creationId xmlns:a16="http://schemas.microsoft.com/office/drawing/2014/main" id="{634B2A63-F778-3C42-A2A1-0AA434734F99}"/>
              </a:ext>
            </a:extLst>
          </p:cNvPr>
          <p:cNvCxnSpPr>
            <a:cxnSpLocks/>
          </p:cNvCxnSpPr>
          <p:nvPr/>
        </p:nvCxnSpPr>
        <p:spPr>
          <a:xfrm>
            <a:off x="1379095" y="1307244"/>
            <a:ext cx="0" cy="171013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8DC9C86-82AA-C046-8D2D-2537760DBC7D}"/>
              </a:ext>
            </a:extLst>
          </p:cNvPr>
          <p:cNvSpPr/>
          <p:nvPr/>
        </p:nvSpPr>
        <p:spPr>
          <a:xfrm>
            <a:off x="638704" y="3613196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9" name="Google Shape;408;p18">
            <a:extLst>
              <a:ext uri="{FF2B5EF4-FFF2-40B4-BE49-F238E27FC236}">
                <a16:creationId xmlns:a16="http://schemas.microsoft.com/office/drawing/2014/main" id="{EA47D0E7-2624-2947-B618-878143F9A84E}"/>
              </a:ext>
            </a:extLst>
          </p:cNvPr>
          <p:cNvSpPr/>
          <p:nvPr/>
        </p:nvSpPr>
        <p:spPr>
          <a:xfrm rot="5400000">
            <a:off x="1255257" y="2825528"/>
            <a:ext cx="324528" cy="24946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408;p18">
            <a:extLst>
              <a:ext uri="{FF2B5EF4-FFF2-40B4-BE49-F238E27FC236}">
                <a16:creationId xmlns:a16="http://schemas.microsoft.com/office/drawing/2014/main" id="{ED007BDF-C537-1D48-81D6-09EC84843EB1}"/>
              </a:ext>
            </a:extLst>
          </p:cNvPr>
          <p:cNvSpPr/>
          <p:nvPr/>
        </p:nvSpPr>
        <p:spPr>
          <a:xfrm rot="5400000">
            <a:off x="4901628" y="2531220"/>
            <a:ext cx="324526" cy="141474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9118D24-2D98-D242-A642-4936CD17910F}"/>
              </a:ext>
            </a:extLst>
          </p:cNvPr>
          <p:cNvSpPr/>
          <p:nvPr/>
        </p:nvSpPr>
        <p:spPr>
          <a:xfrm>
            <a:off x="4612951" y="3283426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0E603E-6503-0743-9C9A-298149FEAC37}"/>
              </a:ext>
            </a:extLst>
          </p:cNvPr>
          <p:cNvSpPr/>
          <p:nvPr/>
        </p:nvSpPr>
        <p:spPr>
          <a:xfrm>
            <a:off x="4671423" y="5836097"/>
            <a:ext cx="1095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2800" dirty="0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مؤخر</a:t>
            </a:r>
            <a:endParaRPr lang="en-GB" sz="2800" dirty="0">
              <a:solidFill>
                <a:srgbClr val="0432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8905d12dae_0_107"/>
          <p:cNvSpPr txBox="1">
            <a:spLocks noGrp="1"/>
          </p:cNvSpPr>
          <p:nvPr>
            <p:ph type="title"/>
          </p:nvPr>
        </p:nvSpPr>
        <p:spPr>
          <a:xfrm>
            <a:off x="77675" y="312436"/>
            <a:ext cx="12036649" cy="1315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مِنَّا مَنْ لَّمْ يَرْحَمْ صَغِيْرَنَا, وَ لَمْ يُوَقِّرْ كَبِيْرَنَا, وَ يَأْ مُرْ بِالْمَعْرُوْفِ, وَ يَنْهَ عَنِ الْمُنْكَرِ</a:t>
            </a:r>
            <a:endParaRPr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8" name="Google Shape;1117;g8905d12dae_0_0">
            <a:extLst>
              <a:ext uri="{FF2B5EF4-FFF2-40B4-BE49-F238E27FC236}">
                <a16:creationId xmlns:a16="http://schemas.microsoft.com/office/drawing/2014/main" id="{07B1FB9C-910E-664E-A308-66AE193C63C6}"/>
              </a:ext>
            </a:extLst>
          </p:cNvPr>
          <p:cNvSpPr txBox="1">
            <a:spLocks/>
          </p:cNvSpPr>
          <p:nvPr/>
        </p:nvSpPr>
        <p:spPr>
          <a:xfrm>
            <a:off x="156934" y="6107372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179. One who does not have mercy on our young or respect for our old and does not enjoin the good and forbid the wrong is not of us. </a:t>
            </a:r>
            <a:endParaRPr lang="en-GB" dirty="0"/>
          </a:p>
        </p:txBody>
      </p:sp>
      <p:cxnSp>
        <p:nvCxnSpPr>
          <p:cNvPr id="51" name="Google Shape;1134;g8905d12dae_0_0">
            <a:extLst>
              <a:ext uri="{FF2B5EF4-FFF2-40B4-BE49-F238E27FC236}">
                <a16:creationId xmlns:a16="http://schemas.microsoft.com/office/drawing/2014/main" id="{D3D07768-979F-F444-A6AF-C2FFC3549528}"/>
              </a:ext>
            </a:extLst>
          </p:cNvPr>
          <p:cNvCxnSpPr>
            <a:cxnSpLocks/>
          </p:cNvCxnSpPr>
          <p:nvPr/>
        </p:nvCxnSpPr>
        <p:spPr>
          <a:xfrm>
            <a:off x="11630293" y="1261717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52" name="Google Shape;1121;g8905d12dae_0_0">
            <a:extLst>
              <a:ext uri="{FF2B5EF4-FFF2-40B4-BE49-F238E27FC236}">
                <a16:creationId xmlns:a16="http://schemas.microsoft.com/office/drawing/2014/main" id="{86FD1E84-3E04-8346-93DA-311F1F32DFB4}"/>
              </a:ext>
            </a:extLst>
          </p:cNvPr>
          <p:cNvSpPr/>
          <p:nvPr/>
        </p:nvSpPr>
        <p:spPr>
          <a:xfrm>
            <a:off x="11271300" y="2257087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24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24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9BDBA0-3850-0449-ADF0-1EDB0DF7C91C}"/>
              </a:ext>
            </a:extLst>
          </p:cNvPr>
          <p:cNvSpPr/>
          <p:nvPr/>
        </p:nvSpPr>
        <p:spPr>
          <a:xfrm>
            <a:off x="10859105" y="1905404"/>
            <a:ext cx="9893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D03384-1F03-AA47-A224-0F14823129E8}"/>
              </a:ext>
            </a:extLst>
          </p:cNvPr>
          <p:cNvSpPr/>
          <p:nvPr/>
        </p:nvSpPr>
        <p:spPr>
          <a:xfrm>
            <a:off x="10471300" y="2137272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cxnSp>
        <p:nvCxnSpPr>
          <p:cNvPr id="55" name="Google Shape;635;p33">
            <a:extLst>
              <a:ext uri="{FF2B5EF4-FFF2-40B4-BE49-F238E27FC236}">
                <a16:creationId xmlns:a16="http://schemas.microsoft.com/office/drawing/2014/main" id="{4D9A633E-AB6B-3640-BADB-2DA8D5E558EC}"/>
              </a:ext>
            </a:extLst>
          </p:cNvPr>
          <p:cNvCxnSpPr>
            <a:cxnSpLocks/>
          </p:cNvCxnSpPr>
          <p:nvPr/>
        </p:nvCxnSpPr>
        <p:spPr>
          <a:xfrm>
            <a:off x="10859105" y="1170223"/>
            <a:ext cx="0" cy="108686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6" name="Google Shape;635;p33">
            <a:extLst>
              <a:ext uri="{FF2B5EF4-FFF2-40B4-BE49-F238E27FC236}">
                <a16:creationId xmlns:a16="http://schemas.microsoft.com/office/drawing/2014/main" id="{C09D8C92-9256-5E43-85E2-1C0811917217}"/>
              </a:ext>
            </a:extLst>
          </p:cNvPr>
          <p:cNvCxnSpPr>
            <a:cxnSpLocks/>
          </p:cNvCxnSpPr>
          <p:nvPr/>
        </p:nvCxnSpPr>
        <p:spPr>
          <a:xfrm>
            <a:off x="11064134" y="1241313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26ACBA9B-BBA1-B246-AF4B-CB0C9704BC2E}"/>
              </a:ext>
            </a:extLst>
          </p:cNvPr>
          <p:cNvSpPr/>
          <p:nvPr/>
        </p:nvSpPr>
        <p:spPr>
          <a:xfrm>
            <a:off x="9919153" y="4652862"/>
            <a:ext cx="1165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cxnSp>
        <p:nvCxnSpPr>
          <p:cNvPr id="59" name="Google Shape;502;p24">
            <a:extLst>
              <a:ext uri="{FF2B5EF4-FFF2-40B4-BE49-F238E27FC236}">
                <a16:creationId xmlns:a16="http://schemas.microsoft.com/office/drawing/2014/main" id="{8EAB5764-E483-B04F-9082-27CEE05A6F5E}"/>
              </a:ext>
            </a:extLst>
          </p:cNvPr>
          <p:cNvCxnSpPr>
            <a:cxnSpLocks/>
          </p:cNvCxnSpPr>
          <p:nvPr/>
        </p:nvCxnSpPr>
        <p:spPr>
          <a:xfrm>
            <a:off x="10403417" y="1241313"/>
            <a:ext cx="38491" cy="3472089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62" name="Google Shape;408;p18">
            <a:extLst>
              <a:ext uri="{FF2B5EF4-FFF2-40B4-BE49-F238E27FC236}">
                <a16:creationId xmlns:a16="http://schemas.microsoft.com/office/drawing/2014/main" id="{7A36C061-1FD4-C046-858A-8D4F1F9E21FF}"/>
              </a:ext>
            </a:extLst>
          </p:cNvPr>
          <p:cNvSpPr/>
          <p:nvPr/>
        </p:nvSpPr>
        <p:spPr>
          <a:xfrm rot="5400000">
            <a:off x="10786542" y="2453062"/>
            <a:ext cx="257546" cy="71197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3" name="Google Shape;1120;g8905d12dae_0_0">
            <a:extLst>
              <a:ext uri="{FF2B5EF4-FFF2-40B4-BE49-F238E27FC236}">
                <a16:creationId xmlns:a16="http://schemas.microsoft.com/office/drawing/2014/main" id="{CABED900-79FD-C04C-A47D-48EE4D049716}"/>
              </a:ext>
            </a:extLst>
          </p:cNvPr>
          <p:cNvSpPr/>
          <p:nvPr/>
        </p:nvSpPr>
        <p:spPr>
          <a:xfrm>
            <a:off x="10664083" y="2937421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4" name="Google Shape;1156;g8905d12dae_0_0">
            <a:extLst>
              <a:ext uri="{FF2B5EF4-FFF2-40B4-BE49-F238E27FC236}">
                <a16:creationId xmlns:a16="http://schemas.microsoft.com/office/drawing/2014/main" id="{9FCAB8C5-D787-944D-8245-0F25DB0567AC}"/>
              </a:ext>
            </a:extLst>
          </p:cNvPr>
          <p:cNvSpPr/>
          <p:nvPr/>
        </p:nvSpPr>
        <p:spPr>
          <a:xfrm>
            <a:off x="11163753" y="3573267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ar-AE" sz="24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مقدم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5" name="Google Shape;1145;g8905d12dae_0_0">
            <a:extLst>
              <a:ext uri="{FF2B5EF4-FFF2-40B4-BE49-F238E27FC236}">
                <a16:creationId xmlns:a16="http://schemas.microsoft.com/office/drawing/2014/main" id="{2640096A-35DB-344F-82BC-174EC0F46532}"/>
              </a:ext>
            </a:extLst>
          </p:cNvPr>
          <p:cNvSpPr/>
          <p:nvPr/>
        </p:nvSpPr>
        <p:spPr>
          <a:xfrm>
            <a:off x="11058450" y="3219562"/>
            <a:ext cx="771337" cy="398592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8CD34A8-C770-9E4D-91BD-4DCBA4015C58}"/>
              </a:ext>
            </a:extLst>
          </p:cNvPr>
          <p:cNvSpPr/>
          <p:nvPr/>
        </p:nvSpPr>
        <p:spPr>
          <a:xfrm>
            <a:off x="7789793" y="2054614"/>
            <a:ext cx="1044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6404636-0A26-4144-81E9-AC8D584DE8A2}"/>
              </a:ext>
            </a:extLst>
          </p:cNvPr>
          <p:cNvSpPr/>
          <p:nvPr/>
        </p:nvSpPr>
        <p:spPr>
          <a:xfrm>
            <a:off x="8311993" y="2306110"/>
            <a:ext cx="748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68" name="Google Shape;137;p5">
            <a:extLst>
              <a:ext uri="{FF2B5EF4-FFF2-40B4-BE49-F238E27FC236}">
                <a16:creationId xmlns:a16="http://schemas.microsoft.com/office/drawing/2014/main" id="{D577C4CF-0B03-2146-87A7-16BD255E8280}"/>
              </a:ext>
            </a:extLst>
          </p:cNvPr>
          <p:cNvCxnSpPr>
            <a:cxnSpLocks/>
          </p:cNvCxnSpPr>
          <p:nvPr/>
        </p:nvCxnSpPr>
        <p:spPr>
          <a:xfrm>
            <a:off x="8157131" y="1124852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9" name="Google Shape;137;p5">
            <a:extLst>
              <a:ext uri="{FF2B5EF4-FFF2-40B4-BE49-F238E27FC236}">
                <a16:creationId xmlns:a16="http://schemas.microsoft.com/office/drawing/2014/main" id="{36BFB92E-C690-AE44-AE19-15DCD04F3FC2}"/>
              </a:ext>
            </a:extLst>
          </p:cNvPr>
          <p:cNvCxnSpPr>
            <a:cxnSpLocks/>
          </p:cNvCxnSpPr>
          <p:nvPr/>
        </p:nvCxnSpPr>
        <p:spPr>
          <a:xfrm>
            <a:off x="8735415" y="1170223"/>
            <a:ext cx="0" cy="119788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1" name="Google Shape;408;p18">
            <a:extLst>
              <a:ext uri="{FF2B5EF4-FFF2-40B4-BE49-F238E27FC236}">
                <a16:creationId xmlns:a16="http://schemas.microsoft.com/office/drawing/2014/main" id="{2B335756-63D7-FB46-B3AB-2583F40ED52D}"/>
              </a:ext>
            </a:extLst>
          </p:cNvPr>
          <p:cNvSpPr/>
          <p:nvPr/>
        </p:nvSpPr>
        <p:spPr>
          <a:xfrm rot="5400000">
            <a:off x="8379088" y="2346286"/>
            <a:ext cx="234055" cy="116217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A6A773E-C9BB-D74B-B5FF-B06E20F8103A}"/>
              </a:ext>
            </a:extLst>
          </p:cNvPr>
          <p:cNvSpPr/>
          <p:nvPr/>
        </p:nvSpPr>
        <p:spPr>
          <a:xfrm>
            <a:off x="8176977" y="3095546"/>
            <a:ext cx="68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4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C4B77E2-180D-034A-AFB2-8D8F1A9C568F}"/>
              </a:ext>
            </a:extLst>
          </p:cNvPr>
          <p:cNvSpPr/>
          <p:nvPr/>
        </p:nvSpPr>
        <p:spPr>
          <a:xfrm>
            <a:off x="6105086" y="1982649"/>
            <a:ext cx="7176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 + فاعل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4" name="Google Shape;502;p24">
            <a:extLst>
              <a:ext uri="{FF2B5EF4-FFF2-40B4-BE49-F238E27FC236}">
                <a16:creationId xmlns:a16="http://schemas.microsoft.com/office/drawing/2014/main" id="{CA1733B7-B9B0-8F4D-B284-6514982633F6}"/>
              </a:ext>
            </a:extLst>
          </p:cNvPr>
          <p:cNvCxnSpPr>
            <a:cxnSpLocks/>
          </p:cNvCxnSpPr>
          <p:nvPr/>
        </p:nvCxnSpPr>
        <p:spPr>
          <a:xfrm>
            <a:off x="9623242" y="1215932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5" name="Google Shape;502;p24">
            <a:extLst>
              <a:ext uri="{FF2B5EF4-FFF2-40B4-BE49-F238E27FC236}">
                <a16:creationId xmlns:a16="http://schemas.microsoft.com/office/drawing/2014/main" id="{AC91DC70-A996-F144-B74F-9DF2E077650C}"/>
              </a:ext>
            </a:extLst>
          </p:cNvPr>
          <p:cNvCxnSpPr/>
          <p:nvPr/>
        </p:nvCxnSpPr>
        <p:spPr>
          <a:xfrm>
            <a:off x="7647301" y="1215932"/>
            <a:ext cx="0" cy="1898374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39C852CE-EDB1-B641-8CC9-3A67AB0A2B1C}"/>
              </a:ext>
            </a:extLst>
          </p:cNvPr>
          <p:cNvSpPr/>
          <p:nvPr/>
        </p:nvSpPr>
        <p:spPr>
          <a:xfrm>
            <a:off x="7387128" y="3229162"/>
            <a:ext cx="970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48AEF09-56E9-EC46-8B81-E7A4C7B26655}"/>
              </a:ext>
            </a:extLst>
          </p:cNvPr>
          <p:cNvSpPr/>
          <p:nvPr/>
        </p:nvSpPr>
        <p:spPr>
          <a:xfrm>
            <a:off x="9021037" y="2306110"/>
            <a:ext cx="1426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رَحِمَ- يَرْحَمُ- اِرْحَمْ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26948E0-33F8-2942-8CAD-66A034F8028A}"/>
              </a:ext>
            </a:extLst>
          </p:cNvPr>
          <p:cNvSpPr/>
          <p:nvPr/>
        </p:nvSpPr>
        <p:spPr>
          <a:xfrm>
            <a:off x="9147379" y="2660325"/>
            <a:ext cx="1354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have mercy </a:t>
            </a:r>
          </a:p>
        </p:txBody>
      </p:sp>
      <p:sp>
        <p:nvSpPr>
          <p:cNvPr id="81" name="Google Shape;508;p24">
            <a:extLst>
              <a:ext uri="{FF2B5EF4-FFF2-40B4-BE49-F238E27FC236}">
                <a16:creationId xmlns:a16="http://schemas.microsoft.com/office/drawing/2014/main" id="{D1FB8CC5-5873-5048-BCBC-3B35220D12B0}"/>
              </a:ext>
            </a:extLst>
          </p:cNvPr>
          <p:cNvSpPr/>
          <p:nvPr/>
        </p:nvSpPr>
        <p:spPr>
          <a:xfrm rot="5400000">
            <a:off x="9088763" y="2605632"/>
            <a:ext cx="143023" cy="217685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84ADE1D-4C84-514A-87A6-2DD3C0E3048F}"/>
              </a:ext>
            </a:extLst>
          </p:cNvPr>
          <p:cNvSpPr/>
          <p:nvPr/>
        </p:nvSpPr>
        <p:spPr>
          <a:xfrm>
            <a:off x="8610466" y="3797184"/>
            <a:ext cx="1212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cxnSp>
        <p:nvCxnSpPr>
          <p:cNvPr id="83" name="Google Shape;502;p24">
            <a:extLst>
              <a:ext uri="{FF2B5EF4-FFF2-40B4-BE49-F238E27FC236}">
                <a16:creationId xmlns:a16="http://schemas.microsoft.com/office/drawing/2014/main" id="{9A25DB45-F786-4742-9343-79044C35A6C5}"/>
              </a:ext>
            </a:extLst>
          </p:cNvPr>
          <p:cNvCxnSpPr>
            <a:cxnSpLocks/>
          </p:cNvCxnSpPr>
          <p:nvPr/>
        </p:nvCxnSpPr>
        <p:spPr>
          <a:xfrm>
            <a:off x="6932234" y="1217272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24D40524-8D61-4A47-BDBE-D4D4CA64F57E}"/>
              </a:ext>
            </a:extLst>
          </p:cNvPr>
          <p:cNvSpPr/>
          <p:nvPr/>
        </p:nvSpPr>
        <p:spPr>
          <a:xfrm>
            <a:off x="3335006" y="1997323"/>
            <a:ext cx="7176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 + فاعل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DE06A6F-571A-0F42-B7DE-27D3C8A5330E}"/>
              </a:ext>
            </a:extLst>
          </p:cNvPr>
          <p:cNvSpPr/>
          <p:nvPr/>
        </p:nvSpPr>
        <p:spPr>
          <a:xfrm>
            <a:off x="6205399" y="2333845"/>
            <a:ext cx="12538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وَقَّرَ- يُوَقِّرُ- وَقِّرْ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BC4F97D-8C4E-4745-B5E9-299F0E5C65DC}"/>
              </a:ext>
            </a:extLst>
          </p:cNvPr>
          <p:cNvSpPr/>
          <p:nvPr/>
        </p:nvSpPr>
        <p:spPr>
          <a:xfrm>
            <a:off x="6367617" y="2688680"/>
            <a:ext cx="1354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respect </a:t>
            </a:r>
          </a:p>
        </p:txBody>
      </p:sp>
      <p:cxnSp>
        <p:nvCxnSpPr>
          <p:cNvPr id="87" name="Google Shape;137;p5">
            <a:extLst>
              <a:ext uri="{FF2B5EF4-FFF2-40B4-BE49-F238E27FC236}">
                <a16:creationId xmlns:a16="http://schemas.microsoft.com/office/drawing/2014/main" id="{3CE77328-2E15-4048-859D-A1212C05C1A8}"/>
              </a:ext>
            </a:extLst>
          </p:cNvPr>
          <p:cNvCxnSpPr>
            <a:cxnSpLocks/>
          </p:cNvCxnSpPr>
          <p:nvPr/>
        </p:nvCxnSpPr>
        <p:spPr>
          <a:xfrm>
            <a:off x="6172596" y="1285112"/>
            <a:ext cx="0" cy="1375213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8" name="Google Shape;137;p5">
            <a:extLst>
              <a:ext uri="{FF2B5EF4-FFF2-40B4-BE49-F238E27FC236}">
                <a16:creationId xmlns:a16="http://schemas.microsoft.com/office/drawing/2014/main" id="{C0A478DB-F6A4-5841-844C-C5BCD1A3AEEE}"/>
              </a:ext>
            </a:extLst>
          </p:cNvPr>
          <p:cNvCxnSpPr>
            <a:cxnSpLocks/>
          </p:cNvCxnSpPr>
          <p:nvPr/>
        </p:nvCxnSpPr>
        <p:spPr>
          <a:xfrm>
            <a:off x="5781362" y="1143585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EC37F421-BB3A-7C4E-8128-8E29EC49DEBA}"/>
              </a:ext>
            </a:extLst>
          </p:cNvPr>
          <p:cNvSpPr/>
          <p:nvPr/>
        </p:nvSpPr>
        <p:spPr>
          <a:xfrm>
            <a:off x="5375356" y="2032265"/>
            <a:ext cx="1044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8CA67C0-D1BB-A941-886E-BEC204F5A4C6}"/>
              </a:ext>
            </a:extLst>
          </p:cNvPr>
          <p:cNvSpPr/>
          <p:nvPr/>
        </p:nvSpPr>
        <p:spPr>
          <a:xfrm>
            <a:off x="5717753" y="2622512"/>
            <a:ext cx="1044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92" name="Google Shape;408;p18">
            <a:extLst>
              <a:ext uri="{FF2B5EF4-FFF2-40B4-BE49-F238E27FC236}">
                <a16:creationId xmlns:a16="http://schemas.microsoft.com/office/drawing/2014/main" id="{E1894098-BB59-8743-9A05-F09DE95EAB21}"/>
              </a:ext>
            </a:extLst>
          </p:cNvPr>
          <p:cNvSpPr/>
          <p:nvPr/>
        </p:nvSpPr>
        <p:spPr>
          <a:xfrm rot="5400000">
            <a:off x="5773765" y="2684555"/>
            <a:ext cx="250977" cy="87531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C532648-A1BB-6A40-81F0-6733144E1E14}"/>
              </a:ext>
            </a:extLst>
          </p:cNvPr>
          <p:cNvSpPr/>
          <p:nvPr/>
        </p:nvSpPr>
        <p:spPr>
          <a:xfrm>
            <a:off x="5573278" y="3301851"/>
            <a:ext cx="68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400" dirty="0"/>
          </a:p>
        </p:txBody>
      </p:sp>
      <p:sp>
        <p:nvSpPr>
          <p:cNvPr id="94" name="Google Shape;508;p24">
            <a:extLst>
              <a:ext uri="{FF2B5EF4-FFF2-40B4-BE49-F238E27FC236}">
                <a16:creationId xmlns:a16="http://schemas.microsoft.com/office/drawing/2014/main" id="{17420D95-4EB1-D14C-9919-E177D0D18E66}"/>
              </a:ext>
            </a:extLst>
          </p:cNvPr>
          <p:cNvSpPr/>
          <p:nvPr/>
        </p:nvSpPr>
        <p:spPr>
          <a:xfrm rot="5400000">
            <a:off x="6350775" y="2860203"/>
            <a:ext cx="160092" cy="189714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2A22D-10D3-4641-A0DF-B8CFC7C038C3}"/>
              </a:ext>
            </a:extLst>
          </p:cNvPr>
          <p:cNvSpPr/>
          <p:nvPr/>
        </p:nvSpPr>
        <p:spPr>
          <a:xfrm>
            <a:off x="5981055" y="3882405"/>
            <a:ext cx="5649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2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2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2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عليه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97" name="Google Shape;502;p24">
            <a:extLst>
              <a:ext uri="{FF2B5EF4-FFF2-40B4-BE49-F238E27FC236}">
                <a16:creationId xmlns:a16="http://schemas.microsoft.com/office/drawing/2014/main" id="{1936725A-EBDF-6D41-B5AD-332B95EE9DAC}"/>
              </a:ext>
            </a:extLst>
          </p:cNvPr>
          <p:cNvCxnSpPr/>
          <p:nvPr/>
        </p:nvCxnSpPr>
        <p:spPr>
          <a:xfrm>
            <a:off x="5236597" y="1254799"/>
            <a:ext cx="0" cy="1898374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8B15255C-375B-184B-8442-FA825C35B3D1}"/>
              </a:ext>
            </a:extLst>
          </p:cNvPr>
          <p:cNvSpPr/>
          <p:nvPr/>
        </p:nvSpPr>
        <p:spPr>
          <a:xfrm>
            <a:off x="4923139" y="3094621"/>
            <a:ext cx="970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cxnSp>
        <p:nvCxnSpPr>
          <p:cNvPr id="99" name="Google Shape;502;p24">
            <a:extLst>
              <a:ext uri="{FF2B5EF4-FFF2-40B4-BE49-F238E27FC236}">
                <a16:creationId xmlns:a16="http://schemas.microsoft.com/office/drawing/2014/main" id="{36BFC391-3227-1341-B1D0-F28E86B7E8EF}"/>
              </a:ext>
            </a:extLst>
          </p:cNvPr>
          <p:cNvCxnSpPr>
            <a:cxnSpLocks/>
          </p:cNvCxnSpPr>
          <p:nvPr/>
        </p:nvCxnSpPr>
        <p:spPr>
          <a:xfrm>
            <a:off x="4617007" y="1208295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67CC6D11-93A5-2D43-BDAD-3AAB2C9A96AA}"/>
              </a:ext>
            </a:extLst>
          </p:cNvPr>
          <p:cNvSpPr/>
          <p:nvPr/>
        </p:nvSpPr>
        <p:spPr>
          <a:xfrm>
            <a:off x="1016915" y="2037677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 +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01" name="Google Shape;635;p33">
            <a:extLst>
              <a:ext uri="{FF2B5EF4-FFF2-40B4-BE49-F238E27FC236}">
                <a16:creationId xmlns:a16="http://schemas.microsoft.com/office/drawing/2014/main" id="{01E82F8A-EEA5-7C48-B36E-77E9D4D9FF37}"/>
              </a:ext>
            </a:extLst>
          </p:cNvPr>
          <p:cNvCxnSpPr>
            <a:cxnSpLocks/>
          </p:cNvCxnSpPr>
          <p:nvPr/>
        </p:nvCxnSpPr>
        <p:spPr>
          <a:xfrm>
            <a:off x="3195960" y="1267682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2" name="Google Shape;635;p33">
            <a:extLst>
              <a:ext uri="{FF2B5EF4-FFF2-40B4-BE49-F238E27FC236}">
                <a16:creationId xmlns:a16="http://schemas.microsoft.com/office/drawing/2014/main" id="{8BB50EC3-D2CE-BB43-9C13-D6E4B6FF050E}"/>
              </a:ext>
            </a:extLst>
          </p:cNvPr>
          <p:cNvCxnSpPr>
            <a:cxnSpLocks/>
          </p:cNvCxnSpPr>
          <p:nvPr/>
        </p:nvCxnSpPr>
        <p:spPr>
          <a:xfrm>
            <a:off x="4041208" y="1319433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32E3EF2-821A-0546-92C7-78BBBDDEFA0F}"/>
              </a:ext>
            </a:extLst>
          </p:cNvPr>
          <p:cNvSpPr/>
          <p:nvPr/>
        </p:nvSpPr>
        <p:spPr>
          <a:xfrm>
            <a:off x="3646522" y="1937861"/>
            <a:ext cx="9893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DD0EF92-9CF0-9441-9B4F-9E857A57B26F}"/>
              </a:ext>
            </a:extLst>
          </p:cNvPr>
          <p:cNvSpPr/>
          <p:nvPr/>
        </p:nvSpPr>
        <p:spPr>
          <a:xfrm>
            <a:off x="2907259" y="2064130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105" name="Google Shape;408;p18">
            <a:extLst>
              <a:ext uri="{FF2B5EF4-FFF2-40B4-BE49-F238E27FC236}">
                <a16:creationId xmlns:a16="http://schemas.microsoft.com/office/drawing/2014/main" id="{6CDBA4B8-2CBF-4048-995A-0235C6EAA23E}"/>
              </a:ext>
            </a:extLst>
          </p:cNvPr>
          <p:cNvSpPr/>
          <p:nvPr/>
        </p:nvSpPr>
        <p:spPr>
          <a:xfrm rot="5400000">
            <a:off x="3448263" y="2214221"/>
            <a:ext cx="234055" cy="116217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6" name="Google Shape;1120;g8905d12dae_0_0">
            <a:extLst>
              <a:ext uri="{FF2B5EF4-FFF2-40B4-BE49-F238E27FC236}">
                <a16:creationId xmlns:a16="http://schemas.microsoft.com/office/drawing/2014/main" id="{F6B107AB-6A2F-6D4B-A478-E9F639884CAC}"/>
              </a:ext>
            </a:extLst>
          </p:cNvPr>
          <p:cNvSpPr/>
          <p:nvPr/>
        </p:nvSpPr>
        <p:spPr>
          <a:xfrm>
            <a:off x="3322926" y="2905800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7" name="Google Shape;1145;g8905d12dae_0_0">
            <a:extLst>
              <a:ext uri="{FF2B5EF4-FFF2-40B4-BE49-F238E27FC236}">
                <a16:creationId xmlns:a16="http://schemas.microsoft.com/office/drawing/2014/main" id="{45EAB486-23B9-8544-8FF4-814351F1678C}"/>
              </a:ext>
            </a:extLst>
          </p:cNvPr>
          <p:cNvSpPr/>
          <p:nvPr/>
        </p:nvSpPr>
        <p:spPr>
          <a:xfrm>
            <a:off x="3891650" y="3087969"/>
            <a:ext cx="902533" cy="234055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8" name="Google Shape;508;p24">
            <a:extLst>
              <a:ext uri="{FF2B5EF4-FFF2-40B4-BE49-F238E27FC236}">
                <a16:creationId xmlns:a16="http://schemas.microsoft.com/office/drawing/2014/main" id="{7DB226D5-70FC-BB48-9042-A54DACD786FE}"/>
              </a:ext>
            </a:extLst>
          </p:cNvPr>
          <p:cNvSpPr/>
          <p:nvPr/>
        </p:nvSpPr>
        <p:spPr>
          <a:xfrm rot="5400000">
            <a:off x="3834800" y="2836361"/>
            <a:ext cx="160092" cy="189714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D7071E8-45CB-2D4E-B92D-01DE2825337A}"/>
              </a:ext>
            </a:extLst>
          </p:cNvPr>
          <p:cNvSpPr/>
          <p:nvPr/>
        </p:nvSpPr>
        <p:spPr>
          <a:xfrm>
            <a:off x="3512293" y="3984848"/>
            <a:ext cx="5649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2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2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2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عليه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10" name="Google Shape;502;p24">
            <a:extLst>
              <a:ext uri="{FF2B5EF4-FFF2-40B4-BE49-F238E27FC236}">
                <a16:creationId xmlns:a16="http://schemas.microsoft.com/office/drawing/2014/main" id="{9E083C78-370C-D34E-B158-E3AFBFFD1264}"/>
              </a:ext>
            </a:extLst>
          </p:cNvPr>
          <p:cNvCxnSpPr>
            <a:cxnSpLocks/>
          </p:cNvCxnSpPr>
          <p:nvPr/>
        </p:nvCxnSpPr>
        <p:spPr>
          <a:xfrm>
            <a:off x="2552653" y="1283387"/>
            <a:ext cx="0" cy="2018464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E475336-1A01-C34F-8517-1DB9F0BFB94E}"/>
              </a:ext>
            </a:extLst>
          </p:cNvPr>
          <p:cNvSpPr/>
          <p:nvPr/>
        </p:nvSpPr>
        <p:spPr>
          <a:xfrm>
            <a:off x="2181650" y="3273522"/>
            <a:ext cx="970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cxnSp>
        <p:nvCxnSpPr>
          <p:cNvPr id="113" name="Google Shape;502;p24">
            <a:extLst>
              <a:ext uri="{FF2B5EF4-FFF2-40B4-BE49-F238E27FC236}">
                <a16:creationId xmlns:a16="http://schemas.microsoft.com/office/drawing/2014/main" id="{5F091D71-A450-7941-ABF7-ABAFE2DE2B1F}"/>
              </a:ext>
            </a:extLst>
          </p:cNvPr>
          <p:cNvCxnSpPr>
            <a:cxnSpLocks/>
          </p:cNvCxnSpPr>
          <p:nvPr/>
        </p:nvCxnSpPr>
        <p:spPr>
          <a:xfrm>
            <a:off x="1938525" y="1208295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4E32566-0CAE-6540-ACC7-C736B5833D08}"/>
              </a:ext>
            </a:extLst>
          </p:cNvPr>
          <p:cNvSpPr/>
          <p:nvPr/>
        </p:nvSpPr>
        <p:spPr>
          <a:xfrm>
            <a:off x="-1579469" y="1868171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 +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15" name="Google Shape;635;p33">
            <a:extLst>
              <a:ext uri="{FF2B5EF4-FFF2-40B4-BE49-F238E27FC236}">
                <a16:creationId xmlns:a16="http://schemas.microsoft.com/office/drawing/2014/main" id="{AE06670C-8F12-E843-ADF5-DC6C8D2C2070}"/>
              </a:ext>
            </a:extLst>
          </p:cNvPr>
          <p:cNvCxnSpPr>
            <a:cxnSpLocks/>
          </p:cNvCxnSpPr>
          <p:nvPr/>
        </p:nvCxnSpPr>
        <p:spPr>
          <a:xfrm>
            <a:off x="1362726" y="1346064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6" name="Google Shape;635;p33">
            <a:extLst>
              <a:ext uri="{FF2B5EF4-FFF2-40B4-BE49-F238E27FC236}">
                <a16:creationId xmlns:a16="http://schemas.microsoft.com/office/drawing/2014/main" id="{0B227293-6244-F444-B51F-6181F37CF2F5}"/>
              </a:ext>
            </a:extLst>
          </p:cNvPr>
          <p:cNvCxnSpPr>
            <a:cxnSpLocks/>
          </p:cNvCxnSpPr>
          <p:nvPr/>
        </p:nvCxnSpPr>
        <p:spPr>
          <a:xfrm>
            <a:off x="575674" y="1247468"/>
            <a:ext cx="0" cy="7351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6D6340E-DD7D-E948-9D49-A975003E614E}"/>
              </a:ext>
            </a:extLst>
          </p:cNvPr>
          <p:cNvSpPr/>
          <p:nvPr/>
        </p:nvSpPr>
        <p:spPr>
          <a:xfrm>
            <a:off x="103217" y="2079328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651C471-68AF-164B-8760-6E9766EB46C1}"/>
              </a:ext>
            </a:extLst>
          </p:cNvPr>
          <p:cNvSpPr/>
          <p:nvPr/>
        </p:nvSpPr>
        <p:spPr>
          <a:xfrm>
            <a:off x="930452" y="2065507"/>
            <a:ext cx="9893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119" name="Google Shape;408;p18">
            <a:extLst>
              <a:ext uri="{FF2B5EF4-FFF2-40B4-BE49-F238E27FC236}">
                <a16:creationId xmlns:a16="http://schemas.microsoft.com/office/drawing/2014/main" id="{A07F8EFC-9783-7A45-B080-DDB9FC31E7A4}"/>
              </a:ext>
            </a:extLst>
          </p:cNvPr>
          <p:cNvSpPr/>
          <p:nvPr/>
        </p:nvSpPr>
        <p:spPr>
          <a:xfrm rot="5400000">
            <a:off x="657046" y="2440516"/>
            <a:ext cx="234055" cy="116217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0" name="Google Shape;1120;g8905d12dae_0_0">
            <a:extLst>
              <a:ext uri="{FF2B5EF4-FFF2-40B4-BE49-F238E27FC236}">
                <a16:creationId xmlns:a16="http://schemas.microsoft.com/office/drawing/2014/main" id="{D2CF3828-9CBA-5D4A-8B52-C49E837EC4AB}"/>
              </a:ext>
            </a:extLst>
          </p:cNvPr>
          <p:cNvSpPr/>
          <p:nvPr/>
        </p:nvSpPr>
        <p:spPr>
          <a:xfrm>
            <a:off x="495121" y="3136256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21" name="Google Shape;1145;g8905d12dae_0_0">
            <a:extLst>
              <a:ext uri="{FF2B5EF4-FFF2-40B4-BE49-F238E27FC236}">
                <a16:creationId xmlns:a16="http://schemas.microsoft.com/office/drawing/2014/main" id="{F88A00F7-5881-D641-B1EF-1051E413F828}"/>
              </a:ext>
            </a:extLst>
          </p:cNvPr>
          <p:cNvSpPr/>
          <p:nvPr/>
        </p:nvSpPr>
        <p:spPr>
          <a:xfrm>
            <a:off x="1100433" y="3276064"/>
            <a:ext cx="902533" cy="234055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2" name="Google Shape;508;p24">
            <a:extLst>
              <a:ext uri="{FF2B5EF4-FFF2-40B4-BE49-F238E27FC236}">
                <a16:creationId xmlns:a16="http://schemas.microsoft.com/office/drawing/2014/main" id="{433757FF-295C-EE4D-BEE6-7AD00FDDF0AA}"/>
              </a:ext>
            </a:extLst>
          </p:cNvPr>
          <p:cNvSpPr/>
          <p:nvPr/>
        </p:nvSpPr>
        <p:spPr>
          <a:xfrm rot="5400000">
            <a:off x="1088552" y="2888889"/>
            <a:ext cx="160092" cy="189714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7104A63-C1AA-624F-87C2-BE16183CF410}"/>
              </a:ext>
            </a:extLst>
          </p:cNvPr>
          <p:cNvSpPr/>
          <p:nvPr/>
        </p:nvSpPr>
        <p:spPr>
          <a:xfrm>
            <a:off x="756916" y="3948044"/>
            <a:ext cx="5649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4" name="Google Shape;508;p24">
            <a:extLst>
              <a:ext uri="{FF2B5EF4-FFF2-40B4-BE49-F238E27FC236}">
                <a16:creationId xmlns:a16="http://schemas.microsoft.com/office/drawing/2014/main" id="{B8278D8A-7CF3-804E-862F-707E789EEDE4}"/>
              </a:ext>
            </a:extLst>
          </p:cNvPr>
          <p:cNvSpPr/>
          <p:nvPr/>
        </p:nvSpPr>
        <p:spPr>
          <a:xfrm rot="5400013">
            <a:off x="4890017" y="55541"/>
            <a:ext cx="277341" cy="960999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F7B232E-74D8-9D4D-B0C8-B05993FCA717}"/>
              </a:ext>
            </a:extLst>
          </p:cNvPr>
          <p:cNvSpPr/>
          <p:nvPr/>
        </p:nvSpPr>
        <p:spPr>
          <a:xfrm>
            <a:off x="4951519" y="4983216"/>
            <a:ext cx="510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32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27" name="Google Shape;508;p24">
            <a:extLst>
              <a:ext uri="{FF2B5EF4-FFF2-40B4-BE49-F238E27FC236}">
                <a16:creationId xmlns:a16="http://schemas.microsoft.com/office/drawing/2014/main" id="{AFA9885B-E052-E54D-A698-E0D070AC9B58}"/>
              </a:ext>
            </a:extLst>
          </p:cNvPr>
          <p:cNvSpPr/>
          <p:nvPr/>
        </p:nvSpPr>
        <p:spPr>
          <a:xfrm rot="5400013">
            <a:off x="5514825" y="33779"/>
            <a:ext cx="242742" cy="1082501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395A4F04-AC5D-BD44-A8F7-D5F0B3C4DC5D}"/>
              </a:ext>
            </a:extLst>
          </p:cNvPr>
          <p:cNvSpPr/>
          <p:nvPr/>
        </p:nvSpPr>
        <p:spPr>
          <a:xfrm>
            <a:off x="5410876" y="5547210"/>
            <a:ext cx="9653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2400" dirty="0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مؤخر</a:t>
            </a:r>
            <a:endParaRPr lang="en-GB" sz="2400" dirty="0">
              <a:solidFill>
                <a:srgbClr val="0432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80DD6A-286A-4F48-B737-C5F52C2E418B}"/>
              </a:ext>
            </a:extLst>
          </p:cNvPr>
          <p:cNvSpPr/>
          <p:nvPr/>
        </p:nvSpPr>
        <p:spPr>
          <a:xfrm>
            <a:off x="1349436" y="2549708"/>
            <a:ext cx="12756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نَهَى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يَنْهَى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اِنْهَ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31A61D8-B445-E140-BE51-9EBC0449ADB6}"/>
              </a:ext>
            </a:extLst>
          </p:cNvPr>
          <p:cNvSpPr/>
          <p:nvPr/>
        </p:nvSpPr>
        <p:spPr>
          <a:xfrm>
            <a:off x="1386645" y="2902509"/>
            <a:ext cx="1354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forbid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8905d12dae_0_148"/>
          <p:cNvSpPr txBox="1">
            <a:spLocks noGrp="1"/>
          </p:cNvSpPr>
          <p:nvPr>
            <p:ph type="title"/>
          </p:nvPr>
        </p:nvSpPr>
        <p:spPr>
          <a:xfrm>
            <a:off x="369338" y="248863"/>
            <a:ext cx="12287400" cy="1777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الْمُؤْمِنُ بِالَّذِيْ يَشْبَعُ وَ جَارُهُ جَائِعٌ إِلَى جَنْبِهِ</a:t>
            </a:r>
            <a:endParaRPr sz="7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1" name="Google Shape;1117;g8905d12dae_0_0">
            <a:extLst>
              <a:ext uri="{FF2B5EF4-FFF2-40B4-BE49-F238E27FC236}">
                <a16:creationId xmlns:a16="http://schemas.microsoft.com/office/drawing/2014/main" id="{DC708CA4-2FDC-9E42-BB5C-6A3FFB33E3C9}"/>
              </a:ext>
            </a:extLst>
          </p:cNvPr>
          <p:cNvSpPr txBox="1">
            <a:spLocks/>
          </p:cNvSpPr>
          <p:nvPr/>
        </p:nvSpPr>
        <p:spPr>
          <a:xfrm>
            <a:off x="65021" y="6171220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180. A true believer is not he who eats to his full while his neighbour goes hungry at his  side.</a:t>
            </a:r>
            <a:endParaRPr lang="en-GB" dirty="0"/>
          </a:p>
        </p:txBody>
      </p:sp>
      <p:cxnSp>
        <p:nvCxnSpPr>
          <p:cNvPr id="44" name="Google Shape;1134;g8905d12dae_0_0">
            <a:extLst>
              <a:ext uri="{FF2B5EF4-FFF2-40B4-BE49-F238E27FC236}">
                <a16:creationId xmlns:a16="http://schemas.microsoft.com/office/drawing/2014/main" id="{D6DF2C97-FCAA-C145-A6F4-6F94EE4DE1C5}"/>
              </a:ext>
            </a:extLst>
          </p:cNvPr>
          <p:cNvCxnSpPr>
            <a:cxnSpLocks/>
          </p:cNvCxnSpPr>
          <p:nvPr/>
        </p:nvCxnSpPr>
        <p:spPr>
          <a:xfrm>
            <a:off x="11040664" y="1686114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45" name="Google Shape;1134;g8905d12dae_0_0">
            <a:extLst>
              <a:ext uri="{FF2B5EF4-FFF2-40B4-BE49-F238E27FC236}">
                <a16:creationId xmlns:a16="http://schemas.microsoft.com/office/drawing/2014/main" id="{58900A8A-7AF6-144E-9620-BE4B5F64D5B8}"/>
              </a:ext>
            </a:extLst>
          </p:cNvPr>
          <p:cNvCxnSpPr>
            <a:cxnSpLocks/>
          </p:cNvCxnSpPr>
          <p:nvPr/>
        </p:nvCxnSpPr>
        <p:spPr>
          <a:xfrm>
            <a:off x="9863027" y="1638244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6" name="Google Shape;1121;g8905d12dae_0_0">
            <a:extLst>
              <a:ext uri="{FF2B5EF4-FFF2-40B4-BE49-F238E27FC236}">
                <a16:creationId xmlns:a16="http://schemas.microsoft.com/office/drawing/2014/main" id="{55356696-D89A-C246-A135-F957DB573863}"/>
              </a:ext>
            </a:extLst>
          </p:cNvPr>
          <p:cNvSpPr/>
          <p:nvPr/>
        </p:nvSpPr>
        <p:spPr>
          <a:xfrm>
            <a:off x="10588055" y="2745300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7" name="Google Shape;1122;g8905d12dae_0_0">
            <a:extLst>
              <a:ext uri="{FF2B5EF4-FFF2-40B4-BE49-F238E27FC236}">
                <a16:creationId xmlns:a16="http://schemas.microsoft.com/office/drawing/2014/main" id="{C58E6D25-1398-104A-9062-1EA388AC38CA}"/>
              </a:ext>
            </a:extLst>
          </p:cNvPr>
          <p:cNvSpPr/>
          <p:nvPr/>
        </p:nvSpPr>
        <p:spPr>
          <a:xfrm>
            <a:off x="9584637" y="2697430"/>
            <a:ext cx="8292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1" name="Google Shape;502;p24">
            <a:extLst>
              <a:ext uri="{FF2B5EF4-FFF2-40B4-BE49-F238E27FC236}">
                <a16:creationId xmlns:a16="http://schemas.microsoft.com/office/drawing/2014/main" id="{B7781C6D-E2B5-B640-8AF3-F5BB846570B1}"/>
              </a:ext>
            </a:extLst>
          </p:cNvPr>
          <p:cNvCxnSpPr>
            <a:cxnSpLocks/>
          </p:cNvCxnSpPr>
          <p:nvPr/>
        </p:nvCxnSpPr>
        <p:spPr>
          <a:xfrm>
            <a:off x="7591475" y="1686114"/>
            <a:ext cx="0" cy="1888359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AD16D26C-540A-934F-B162-7947F844E78E}"/>
              </a:ext>
            </a:extLst>
          </p:cNvPr>
          <p:cNvSpPr/>
          <p:nvPr/>
        </p:nvSpPr>
        <p:spPr>
          <a:xfrm>
            <a:off x="7305776" y="3476024"/>
            <a:ext cx="110158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</a:t>
            </a:r>
            <a:endParaRPr lang="en-GB" sz="32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الموصول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8F90E34-D50F-0F43-B917-2AC3D435E516}"/>
              </a:ext>
            </a:extLst>
          </p:cNvPr>
          <p:cNvSpPr/>
          <p:nvPr/>
        </p:nvSpPr>
        <p:spPr>
          <a:xfrm>
            <a:off x="2730732" y="2215707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مضارع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5" name="Google Shape;502;p24">
            <a:extLst>
              <a:ext uri="{FF2B5EF4-FFF2-40B4-BE49-F238E27FC236}">
                <a16:creationId xmlns:a16="http://schemas.microsoft.com/office/drawing/2014/main" id="{CF5C4E79-9CB1-6D49-BF51-F00B909F2510}"/>
              </a:ext>
            </a:extLst>
          </p:cNvPr>
          <p:cNvCxnSpPr>
            <a:cxnSpLocks/>
          </p:cNvCxnSpPr>
          <p:nvPr/>
        </p:nvCxnSpPr>
        <p:spPr>
          <a:xfrm>
            <a:off x="6513038" y="1546369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6" name="Google Shape;502;p24">
            <a:extLst>
              <a:ext uri="{FF2B5EF4-FFF2-40B4-BE49-F238E27FC236}">
                <a16:creationId xmlns:a16="http://schemas.microsoft.com/office/drawing/2014/main" id="{20ADA35E-28BB-054B-B4B4-9C81DA2644CF}"/>
              </a:ext>
            </a:extLst>
          </p:cNvPr>
          <p:cNvCxnSpPr>
            <a:cxnSpLocks/>
          </p:cNvCxnSpPr>
          <p:nvPr/>
        </p:nvCxnSpPr>
        <p:spPr>
          <a:xfrm>
            <a:off x="5385278" y="1570462"/>
            <a:ext cx="0" cy="2759556"/>
          </a:xfrm>
          <a:prstGeom prst="straightConnector1">
            <a:avLst/>
          </a:prstGeom>
          <a:noFill/>
          <a:ln w="38100" cap="flat" cmpd="sng">
            <a:solidFill>
              <a:srgbClr val="01189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1D5288C-7AA6-C74C-8264-FE9130673383}"/>
              </a:ext>
            </a:extLst>
          </p:cNvPr>
          <p:cNvSpPr/>
          <p:nvPr/>
        </p:nvSpPr>
        <p:spPr>
          <a:xfrm>
            <a:off x="5058714" y="4149369"/>
            <a:ext cx="73129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حالية</a:t>
            </a:r>
            <a:endParaRPr lang="en-GB" sz="3200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8" name="Google Shape;137;p5">
            <a:extLst>
              <a:ext uri="{FF2B5EF4-FFF2-40B4-BE49-F238E27FC236}">
                <a16:creationId xmlns:a16="http://schemas.microsoft.com/office/drawing/2014/main" id="{0B0DB095-16DA-AE46-9FE8-2B8BA8AE8FE9}"/>
              </a:ext>
            </a:extLst>
          </p:cNvPr>
          <p:cNvCxnSpPr>
            <a:cxnSpLocks/>
          </p:cNvCxnSpPr>
          <p:nvPr/>
        </p:nvCxnSpPr>
        <p:spPr>
          <a:xfrm>
            <a:off x="4617280" y="1570462"/>
            <a:ext cx="0" cy="119272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9" name="Google Shape;137;p5">
            <a:extLst>
              <a:ext uri="{FF2B5EF4-FFF2-40B4-BE49-F238E27FC236}">
                <a16:creationId xmlns:a16="http://schemas.microsoft.com/office/drawing/2014/main" id="{31A1AB5E-94E9-7C44-BEBF-CD29C637E6B5}"/>
              </a:ext>
            </a:extLst>
          </p:cNvPr>
          <p:cNvCxnSpPr>
            <a:cxnSpLocks/>
          </p:cNvCxnSpPr>
          <p:nvPr/>
        </p:nvCxnSpPr>
        <p:spPr>
          <a:xfrm>
            <a:off x="4071410" y="1542312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20667A52-11F2-624E-BF9D-A34E7657569A}"/>
              </a:ext>
            </a:extLst>
          </p:cNvPr>
          <p:cNvSpPr/>
          <p:nvPr/>
        </p:nvSpPr>
        <p:spPr>
          <a:xfrm>
            <a:off x="3485119" y="2510414"/>
            <a:ext cx="10470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5A656D2-EC68-9648-8636-8BEBD6892ABF}"/>
              </a:ext>
            </a:extLst>
          </p:cNvPr>
          <p:cNvSpPr/>
          <p:nvPr/>
        </p:nvSpPr>
        <p:spPr>
          <a:xfrm>
            <a:off x="4287191" y="2763187"/>
            <a:ext cx="1047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63" name="Google Shape;1146;g8905d12dae_0_0">
            <a:extLst>
              <a:ext uri="{FF2B5EF4-FFF2-40B4-BE49-F238E27FC236}">
                <a16:creationId xmlns:a16="http://schemas.microsoft.com/office/drawing/2014/main" id="{4D6CED96-5F0A-0E42-BFC8-300205F45BD3}"/>
              </a:ext>
            </a:extLst>
          </p:cNvPr>
          <p:cNvSpPr txBox="1"/>
          <p:nvPr/>
        </p:nvSpPr>
        <p:spPr>
          <a:xfrm>
            <a:off x="4084589" y="3753023"/>
            <a:ext cx="14313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4" name="Google Shape;508;p24">
            <a:extLst>
              <a:ext uri="{FF2B5EF4-FFF2-40B4-BE49-F238E27FC236}">
                <a16:creationId xmlns:a16="http://schemas.microsoft.com/office/drawing/2014/main" id="{92911C8E-D92C-6749-9989-1B39EEBF2F7D}"/>
              </a:ext>
            </a:extLst>
          </p:cNvPr>
          <p:cNvSpPr/>
          <p:nvPr/>
        </p:nvSpPr>
        <p:spPr>
          <a:xfrm rot="5400013">
            <a:off x="4275547" y="3018295"/>
            <a:ext cx="269368" cy="135806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65" name="Google Shape;1154;g8905d12dae_0_0">
            <a:extLst>
              <a:ext uri="{FF2B5EF4-FFF2-40B4-BE49-F238E27FC236}">
                <a16:creationId xmlns:a16="http://schemas.microsoft.com/office/drawing/2014/main" id="{F8743514-68B8-F244-BB6B-8B5D0E201687}"/>
              </a:ext>
            </a:extLst>
          </p:cNvPr>
          <p:cNvSpPr/>
          <p:nvPr/>
        </p:nvSpPr>
        <p:spPr>
          <a:xfrm>
            <a:off x="2705313" y="3857347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dirty="0">
                <a:solidFill>
                  <a:srgbClr val="C00000"/>
                </a:solidFill>
                <a:latin typeface="Traditional Arabic"/>
                <a:ea typeface="Rockwell"/>
                <a:cs typeface="Traditional Arabic"/>
                <a:sym typeface="Traditional Arabic"/>
              </a:rPr>
              <a:t>اسم فاعل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6" name="Google Shape;1136;g8905d12dae_0_0">
            <a:extLst>
              <a:ext uri="{FF2B5EF4-FFF2-40B4-BE49-F238E27FC236}">
                <a16:creationId xmlns:a16="http://schemas.microsoft.com/office/drawing/2014/main" id="{069D3A59-E7C3-6F49-87F6-58A22F18BD87}"/>
              </a:ext>
            </a:extLst>
          </p:cNvPr>
          <p:cNvCxnSpPr>
            <a:cxnSpLocks/>
          </p:cNvCxnSpPr>
          <p:nvPr/>
        </p:nvCxnSpPr>
        <p:spPr>
          <a:xfrm>
            <a:off x="3011833" y="1583001"/>
            <a:ext cx="0" cy="2324889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8" name="Google Shape;635;p33">
            <a:extLst>
              <a:ext uri="{FF2B5EF4-FFF2-40B4-BE49-F238E27FC236}">
                <a16:creationId xmlns:a16="http://schemas.microsoft.com/office/drawing/2014/main" id="{33D2B553-448B-A94F-8933-945D9B427DB0}"/>
              </a:ext>
            </a:extLst>
          </p:cNvPr>
          <p:cNvCxnSpPr>
            <a:cxnSpLocks/>
          </p:cNvCxnSpPr>
          <p:nvPr/>
        </p:nvCxnSpPr>
        <p:spPr>
          <a:xfrm>
            <a:off x="2106720" y="1676647"/>
            <a:ext cx="0" cy="1225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89A8ECEE-FB34-384D-A8A1-871CD4AE333A}"/>
              </a:ext>
            </a:extLst>
          </p:cNvPr>
          <p:cNvSpPr/>
          <p:nvPr/>
        </p:nvSpPr>
        <p:spPr>
          <a:xfrm>
            <a:off x="1683568" y="2830672"/>
            <a:ext cx="11121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70" name="Google Shape;137;p5">
            <a:extLst>
              <a:ext uri="{FF2B5EF4-FFF2-40B4-BE49-F238E27FC236}">
                <a16:creationId xmlns:a16="http://schemas.microsoft.com/office/drawing/2014/main" id="{67E86AAD-2FD4-3649-BC3C-35DD71BD0B4D}"/>
              </a:ext>
            </a:extLst>
          </p:cNvPr>
          <p:cNvCxnSpPr>
            <a:cxnSpLocks/>
          </p:cNvCxnSpPr>
          <p:nvPr/>
        </p:nvCxnSpPr>
        <p:spPr>
          <a:xfrm>
            <a:off x="1164727" y="1583001"/>
            <a:ext cx="0" cy="830038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1" name="Google Shape;137;p5">
            <a:extLst>
              <a:ext uri="{FF2B5EF4-FFF2-40B4-BE49-F238E27FC236}">
                <a16:creationId xmlns:a16="http://schemas.microsoft.com/office/drawing/2014/main" id="{9332BFB3-0D26-6D48-9957-DC45F80CC9E7}"/>
              </a:ext>
            </a:extLst>
          </p:cNvPr>
          <p:cNvCxnSpPr>
            <a:cxnSpLocks/>
          </p:cNvCxnSpPr>
          <p:nvPr/>
        </p:nvCxnSpPr>
        <p:spPr>
          <a:xfrm>
            <a:off x="519104" y="1569994"/>
            <a:ext cx="0" cy="71944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D01213D1-1EB4-6C46-8248-EE27B9905990}"/>
              </a:ext>
            </a:extLst>
          </p:cNvPr>
          <p:cNvSpPr/>
          <p:nvPr/>
        </p:nvSpPr>
        <p:spPr>
          <a:xfrm>
            <a:off x="-23573" y="2188626"/>
            <a:ext cx="10470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88FE3F-5CAE-C440-A79E-1896396E762B}"/>
              </a:ext>
            </a:extLst>
          </p:cNvPr>
          <p:cNvSpPr/>
          <p:nvPr/>
        </p:nvSpPr>
        <p:spPr>
          <a:xfrm>
            <a:off x="795962" y="2434847"/>
            <a:ext cx="1047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75" name="Google Shape;408;p18">
            <a:extLst>
              <a:ext uri="{FF2B5EF4-FFF2-40B4-BE49-F238E27FC236}">
                <a16:creationId xmlns:a16="http://schemas.microsoft.com/office/drawing/2014/main" id="{79C21263-E685-1D42-B43B-D1135128D329}"/>
              </a:ext>
            </a:extLst>
          </p:cNvPr>
          <p:cNvSpPr/>
          <p:nvPr/>
        </p:nvSpPr>
        <p:spPr>
          <a:xfrm rot="5400000">
            <a:off x="671934" y="2433611"/>
            <a:ext cx="301724" cy="15155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16BE264-E9C0-784C-85A2-10618FF800F6}"/>
              </a:ext>
            </a:extLst>
          </p:cNvPr>
          <p:cNvSpPr/>
          <p:nvPr/>
        </p:nvSpPr>
        <p:spPr>
          <a:xfrm>
            <a:off x="549764" y="3220235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77" name="Google Shape;508;p24">
            <a:extLst>
              <a:ext uri="{FF2B5EF4-FFF2-40B4-BE49-F238E27FC236}">
                <a16:creationId xmlns:a16="http://schemas.microsoft.com/office/drawing/2014/main" id="{2AB1A30C-E142-C340-BD2C-1875A93D3574}"/>
              </a:ext>
            </a:extLst>
          </p:cNvPr>
          <p:cNvSpPr/>
          <p:nvPr/>
        </p:nvSpPr>
        <p:spPr>
          <a:xfrm rot="5400013">
            <a:off x="1085562" y="2797425"/>
            <a:ext cx="259344" cy="230042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78" name="Google Shape;1120;g8905d12dae_0_0">
            <a:extLst>
              <a:ext uri="{FF2B5EF4-FFF2-40B4-BE49-F238E27FC236}">
                <a16:creationId xmlns:a16="http://schemas.microsoft.com/office/drawing/2014/main" id="{C44F5456-CB64-A54F-BB4F-45167D173DF7}"/>
              </a:ext>
            </a:extLst>
          </p:cNvPr>
          <p:cNvSpPr/>
          <p:nvPr/>
        </p:nvSpPr>
        <p:spPr>
          <a:xfrm>
            <a:off x="933157" y="3954302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0" name="Google Shape;1145;g8905d12dae_0_0">
            <a:extLst>
              <a:ext uri="{FF2B5EF4-FFF2-40B4-BE49-F238E27FC236}">
                <a16:creationId xmlns:a16="http://schemas.microsoft.com/office/drawing/2014/main" id="{0C08176F-49B8-E844-BDDA-F898B13AB28E}"/>
              </a:ext>
            </a:extLst>
          </p:cNvPr>
          <p:cNvSpPr/>
          <p:nvPr/>
        </p:nvSpPr>
        <p:spPr>
          <a:xfrm>
            <a:off x="1649303" y="4242125"/>
            <a:ext cx="1146366" cy="310902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2" name="Google Shape;508;p24">
            <a:extLst>
              <a:ext uri="{FF2B5EF4-FFF2-40B4-BE49-F238E27FC236}">
                <a16:creationId xmlns:a16="http://schemas.microsoft.com/office/drawing/2014/main" id="{7DF8883D-B3B2-A646-BB3F-23E6E53FE835}"/>
              </a:ext>
            </a:extLst>
          </p:cNvPr>
          <p:cNvSpPr/>
          <p:nvPr/>
        </p:nvSpPr>
        <p:spPr>
          <a:xfrm rot="5400013">
            <a:off x="6323007" y="3942498"/>
            <a:ext cx="269368" cy="135806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11893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9F1C2D-2398-554A-BAA2-EBDAAF014B7C}"/>
              </a:ext>
            </a:extLst>
          </p:cNvPr>
          <p:cNvSpPr/>
          <p:nvPr/>
        </p:nvSpPr>
        <p:spPr>
          <a:xfrm>
            <a:off x="6096000" y="4656091"/>
            <a:ext cx="10839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ذو</a:t>
            </a:r>
            <a:r>
              <a:rPr lang="en-GB" sz="3200" dirty="0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الحال</a:t>
            </a:r>
            <a:endParaRPr lang="en-GB" sz="3200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B7B8E3-6B87-0F49-A3C6-01448FF6B4DE}"/>
              </a:ext>
            </a:extLst>
          </p:cNvPr>
          <p:cNvSpPr/>
          <p:nvPr/>
        </p:nvSpPr>
        <p:spPr>
          <a:xfrm>
            <a:off x="2314602" y="4723724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حال</a:t>
            </a:r>
            <a:endParaRPr lang="en-GB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6" name="Google Shape;508;p24">
            <a:extLst>
              <a:ext uri="{FF2B5EF4-FFF2-40B4-BE49-F238E27FC236}">
                <a16:creationId xmlns:a16="http://schemas.microsoft.com/office/drawing/2014/main" id="{247AE7DF-F927-A347-BBAC-96BC8FDB9FFB}"/>
              </a:ext>
            </a:extLst>
          </p:cNvPr>
          <p:cNvSpPr/>
          <p:nvPr/>
        </p:nvSpPr>
        <p:spPr>
          <a:xfrm rot="5400013">
            <a:off x="2346788" y="2228242"/>
            <a:ext cx="236127" cy="485569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11893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88" name="Google Shape;508;p24">
            <a:extLst>
              <a:ext uri="{FF2B5EF4-FFF2-40B4-BE49-F238E27FC236}">
                <a16:creationId xmlns:a16="http://schemas.microsoft.com/office/drawing/2014/main" id="{8E1A3F40-57C9-594D-BE56-7E0A96F9814D}"/>
              </a:ext>
            </a:extLst>
          </p:cNvPr>
          <p:cNvSpPr/>
          <p:nvPr/>
        </p:nvSpPr>
        <p:spPr>
          <a:xfrm rot="5400013">
            <a:off x="3528240" y="1718922"/>
            <a:ext cx="217898" cy="720037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C92A4AD-C7B8-A441-82B8-3340EB3067B9}"/>
              </a:ext>
            </a:extLst>
          </p:cNvPr>
          <p:cNvSpPr/>
          <p:nvPr/>
        </p:nvSpPr>
        <p:spPr>
          <a:xfrm>
            <a:off x="3485119" y="5337020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40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0" name="Google Shape;508;p24">
            <a:extLst>
              <a:ext uri="{FF2B5EF4-FFF2-40B4-BE49-F238E27FC236}">
                <a16:creationId xmlns:a16="http://schemas.microsoft.com/office/drawing/2014/main" id="{18919973-56B3-EF49-B6EF-4BD51354A2D8}"/>
              </a:ext>
            </a:extLst>
          </p:cNvPr>
          <p:cNvSpPr/>
          <p:nvPr/>
        </p:nvSpPr>
        <p:spPr>
          <a:xfrm rot="5400013">
            <a:off x="4531898" y="1209241"/>
            <a:ext cx="170763" cy="916257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211AAF-ECD4-FF47-B0AF-E136CFEF210A}"/>
              </a:ext>
            </a:extLst>
          </p:cNvPr>
          <p:cNvSpPr/>
          <p:nvPr/>
        </p:nvSpPr>
        <p:spPr>
          <a:xfrm>
            <a:off x="4617279" y="5753951"/>
            <a:ext cx="1120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FF46D-21E4-CC42-9308-641649AA7FD8}"/>
              </a:ext>
            </a:extLst>
          </p:cNvPr>
          <p:cNvSpPr/>
          <p:nvPr/>
        </p:nvSpPr>
        <p:spPr>
          <a:xfrm>
            <a:off x="5425084" y="3285527"/>
            <a:ext cx="19543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شَبِعَ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يَشْبَعُ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اِشْبَعْ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47F8FE9-77BA-CE40-9BAE-A21D9895742E}"/>
              </a:ext>
            </a:extLst>
          </p:cNvPr>
          <p:cNvSpPr/>
          <p:nvPr/>
        </p:nvSpPr>
        <p:spPr>
          <a:xfrm>
            <a:off x="5574162" y="3897249"/>
            <a:ext cx="16562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satiated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g81ee64981f_0_0"/>
          <p:cNvSpPr txBox="1">
            <a:spLocks noGrp="1"/>
          </p:cNvSpPr>
          <p:nvPr>
            <p:ph type="title"/>
          </p:nvPr>
        </p:nvSpPr>
        <p:spPr>
          <a:xfrm>
            <a:off x="151500" y="442886"/>
            <a:ext cx="11889000" cy="124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ar-AE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الْوَاصِلُ بِالْمُكَافِئِ وَ لَكِنَّ الْوَاصِلَ الَّذِيْ إِذَا قُطِعَتْ رَحِمُهُ وَصَلَهَا</a:t>
            </a:r>
          </a:p>
        </p:txBody>
      </p:sp>
      <p:sp>
        <p:nvSpPr>
          <p:cNvPr id="44" name="Google Shape;1117;g8905d12dae_0_0">
            <a:extLst>
              <a:ext uri="{FF2B5EF4-FFF2-40B4-BE49-F238E27FC236}">
                <a16:creationId xmlns:a16="http://schemas.microsoft.com/office/drawing/2014/main" id="{85D14535-5712-5745-A6D9-37F5630C631D}"/>
              </a:ext>
            </a:extLst>
          </p:cNvPr>
          <p:cNvSpPr txBox="1">
            <a:spLocks/>
          </p:cNvSpPr>
          <p:nvPr/>
        </p:nvSpPr>
        <p:spPr>
          <a:xfrm>
            <a:off x="156934" y="6107372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181. The maintainer of kinship is not one who merely reciprocates. The true maintainer of  is the one who reconciles ties when they are severed. </a:t>
            </a:r>
            <a:endParaRPr lang="en-GB" dirty="0"/>
          </a:p>
        </p:txBody>
      </p:sp>
      <p:cxnSp>
        <p:nvCxnSpPr>
          <p:cNvPr id="47" name="Google Shape;1134;g8905d12dae_0_0">
            <a:extLst>
              <a:ext uri="{FF2B5EF4-FFF2-40B4-BE49-F238E27FC236}">
                <a16:creationId xmlns:a16="http://schemas.microsoft.com/office/drawing/2014/main" id="{6EEAB27D-5511-CD4A-82B6-0B38ABEE926C}"/>
              </a:ext>
            </a:extLst>
          </p:cNvPr>
          <p:cNvCxnSpPr>
            <a:cxnSpLocks/>
          </p:cNvCxnSpPr>
          <p:nvPr/>
        </p:nvCxnSpPr>
        <p:spPr>
          <a:xfrm>
            <a:off x="11502684" y="1429203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48" name="Google Shape;1134;g8905d12dae_0_0">
            <a:extLst>
              <a:ext uri="{FF2B5EF4-FFF2-40B4-BE49-F238E27FC236}">
                <a16:creationId xmlns:a16="http://schemas.microsoft.com/office/drawing/2014/main" id="{175C0B47-E219-904F-80DF-39B8EE52D5FF}"/>
              </a:ext>
            </a:extLst>
          </p:cNvPr>
          <p:cNvCxnSpPr>
            <a:cxnSpLocks/>
          </p:cNvCxnSpPr>
          <p:nvPr/>
        </p:nvCxnSpPr>
        <p:spPr>
          <a:xfrm>
            <a:off x="10352756" y="1429203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9" name="Google Shape;1121;g8905d12dae_0_0">
            <a:extLst>
              <a:ext uri="{FF2B5EF4-FFF2-40B4-BE49-F238E27FC236}">
                <a16:creationId xmlns:a16="http://schemas.microsoft.com/office/drawing/2014/main" id="{AED5EC92-CD5C-1D47-BF9B-55C2E3596D33}"/>
              </a:ext>
            </a:extLst>
          </p:cNvPr>
          <p:cNvSpPr/>
          <p:nvPr/>
        </p:nvSpPr>
        <p:spPr>
          <a:xfrm>
            <a:off x="10868278" y="2488389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0" name="Google Shape;1122;g8905d12dae_0_0">
            <a:extLst>
              <a:ext uri="{FF2B5EF4-FFF2-40B4-BE49-F238E27FC236}">
                <a16:creationId xmlns:a16="http://schemas.microsoft.com/office/drawing/2014/main" id="{5F9803E0-02B7-9B47-84A0-FC7E16EA5443}"/>
              </a:ext>
            </a:extLst>
          </p:cNvPr>
          <p:cNvSpPr/>
          <p:nvPr/>
        </p:nvSpPr>
        <p:spPr>
          <a:xfrm>
            <a:off x="10039078" y="2403479"/>
            <a:ext cx="8292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1" name="Google Shape;166;p7">
            <a:extLst>
              <a:ext uri="{FF2B5EF4-FFF2-40B4-BE49-F238E27FC236}">
                <a16:creationId xmlns:a16="http://schemas.microsoft.com/office/drawing/2014/main" id="{A9F6175D-E569-2B47-86E9-1D7907A37CBE}"/>
              </a:ext>
            </a:extLst>
          </p:cNvPr>
          <p:cNvCxnSpPr>
            <a:cxnSpLocks/>
          </p:cNvCxnSpPr>
          <p:nvPr/>
        </p:nvCxnSpPr>
        <p:spPr>
          <a:xfrm>
            <a:off x="8547570" y="1429203"/>
            <a:ext cx="0" cy="101878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166;p7">
            <a:extLst>
              <a:ext uri="{FF2B5EF4-FFF2-40B4-BE49-F238E27FC236}">
                <a16:creationId xmlns:a16="http://schemas.microsoft.com/office/drawing/2014/main" id="{BF139787-FDDF-E247-A8F0-885CC7A1D1C9}"/>
              </a:ext>
            </a:extLst>
          </p:cNvPr>
          <p:cNvCxnSpPr>
            <a:cxnSpLocks/>
          </p:cNvCxnSpPr>
          <p:nvPr/>
        </p:nvCxnSpPr>
        <p:spPr>
          <a:xfrm>
            <a:off x="9461970" y="1469601"/>
            <a:ext cx="0" cy="101878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AAEACEDF-9E7B-1A48-B2F7-58BBB3FCCFEC}"/>
              </a:ext>
            </a:extLst>
          </p:cNvPr>
          <p:cNvSpPr/>
          <p:nvPr/>
        </p:nvSpPr>
        <p:spPr>
          <a:xfrm>
            <a:off x="9065878" y="2488389"/>
            <a:ext cx="9893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4361380-5C73-F344-A548-4502000EDCB7}"/>
              </a:ext>
            </a:extLst>
          </p:cNvPr>
          <p:cNvSpPr/>
          <p:nvPr/>
        </p:nvSpPr>
        <p:spPr>
          <a:xfrm>
            <a:off x="8205755" y="2380667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5" name="Google Shape;408;p18">
            <a:extLst>
              <a:ext uri="{FF2B5EF4-FFF2-40B4-BE49-F238E27FC236}">
                <a16:creationId xmlns:a16="http://schemas.microsoft.com/office/drawing/2014/main" id="{1CB9F381-D8D4-8F4F-98E5-E4E8ECF8707E}"/>
              </a:ext>
            </a:extLst>
          </p:cNvPr>
          <p:cNvSpPr/>
          <p:nvPr/>
        </p:nvSpPr>
        <p:spPr>
          <a:xfrm rot="5400000">
            <a:off x="8940911" y="2726720"/>
            <a:ext cx="213683" cy="138769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" name="Google Shape;1120;g8905d12dae_0_0">
            <a:extLst>
              <a:ext uri="{FF2B5EF4-FFF2-40B4-BE49-F238E27FC236}">
                <a16:creationId xmlns:a16="http://schemas.microsoft.com/office/drawing/2014/main" id="{DA59790F-4DD7-094D-9FA3-41AD91DC94DA}"/>
              </a:ext>
            </a:extLst>
          </p:cNvPr>
          <p:cNvSpPr/>
          <p:nvPr/>
        </p:nvSpPr>
        <p:spPr>
          <a:xfrm>
            <a:off x="8659137" y="3470624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7" name="Google Shape;502;p24">
            <a:extLst>
              <a:ext uri="{FF2B5EF4-FFF2-40B4-BE49-F238E27FC236}">
                <a16:creationId xmlns:a16="http://schemas.microsoft.com/office/drawing/2014/main" id="{0BF1461A-9FCE-3B48-ACF5-A8EFC545EB17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7738648" y="1419437"/>
            <a:ext cx="0" cy="3007120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075B2D35-A81E-7F4C-840D-4B9D0FD9767B}"/>
              </a:ext>
            </a:extLst>
          </p:cNvPr>
          <p:cNvSpPr/>
          <p:nvPr/>
        </p:nvSpPr>
        <p:spPr>
          <a:xfrm>
            <a:off x="7301669" y="4426557"/>
            <a:ext cx="87395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32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cxnSp>
        <p:nvCxnSpPr>
          <p:cNvPr id="59" name="Google Shape;824;p44">
            <a:extLst>
              <a:ext uri="{FF2B5EF4-FFF2-40B4-BE49-F238E27FC236}">
                <a16:creationId xmlns:a16="http://schemas.microsoft.com/office/drawing/2014/main" id="{061C0D44-E8B3-224C-8CE6-BAA472EF48C0}"/>
              </a:ext>
            </a:extLst>
          </p:cNvPr>
          <p:cNvCxnSpPr>
            <a:cxnSpLocks/>
          </p:cNvCxnSpPr>
          <p:nvPr/>
        </p:nvCxnSpPr>
        <p:spPr>
          <a:xfrm>
            <a:off x="6983546" y="1394450"/>
            <a:ext cx="0" cy="1169090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0" name="Google Shape;815;p44">
            <a:extLst>
              <a:ext uri="{FF2B5EF4-FFF2-40B4-BE49-F238E27FC236}">
                <a16:creationId xmlns:a16="http://schemas.microsoft.com/office/drawing/2014/main" id="{834F9A2F-1E2A-EE4B-B0B8-0AD2B2A466AC}"/>
              </a:ext>
            </a:extLst>
          </p:cNvPr>
          <p:cNvSpPr/>
          <p:nvPr/>
        </p:nvSpPr>
        <p:spPr>
          <a:xfrm>
            <a:off x="6155081" y="2507239"/>
            <a:ext cx="165543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2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61" name="Google Shape;824;p44">
            <a:extLst>
              <a:ext uri="{FF2B5EF4-FFF2-40B4-BE49-F238E27FC236}">
                <a16:creationId xmlns:a16="http://schemas.microsoft.com/office/drawing/2014/main" id="{FD43467F-160C-7346-B091-1748A95A9E05}"/>
              </a:ext>
            </a:extLst>
          </p:cNvPr>
          <p:cNvCxnSpPr>
            <a:cxnSpLocks/>
          </p:cNvCxnSpPr>
          <p:nvPr/>
        </p:nvCxnSpPr>
        <p:spPr>
          <a:xfrm>
            <a:off x="5695074" y="1419437"/>
            <a:ext cx="0" cy="1169090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2" name="Google Shape;816;p44">
            <a:extLst>
              <a:ext uri="{FF2B5EF4-FFF2-40B4-BE49-F238E27FC236}">
                <a16:creationId xmlns:a16="http://schemas.microsoft.com/office/drawing/2014/main" id="{A5071013-10CE-E14C-8B9B-FE2F70FD8EB3}"/>
              </a:ext>
            </a:extLst>
          </p:cNvPr>
          <p:cNvSpPr/>
          <p:nvPr/>
        </p:nvSpPr>
        <p:spPr>
          <a:xfrm>
            <a:off x="5399372" y="2445684"/>
            <a:ext cx="829073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لَكِنَّ</a:t>
            </a:r>
            <a:endParaRPr sz="32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63" name="Google Shape;502;p24">
            <a:extLst>
              <a:ext uri="{FF2B5EF4-FFF2-40B4-BE49-F238E27FC236}">
                <a16:creationId xmlns:a16="http://schemas.microsoft.com/office/drawing/2014/main" id="{87AF9CB2-9F9C-0440-A03D-56B1AFA9A007}"/>
              </a:ext>
            </a:extLst>
          </p:cNvPr>
          <p:cNvCxnSpPr>
            <a:cxnSpLocks/>
          </p:cNvCxnSpPr>
          <p:nvPr/>
        </p:nvCxnSpPr>
        <p:spPr>
          <a:xfrm>
            <a:off x="4587543" y="1326307"/>
            <a:ext cx="0" cy="2405917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9103CC69-3A6D-DB4D-9755-622AFF585D8F}"/>
              </a:ext>
            </a:extLst>
          </p:cNvPr>
          <p:cNvSpPr/>
          <p:nvPr/>
        </p:nvSpPr>
        <p:spPr>
          <a:xfrm>
            <a:off x="4225502" y="3768677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</a:t>
            </a:r>
            <a:endParaRPr lang="en-GB" sz="32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الموصول</a:t>
            </a:r>
          </a:p>
        </p:txBody>
      </p:sp>
      <p:cxnSp>
        <p:nvCxnSpPr>
          <p:cNvPr id="66" name="Google Shape;502;p24">
            <a:extLst>
              <a:ext uri="{FF2B5EF4-FFF2-40B4-BE49-F238E27FC236}">
                <a16:creationId xmlns:a16="http://schemas.microsoft.com/office/drawing/2014/main" id="{54834511-F3FB-344E-BD51-8E8D2D884804}"/>
              </a:ext>
            </a:extLst>
          </p:cNvPr>
          <p:cNvCxnSpPr>
            <a:cxnSpLocks/>
          </p:cNvCxnSpPr>
          <p:nvPr/>
        </p:nvCxnSpPr>
        <p:spPr>
          <a:xfrm>
            <a:off x="3782814" y="1345138"/>
            <a:ext cx="0" cy="1639135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3646C07-2421-3747-8C14-442B1A3196CC}"/>
              </a:ext>
            </a:extLst>
          </p:cNvPr>
          <p:cNvSpPr/>
          <p:nvPr/>
        </p:nvSpPr>
        <p:spPr>
          <a:xfrm>
            <a:off x="2025687" y="4047709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D7737F3-72D6-D647-8E6A-978413E5CF53}"/>
              </a:ext>
            </a:extLst>
          </p:cNvPr>
          <p:cNvSpPr/>
          <p:nvPr/>
        </p:nvSpPr>
        <p:spPr>
          <a:xfrm>
            <a:off x="-647150" y="1905323"/>
            <a:ext cx="71766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cxnSp>
        <p:nvCxnSpPr>
          <p:cNvPr id="69" name="Google Shape;502;p24">
            <a:extLst>
              <a:ext uri="{FF2B5EF4-FFF2-40B4-BE49-F238E27FC236}">
                <a16:creationId xmlns:a16="http://schemas.microsoft.com/office/drawing/2014/main" id="{D76C8AD1-6DF1-5247-BD8A-D34EABEC3FFE}"/>
              </a:ext>
            </a:extLst>
          </p:cNvPr>
          <p:cNvCxnSpPr>
            <a:cxnSpLocks/>
          </p:cNvCxnSpPr>
          <p:nvPr/>
        </p:nvCxnSpPr>
        <p:spPr>
          <a:xfrm>
            <a:off x="3014914" y="1240838"/>
            <a:ext cx="0" cy="79578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1" name="Google Shape;137;p5">
            <a:extLst>
              <a:ext uri="{FF2B5EF4-FFF2-40B4-BE49-F238E27FC236}">
                <a16:creationId xmlns:a16="http://schemas.microsoft.com/office/drawing/2014/main" id="{0C28BBB6-6969-1645-922F-94D74280B095}"/>
              </a:ext>
            </a:extLst>
          </p:cNvPr>
          <p:cNvCxnSpPr>
            <a:cxnSpLocks/>
          </p:cNvCxnSpPr>
          <p:nvPr/>
        </p:nvCxnSpPr>
        <p:spPr>
          <a:xfrm>
            <a:off x="1577592" y="1345138"/>
            <a:ext cx="0" cy="12184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2" name="Google Shape;137;p5">
            <a:extLst>
              <a:ext uri="{FF2B5EF4-FFF2-40B4-BE49-F238E27FC236}">
                <a16:creationId xmlns:a16="http://schemas.microsoft.com/office/drawing/2014/main" id="{A1BACF4F-FF28-1348-B5BC-9B47B8A8E591}"/>
              </a:ext>
            </a:extLst>
          </p:cNvPr>
          <p:cNvCxnSpPr>
            <a:cxnSpLocks/>
          </p:cNvCxnSpPr>
          <p:nvPr/>
        </p:nvCxnSpPr>
        <p:spPr>
          <a:xfrm>
            <a:off x="1951664" y="1345138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4" name="Google Shape;502;p24">
            <a:extLst>
              <a:ext uri="{FF2B5EF4-FFF2-40B4-BE49-F238E27FC236}">
                <a16:creationId xmlns:a16="http://schemas.microsoft.com/office/drawing/2014/main" id="{C2161909-E37A-D942-AAFD-E5E35FA4F03B}"/>
              </a:ext>
            </a:extLst>
          </p:cNvPr>
          <p:cNvCxnSpPr>
            <a:cxnSpLocks/>
          </p:cNvCxnSpPr>
          <p:nvPr/>
        </p:nvCxnSpPr>
        <p:spPr>
          <a:xfrm>
            <a:off x="825896" y="1314002"/>
            <a:ext cx="0" cy="376284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B48201E6-68CD-4243-B5F5-DB15A21183E9}"/>
              </a:ext>
            </a:extLst>
          </p:cNvPr>
          <p:cNvSpPr/>
          <p:nvPr/>
        </p:nvSpPr>
        <p:spPr>
          <a:xfrm>
            <a:off x="-2682350" y="1643621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6" name="Google Shape;502;p24">
            <a:extLst>
              <a:ext uri="{FF2B5EF4-FFF2-40B4-BE49-F238E27FC236}">
                <a16:creationId xmlns:a16="http://schemas.microsoft.com/office/drawing/2014/main" id="{A8D8D900-3E9D-1049-944B-A8EB7E6B199A}"/>
              </a:ext>
            </a:extLst>
          </p:cNvPr>
          <p:cNvCxnSpPr>
            <a:cxnSpLocks/>
          </p:cNvCxnSpPr>
          <p:nvPr/>
        </p:nvCxnSpPr>
        <p:spPr>
          <a:xfrm>
            <a:off x="340987" y="1267579"/>
            <a:ext cx="0" cy="1716694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C8084C70-C25F-EE4C-861F-F4277FDA6F4F}"/>
              </a:ext>
            </a:extLst>
          </p:cNvPr>
          <p:cNvSpPr/>
          <p:nvPr/>
        </p:nvSpPr>
        <p:spPr>
          <a:xfrm>
            <a:off x="0" y="2941261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5856E64-16F2-0341-8CE1-F53A69D5D0E1}"/>
              </a:ext>
            </a:extLst>
          </p:cNvPr>
          <p:cNvSpPr/>
          <p:nvPr/>
        </p:nvSpPr>
        <p:spPr>
          <a:xfrm>
            <a:off x="1247922" y="2488389"/>
            <a:ext cx="8435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en-GB" sz="28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اليه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9C038D3-3E21-B94E-8741-60A408AC8603}"/>
              </a:ext>
            </a:extLst>
          </p:cNvPr>
          <p:cNvSpPr/>
          <p:nvPr/>
        </p:nvSpPr>
        <p:spPr>
          <a:xfrm>
            <a:off x="1696947" y="2216081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EDD3EC-A476-B146-B4C1-463AC4F8C508}"/>
              </a:ext>
            </a:extLst>
          </p:cNvPr>
          <p:cNvSpPr/>
          <p:nvPr/>
        </p:nvSpPr>
        <p:spPr>
          <a:xfrm>
            <a:off x="3516606" y="2934175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4" name="Google Shape;408;p18">
            <a:extLst>
              <a:ext uri="{FF2B5EF4-FFF2-40B4-BE49-F238E27FC236}">
                <a16:creationId xmlns:a16="http://schemas.microsoft.com/office/drawing/2014/main" id="{37B08A59-88A5-104F-BC09-BA1A970C2E41}"/>
              </a:ext>
            </a:extLst>
          </p:cNvPr>
          <p:cNvSpPr/>
          <p:nvPr/>
        </p:nvSpPr>
        <p:spPr>
          <a:xfrm rot="5400000">
            <a:off x="1719372" y="2904087"/>
            <a:ext cx="213304" cy="99447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4DF048-9C56-574F-8690-0C2164D7BDFA}"/>
              </a:ext>
            </a:extLst>
          </p:cNvPr>
          <p:cNvSpPr/>
          <p:nvPr/>
        </p:nvSpPr>
        <p:spPr>
          <a:xfrm>
            <a:off x="1342489" y="3522862"/>
            <a:ext cx="11753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نائب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فاغل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6" name="Google Shape;408;p18">
            <a:extLst>
              <a:ext uri="{FF2B5EF4-FFF2-40B4-BE49-F238E27FC236}">
                <a16:creationId xmlns:a16="http://schemas.microsoft.com/office/drawing/2014/main" id="{79697F6B-6BF8-0241-9110-80406B7B775A}"/>
              </a:ext>
            </a:extLst>
          </p:cNvPr>
          <p:cNvSpPr/>
          <p:nvPr/>
        </p:nvSpPr>
        <p:spPr>
          <a:xfrm rot="5400000">
            <a:off x="2269569" y="3002006"/>
            <a:ext cx="201849" cy="202933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7" name="Google Shape;408;p18">
            <a:extLst>
              <a:ext uri="{FF2B5EF4-FFF2-40B4-BE49-F238E27FC236}">
                <a16:creationId xmlns:a16="http://schemas.microsoft.com/office/drawing/2014/main" id="{A7CE1424-4FCA-C349-AAEF-E75436E548BD}"/>
              </a:ext>
            </a:extLst>
          </p:cNvPr>
          <p:cNvSpPr/>
          <p:nvPr/>
        </p:nvSpPr>
        <p:spPr>
          <a:xfrm rot="5400000">
            <a:off x="513038" y="3388725"/>
            <a:ext cx="284548" cy="12801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F067E7-117E-194D-B808-D4972A9D97D2}"/>
              </a:ext>
            </a:extLst>
          </p:cNvPr>
          <p:cNvSpPr/>
          <p:nvPr/>
        </p:nvSpPr>
        <p:spPr>
          <a:xfrm>
            <a:off x="439711" y="4104972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9" name="Google Shape;508;p24">
            <a:extLst>
              <a:ext uri="{FF2B5EF4-FFF2-40B4-BE49-F238E27FC236}">
                <a16:creationId xmlns:a16="http://schemas.microsoft.com/office/drawing/2014/main" id="{891C44E7-2CE0-F541-AFD7-C32A5DE27666}"/>
              </a:ext>
            </a:extLst>
          </p:cNvPr>
          <p:cNvSpPr/>
          <p:nvPr/>
        </p:nvSpPr>
        <p:spPr>
          <a:xfrm rot="5400013">
            <a:off x="1870766" y="2734329"/>
            <a:ext cx="284534" cy="390007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F55A30C-4ADF-E840-96FE-00EA0D9698A2}"/>
              </a:ext>
            </a:extLst>
          </p:cNvPr>
          <p:cNvSpPr/>
          <p:nvPr/>
        </p:nvSpPr>
        <p:spPr>
          <a:xfrm>
            <a:off x="1781883" y="4711112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36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2" name="Google Shape;1145;g8905d12dae_0_0">
            <a:extLst>
              <a:ext uri="{FF2B5EF4-FFF2-40B4-BE49-F238E27FC236}">
                <a16:creationId xmlns:a16="http://schemas.microsoft.com/office/drawing/2014/main" id="{794BDDAC-6E17-B145-A521-C0635CACD563}"/>
              </a:ext>
            </a:extLst>
          </p:cNvPr>
          <p:cNvSpPr/>
          <p:nvPr/>
        </p:nvSpPr>
        <p:spPr>
          <a:xfrm>
            <a:off x="9353597" y="3735021"/>
            <a:ext cx="1239289" cy="31106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1156;g8905d12dae_0_0">
            <a:extLst>
              <a:ext uri="{FF2B5EF4-FFF2-40B4-BE49-F238E27FC236}">
                <a16:creationId xmlns:a16="http://schemas.microsoft.com/office/drawing/2014/main" id="{BA0BBD98-3B9C-E04D-BC35-66C279C2C512}"/>
              </a:ext>
            </a:extLst>
          </p:cNvPr>
          <p:cNvSpPr/>
          <p:nvPr/>
        </p:nvSpPr>
        <p:spPr>
          <a:xfrm>
            <a:off x="9530584" y="4150725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0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مقدم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4" name="Google Shape;508;p24">
            <a:extLst>
              <a:ext uri="{FF2B5EF4-FFF2-40B4-BE49-F238E27FC236}">
                <a16:creationId xmlns:a16="http://schemas.microsoft.com/office/drawing/2014/main" id="{AA5881DA-3C29-8D46-91F0-BC1673AABF35}"/>
              </a:ext>
            </a:extLst>
          </p:cNvPr>
          <p:cNvSpPr/>
          <p:nvPr/>
        </p:nvSpPr>
        <p:spPr>
          <a:xfrm rot="5400000">
            <a:off x="9905159" y="3788387"/>
            <a:ext cx="267836" cy="368386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5" name="Google Shape;508;p24">
            <a:extLst>
              <a:ext uri="{FF2B5EF4-FFF2-40B4-BE49-F238E27FC236}">
                <a16:creationId xmlns:a16="http://schemas.microsoft.com/office/drawing/2014/main" id="{536D5D23-194A-C048-9501-CDF6BA456C03}"/>
              </a:ext>
            </a:extLst>
          </p:cNvPr>
          <p:cNvSpPr/>
          <p:nvPr/>
        </p:nvSpPr>
        <p:spPr>
          <a:xfrm rot="5400000">
            <a:off x="2690612" y="2508151"/>
            <a:ext cx="151604" cy="526591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ED72C1-4594-7042-AD42-3CA3EFF1218E}"/>
              </a:ext>
            </a:extLst>
          </p:cNvPr>
          <p:cNvSpPr/>
          <p:nvPr/>
        </p:nvSpPr>
        <p:spPr>
          <a:xfrm>
            <a:off x="2323259" y="5242165"/>
            <a:ext cx="1008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9411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2800" dirty="0">
                <a:solidFill>
                  <a:srgbClr val="9411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9411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لَكِنَّ</a:t>
            </a:r>
            <a:endParaRPr lang="en-GB" sz="2800" dirty="0">
              <a:solidFill>
                <a:srgbClr val="9411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7" name="Google Shape;508;p24">
            <a:extLst>
              <a:ext uri="{FF2B5EF4-FFF2-40B4-BE49-F238E27FC236}">
                <a16:creationId xmlns:a16="http://schemas.microsoft.com/office/drawing/2014/main" id="{5DAF853C-AC60-8342-B488-9D5289CE9C24}"/>
              </a:ext>
            </a:extLst>
          </p:cNvPr>
          <p:cNvSpPr/>
          <p:nvPr/>
        </p:nvSpPr>
        <p:spPr>
          <a:xfrm rot="5400000">
            <a:off x="3612319" y="2156515"/>
            <a:ext cx="248132" cy="713057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7390C84-0442-814C-8141-6E1566B79641}"/>
              </a:ext>
            </a:extLst>
          </p:cNvPr>
          <p:cNvSpPr/>
          <p:nvPr/>
        </p:nvSpPr>
        <p:spPr>
          <a:xfrm>
            <a:off x="9657964" y="5733361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0203BFE-8607-4249-BCFF-1EA3ACD6DA0B}"/>
              </a:ext>
            </a:extLst>
          </p:cNvPr>
          <p:cNvSpPr/>
          <p:nvPr/>
        </p:nvSpPr>
        <p:spPr>
          <a:xfrm>
            <a:off x="3303406" y="5785055"/>
            <a:ext cx="1116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F22AAE-EC13-0C43-946A-5CCB088B939D}"/>
              </a:ext>
            </a:extLst>
          </p:cNvPr>
          <p:cNvSpPr/>
          <p:nvPr/>
        </p:nvSpPr>
        <p:spPr>
          <a:xfrm>
            <a:off x="2257571" y="2450881"/>
            <a:ext cx="14782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قَطَعَ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يَقْطَعُ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اِقْطَعْ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F6D01E1-8980-6B4E-A031-1AF4D48CC002}"/>
              </a:ext>
            </a:extLst>
          </p:cNvPr>
          <p:cNvSpPr/>
          <p:nvPr/>
        </p:nvSpPr>
        <p:spPr>
          <a:xfrm>
            <a:off x="2258823" y="2839844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cut/ severe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A1F039-A909-F64A-93E8-E51972BD36A0}"/>
              </a:ext>
            </a:extLst>
          </p:cNvPr>
          <p:cNvSpPr/>
          <p:nvPr/>
        </p:nvSpPr>
        <p:spPr>
          <a:xfrm>
            <a:off x="359883" y="2508980"/>
            <a:ext cx="10134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وَصَلَ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يَصِلُ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AA1146C-86EC-9543-8EC0-C3B3F6EA2F3D}"/>
              </a:ext>
            </a:extLst>
          </p:cNvPr>
          <p:cNvSpPr/>
          <p:nvPr/>
        </p:nvSpPr>
        <p:spPr>
          <a:xfrm>
            <a:off x="434014" y="2826284"/>
            <a:ext cx="1128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connect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81ee64981f_0_5"/>
          <p:cNvSpPr txBox="1">
            <a:spLocks noGrp="1"/>
          </p:cNvSpPr>
          <p:nvPr>
            <p:ph type="title"/>
          </p:nvPr>
        </p:nvSpPr>
        <p:spPr>
          <a:xfrm>
            <a:off x="209700" y="133048"/>
            <a:ext cx="11982300" cy="1581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ar-AE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الْمُؤْمِنُ بِلطَّعَّانِ وَ لَا بِاللَّعَانِ وَ لَا الْفَاحِشِ وَ لَا الْبَذِيِّ</a:t>
            </a:r>
            <a:endParaRPr sz="6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" name="Google Shape;1117;g8905d12dae_0_0">
            <a:extLst>
              <a:ext uri="{FF2B5EF4-FFF2-40B4-BE49-F238E27FC236}">
                <a16:creationId xmlns:a16="http://schemas.microsoft.com/office/drawing/2014/main" id="{0F40FFBA-3405-104A-B5FD-810711D7A594}"/>
              </a:ext>
            </a:extLst>
          </p:cNvPr>
          <p:cNvSpPr txBox="1">
            <a:spLocks/>
          </p:cNvSpPr>
          <p:nvPr/>
        </p:nvSpPr>
        <p:spPr>
          <a:xfrm>
            <a:off x="156934" y="6107372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182. A believer is not he who maligns, curses, or is obscene or vulgar. </a:t>
            </a:r>
            <a:endParaRPr lang="en-GB" dirty="0"/>
          </a:p>
        </p:txBody>
      </p:sp>
      <p:cxnSp>
        <p:nvCxnSpPr>
          <p:cNvPr id="29" name="Google Shape;1134;g8905d12dae_0_0">
            <a:extLst>
              <a:ext uri="{FF2B5EF4-FFF2-40B4-BE49-F238E27FC236}">
                <a16:creationId xmlns:a16="http://schemas.microsoft.com/office/drawing/2014/main" id="{31AA747B-543D-E248-9C9C-0C47E7A47F41}"/>
              </a:ext>
            </a:extLst>
          </p:cNvPr>
          <p:cNvCxnSpPr>
            <a:cxnSpLocks/>
          </p:cNvCxnSpPr>
          <p:nvPr/>
        </p:nvCxnSpPr>
        <p:spPr>
          <a:xfrm>
            <a:off x="11239447" y="1346075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0" name="Google Shape;1121;g8905d12dae_0_0">
            <a:extLst>
              <a:ext uri="{FF2B5EF4-FFF2-40B4-BE49-F238E27FC236}">
                <a16:creationId xmlns:a16="http://schemas.microsoft.com/office/drawing/2014/main" id="{879D4B17-C749-694B-BF29-E3A9962AC115}"/>
              </a:ext>
            </a:extLst>
          </p:cNvPr>
          <p:cNvSpPr/>
          <p:nvPr/>
        </p:nvSpPr>
        <p:spPr>
          <a:xfrm>
            <a:off x="10674314" y="2405261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1" name="Google Shape;1134;g8905d12dae_0_0">
            <a:extLst>
              <a:ext uri="{FF2B5EF4-FFF2-40B4-BE49-F238E27FC236}">
                <a16:creationId xmlns:a16="http://schemas.microsoft.com/office/drawing/2014/main" id="{E4CAE42F-1779-7647-AD81-B64806BB410F}"/>
              </a:ext>
            </a:extLst>
          </p:cNvPr>
          <p:cNvCxnSpPr>
            <a:cxnSpLocks/>
          </p:cNvCxnSpPr>
          <p:nvPr/>
        </p:nvCxnSpPr>
        <p:spPr>
          <a:xfrm>
            <a:off x="9907603" y="1346075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2" name="Google Shape;1122;g8905d12dae_0_0">
            <a:extLst>
              <a:ext uri="{FF2B5EF4-FFF2-40B4-BE49-F238E27FC236}">
                <a16:creationId xmlns:a16="http://schemas.microsoft.com/office/drawing/2014/main" id="{03BE9AA5-C0FF-5646-82C7-456AD81BD693}"/>
              </a:ext>
            </a:extLst>
          </p:cNvPr>
          <p:cNvSpPr/>
          <p:nvPr/>
        </p:nvSpPr>
        <p:spPr>
          <a:xfrm>
            <a:off x="9657980" y="2248661"/>
            <a:ext cx="8292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3" name="Google Shape;166;p7">
            <a:extLst>
              <a:ext uri="{FF2B5EF4-FFF2-40B4-BE49-F238E27FC236}">
                <a16:creationId xmlns:a16="http://schemas.microsoft.com/office/drawing/2014/main" id="{3BE65C75-2F47-174A-B16A-1F44A59DD715}"/>
              </a:ext>
            </a:extLst>
          </p:cNvPr>
          <p:cNvCxnSpPr>
            <a:cxnSpLocks/>
          </p:cNvCxnSpPr>
          <p:nvPr/>
        </p:nvCxnSpPr>
        <p:spPr>
          <a:xfrm>
            <a:off x="8076516" y="1229873"/>
            <a:ext cx="0" cy="101878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" name="Google Shape;166;p7">
            <a:extLst>
              <a:ext uri="{FF2B5EF4-FFF2-40B4-BE49-F238E27FC236}">
                <a16:creationId xmlns:a16="http://schemas.microsoft.com/office/drawing/2014/main" id="{0F736E89-123C-CB4C-8B6D-B4434AC66904}"/>
              </a:ext>
            </a:extLst>
          </p:cNvPr>
          <p:cNvCxnSpPr>
            <a:cxnSpLocks/>
          </p:cNvCxnSpPr>
          <p:nvPr/>
        </p:nvCxnSpPr>
        <p:spPr>
          <a:xfrm>
            <a:off x="8976682" y="1316171"/>
            <a:ext cx="0" cy="93249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4D1E035B-5AA7-A041-A76E-45218BE7FA94}"/>
              </a:ext>
            </a:extLst>
          </p:cNvPr>
          <p:cNvSpPr/>
          <p:nvPr/>
        </p:nvSpPr>
        <p:spPr>
          <a:xfrm>
            <a:off x="8671378" y="2257388"/>
            <a:ext cx="9893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D116AD-E8BB-4E44-B842-FE825A0ED938}"/>
              </a:ext>
            </a:extLst>
          </p:cNvPr>
          <p:cNvSpPr/>
          <p:nvPr/>
        </p:nvSpPr>
        <p:spPr>
          <a:xfrm>
            <a:off x="7651834" y="2270825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9" name="Google Shape;502;p24">
            <a:extLst>
              <a:ext uri="{FF2B5EF4-FFF2-40B4-BE49-F238E27FC236}">
                <a16:creationId xmlns:a16="http://schemas.microsoft.com/office/drawing/2014/main" id="{F8979AC0-E133-D747-A227-446FA405E147}"/>
              </a:ext>
            </a:extLst>
          </p:cNvPr>
          <p:cNvCxnSpPr>
            <a:cxnSpLocks/>
          </p:cNvCxnSpPr>
          <p:nvPr/>
        </p:nvCxnSpPr>
        <p:spPr>
          <a:xfrm>
            <a:off x="7427824" y="1288902"/>
            <a:ext cx="0" cy="2766263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D536F59A-85A7-FE4D-A9FC-90428A2A1E14}"/>
              </a:ext>
            </a:extLst>
          </p:cNvPr>
          <p:cNvSpPr/>
          <p:nvPr/>
        </p:nvSpPr>
        <p:spPr>
          <a:xfrm>
            <a:off x="6949968" y="3975694"/>
            <a:ext cx="87395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32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cxnSp>
        <p:nvCxnSpPr>
          <p:cNvPr id="42" name="Google Shape;166;p7">
            <a:extLst>
              <a:ext uri="{FF2B5EF4-FFF2-40B4-BE49-F238E27FC236}">
                <a16:creationId xmlns:a16="http://schemas.microsoft.com/office/drawing/2014/main" id="{7421ACB1-01DE-CE47-936C-CAE6C91FC146}"/>
              </a:ext>
            </a:extLst>
          </p:cNvPr>
          <p:cNvCxnSpPr>
            <a:cxnSpLocks/>
          </p:cNvCxnSpPr>
          <p:nvPr/>
        </p:nvCxnSpPr>
        <p:spPr>
          <a:xfrm>
            <a:off x="5657013" y="1197387"/>
            <a:ext cx="0" cy="89974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66;p7">
            <a:extLst>
              <a:ext uri="{FF2B5EF4-FFF2-40B4-BE49-F238E27FC236}">
                <a16:creationId xmlns:a16="http://schemas.microsoft.com/office/drawing/2014/main" id="{D966B641-926D-E847-A3AF-54A989744C65}"/>
              </a:ext>
            </a:extLst>
          </p:cNvPr>
          <p:cNvCxnSpPr>
            <a:cxnSpLocks/>
          </p:cNvCxnSpPr>
          <p:nvPr/>
        </p:nvCxnSpPr>
        <p:spPr>
          <a:xfrm>
            <a:off x="6511778" y="1341238"/>
            <a:ext cx="0" cy="74597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AC3750DA-F55A-7A40-B69D-CC79963FB7DD}"/>
              </a:ext>
            </a:extLst>
          </p:cNvPr>
          <p:cNvSpPr/>
          <p:nvPr/>
        </p:nvSpPr>
        <p:spPr>
          <a:xfrm>
            <a:off x="6140826" y="2097135"/>
            <a:ext cx="9893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D68D925-BAE3-0C49-B10C-BD3FB5AEAEF0}"/>
              </a:ext>
            </a:extLst>
          </p:cNvPr>
          <p:cNvSpPr/>
          <p:nvPr/>
        </p:nvSpPr>
        <p:spPr>
          <a:xfrm>
            <a:off x="5249936" y="2129119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6" name="Google Shape;408;p18">
            <a:extLst>
              <a:ext uri="{FF2B5EF4-FFF2-40B4-BE49-F238E27FC236}">
                <a16:creationId xmlns:a16="http://schemas.microsoft.com/office/drawing/2014/main" id="{70704013-F395-F046-BE18-55E9C6BF736E}"/>
              </a:ext>
            </a:extLst>
          </p:cNvPr>
          <p:cNvSpPr/>
          <p:nvPr/>
        </p:nvSpPr>
        <p:spPr>
          <a:xfrm rot="5400000">
            <a:off x="8283861" y="2488714"/>
            <a:ext cx="324528" cy="171986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" name="Google Shape;408;p18">
            <a:extLst>
              <a:ext uri="{FF2B5EF4-FFF2-40B4-BE49-F238E27FC236}">
                <a16:creationId xmlns:a16="http://schemas.microsoft.com/office/drawing/2014/main" id="{CE4D68EA-F5BD-F84D-8B0C-149EBDDD92C6}"/>
              </a:ext>
            </a:extLst>
          </p:cNvPr>
          <p:cNvSpPr/>
          <p:nvPr/>
        </p:nvSpPr>
        <p:spPr>
          <a:xfrm rot="5400000">
            <a:off x="5947605" y="2432136"/>
            <a:ext cx="324528" cy="171986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5B8DCE3-DFD7-ED47-9157-443AB7B07725}"/>
              </a:ext>
            </a:extLst>
          </p:cNvPr>
          <p:cNvSpPr/>
          <p:nvPr/>
        </p:nvSpPr>
        <p:spPr>
          <a:xfrm>
            <a:off x="5729879" y="3477666"/>
            <a:ext cx="11121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ar-AE" sz="40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9645F90-5D0E-AB43-82FC-33ECAE13FE92}"/>
              </a:ext>
            </a:extLst>
          </p:cNvPr>
          <p:cNvSpPr/>
          <p:nvPr/>
        </p:nvSpPr>
        <p:spPr>
          <a:xfrm>
            <a:off x="8148401" y="3522187"/>
            <a:ext cx="11121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</a:p>
        </p:txBody>
      </p:sp>
      <p:cxnSp>
        <p:nvCxnSpPr>
          <p:cNvPr id="50" name="Google Shape;502;p24">
            <a:extLst>
              <a:ext uri="{FF2B5EF4-FFF2-40B4-BE49-F238E27FC236}">
                <a16:creationId xmlns:a16="http://schemas.microsoft.com/office/drawing/2014/main" id="{04C86B9F-E756-834D-A85A-DB29BD6A7FE0}"/>
              </a:ext>
            </a:extLst>
          </p:cNvPr>
          <p:cNvCxnSpPr>
            <a:cxnSpLocks/>
          </p:cNvCxnSpPr>
          <p:nvPr/>
        </p:nvCxnSpPr>
        <p:spPr>
          <a:xfrm>
            <a:off x="5009302" y="1252613"/>
            <a:ext cx="0" cy="2766263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D1390502-0B17-5C41-AE09-0B76A6F542BE}"/>
              </a:ext>
            </a:extLst>
          </p:cNvPr>
          <p:cNvSpPr/>
          <p:nvPr/>
        </p:nvSpPr>
        <p:spPr>
          <a:xfrm>
            <a:off x="4545778" y="3970326"/>
            <a:ext cx="87395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32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sp>
        <p:nvSpPr>
          <p:cNvPr id="53" name="Google Shape;508;p24">
            <a:extLst>
              <a:ext uri="{FF2B5EF4-FFF2-40B4-BE49-F238E27FC236}">
                <a16:creationId xmlns:a16="http://schemas.microsoft.com/office/drawing/2014/main" id="{D0F5B845-339D-F640-80FA-766B448636B4}"/>
              </a:ext>
            </a:extLst>
          </p:cNvPr>
          <p:cNvSpPr/>
          <p:nvPr/>
        </p:nvSpPr>
        <p:spPr>
          <a:xfrm rot="5400000">
            <a:off x="8614695" y="3271485"/>
            <a:ext cx="209866" cy="170612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A39948E-C965-A745-B71D-4214B39334F6}"/>
              </a:ext>
            </a:extLst>
          </p:cNvPr>
          <p:cNvSpPr/>
          <p:nvPr/>
        </p:nvSpPr>
        <p:spPr>
          <a:xfrm>
            <a:off x="8087053" y="4234155"/>
            <a:ext cx="21677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55" name="Google Shape;508;p24">
            <a:extLst>
              <a:ext uri="{FF2B5EF4-FFF2-40B4-BE49-F238E27FC236}">
                <a16:creationId xmlns:a16="http://schemas.microsoft.com/office/drawing/2014/main" id="{13C94D3B-1409-F645-9E7A-E9F7C35AD6C3}"/>
              </a:ext>
            </a:extLst>
          </p:cNvPr>
          <p:cNvSpPr/>
          <p:nvPr/>
        </p:nvSpPr>
        <p:spPr>
          <a:xfrm rot="5400000">
            <a:off x="6133817" y="3238040"/>
            <a:ext cx="209866" cy="170612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2ADE79-0749-D14F-A68E-5ACD3BBE5CE8}"/>
              </a:ext>
            </a:extLst>
          </p:cNvPr>
          <p:cNvSpPr/>
          <p:nvPr/>
        </p:nvSpPr>
        <p:spPr>
          <a:xfrm>
            <a:off x="5504680" y="415663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</a:p>
          <a:p>
            <a:r>
              <a:rPr lang="en-GB" sz="3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عليه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2" name="Google Shape;502;p24">
            <a:extLst>
              <a:ext uri="{FF2B5EF4-FFF2-40B4-BE49-F238E27FC236}">
                <a16:creationId xmlns:a16="http://schemas.microsoft.com/office/drawing/2014/main" id="{B0EC4B1E-84DF-154D-B8FE-BDAFFE039F35}"/>
              </a:ext>
            </a:extLst>
          </p:cNvPr>
          <p:cNvCxnSpPr>
            <a:cxnSpLocks/>
          </p:cNvCxnSpPr>
          <p:nvPr/>
        </p:nvCxnSpPr>
        <p:spPr>
          <a:xfrm>
            <a:off x="3710589" y="1228254"/>
            <a:ext cx="0" cy="2766263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8BA1573E-8BE2-F04C-87F4-D03EF8DC15F9}"/>
              </a:ext>
            </a:extLst>
          </p:cNvPr>
          <p:cNvSpPr/>
          <p:nvPr/>
        </p:nvSpPr>
        <p:spPr>
          <a:xfrm>
            <a:off x="2931498" y="393483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</a:p>
          <a:p>
            <a:r>
              <a:rPr lang="en-GB" sz="3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3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عليه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5" name="Google Shape;502;p24">
            <a:extLst>
              <a:ext uri="{FF2B5EF4-FFF2-40B4-BE49-F238E27FC236}">
                <a16:creationId xmlns:a16="http://schemas.microsoft.com/office/drawing/2014/main" id="{29E27119-565E-6C40-ADD0-74141374E810}"/>
              </a:ext>
            </a:extLst>
          </p:cNvPr>
          <p:cNvCxnSpPr>
            <a:cxnSpLocks/>
          </p:cNvCxnSpPr>
          <p:nvPr/>
        </p:nvCxnSpPr>
        <p:spPr>
          <a:xfrm>
            <a:off x="2259476" y="1330762"/>
            <a:ext cx="0" cy="2766263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8BD6A742-ADE3-8443-A354-165E7ABB89BB}"/>
              </a:ext>
            </a:extLst>
          </p:cNvPr>
          <p:cNvSpPr/>
          <p:nvPr/>
        </p:nvSpPr>
        <p:spPr>
          <a:xfrm>
            <a:off x="1760245" y="4055165"/>
            <a:ext cx="87395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32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cxnSp>
        <p:nvCxnSpPr>
          <p:cNvPr id="67" name="Google Shape;502;p24">
            <a:extLst>
              <a:ext uri="{FF2B5EF4-FFF2-40B4-BE49-F238E27FC236}">
                <a16:creationId xmlns:a16="http://schemas.microsoft.com/office/drawing/2014/main" id="{05794F65-36CF-484D-8658-4201D6F01508}"/>
              </a:ext>
            </a:extLst>
          </p:cNvPr>
          <p:cNvCxnSpPr>
            <a:cxnSpLocks/>
          </p:cNvCxnSpPr>
          <p:nvPr/>
        </p:nvCxnSpPr>
        <p:spPr>
          <a:xfrm>
            <a:off x="1040276" y="1341238"/>
            <a:ext cx="0" cy="2766263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E80D90A-4939-B841-9C88-1D5DFF5A0B96}"/>
              </a:ext>
            </a:extLst>
          </p:cNvPr>
          <p:cNvSpPr/>
          <p:nvPr/>
        </p:nvSpPr>
        <p:spPr>
          <a:xfrm>
            <a:off x="499396" y="4097025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endParaRPr lang="en-GB" sz="3200" dirty="0"/>
          </a:p>
        </p:txBody>
      </p:sp>
      <p:sp>
        <p:nvSpPr>
          <p:cNvPr id="69" name="Google Shape;508;p24">
            <a:extLst>
              <a:ext uri="{FF2B5EF4-FFF2-40B4-BE49-F238E27FC236}">
                <a16:creationId xmlns:a16="http://schemas.microsoft.com/office/drawing/2014/main" id="{D613271C-C056-A744-AE41-1F06EE16642A}"/>
              </a:ext>
            </a:extLst>
          </p:cNvPr>
          <p:cNvSpPr/>
          <p:nvPr/>
        </p:nvSpPr>
        <p:spPr>
          <a:xfrm rot="5400013">
            <a:off x="4914247" y="529223"/>
            <a:ext cx="236042" cy="97506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D59537A-A630-7641-ACD4-B3D379577C52}"/>
              </a:ext>
            </a:extLst>
          </p:cNvPr>
          <p:cNvSpPr/>
          <p:nvPr/>
        </p:nvSpPr>
        <p:spPr>
          <a:xfrm>
            <a:off x="4689526" y="5556530"/>
            <a:ext cx="1120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g81ee64981f_0_10"/>
          <p:cNvSpPr txBox="1">
            <a:spLocks noGrp="1"/>
          </p:cNvSpPr>
          <p:nvPr>
            <p:ph type="title"/>
          </p:nvPr>
        </p:nvSpPr>
        <p:spPr>
          <a:xfrm>
            <a:off x="336900" y="568602"/>
            <a:ext cx="11518200" cy="158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الْغِنَى عَنْ كَثْرَةِ الْعَرَضِ وَ لَكِنَّ </a:t>
            </a:r>
            <a:r>
              <a:rPr lang="ar-AE" sz="6600" dirty="0">
                <a:solidFill>
                  <a:schemeClr val="dk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الْغِنَى</a:t>
            </a:r>
            <a:r>
              <a:rPr lang="ar-AE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غِنَى النَّفْسِ</a:t>
            </a:r>
            <a:endParaRPr sz="6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7" name="Google Shape;1117;g8905d12dae_0_0">
            <a:extLst>
              <a:ext uri="{FF2B5EF4-FFF2-40B4-BE49-F238E27FC236}">
                <a16:creationId xmlns:a16="http://schemas.microsoft.com/office/drawing/2014/main" id="{4FE76FA9-E6B4-8A4C-A4CB-0F289314EFFC}"/>
              </a:ext>
            </a:extLst>
          </p:cNvPr>
          <p:cNvSpPr txBox="1">
            <a:spLocks/>
          </p:cNvSpPr>
          <p:nvPr/>
        </p:nvSpPr>
        <p:spPr>
          <a:xfrm>
            <a:off x="171924" y="5860800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183. Richness does not come from abundance of wealth; true richness is the richness of the heart. </a:t>
            </a:r>
            <a:endParaRPr lang="en-GB" dirty="0"/>
          </a:p>
        </p:txBody>
      </p:sp>
      <p:cxnSp>
        <p:nvCxnSpPr>
          <p:cNvPr id="30" name="Google Shape;1134;g8905d12dae_0_0">
            <a:extLst>
              <a:ext uri="{FF2B5EF4-FFF2-40B4-BE49-F238E27FC236}">
                <a16:creationId xmlns:a16="http://schemas.microsoft.com/office/drawing/2014/main" id="{A05D31F5-F0C1-8148-8B2F-D0A226731429}"/>
              </a:ext>
            </a:extLst>
          </p:cNvPr>
          <p:cNvCxnSpPr>
            <a:cxnSpLocks/>
          </p:cNvCxnSpPr>
          <p:nvPr/>
        </p:nvCxnSpPr>
        <p:spPr>
          <a:xfrm>
            <a:off x="10954634" y="1731938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1" name="Google Shape;1121;g8905d12dae_0_0">
            <a:extLst>
              <a:ext uri="{FF2B5EF4-FFF2-40B4-BE49-F238E27FC236}">
                <a16:creationId xmlns:a16="http://schemas.microsoft.com/office/drawing/2014/main" id="{873E5235-69BC-8A47-99DB-C37493C772BE}"/>
              </a:ext>
            </a:extLst>
          </p:cNvPr>
          <p:cNvSpPr/>
          <p:nvPr/>
        </p:nvSpPr>
        <p:spPr>
          <a:xfrm>
            <a:off x="10554392" y="2745300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2" name="Google Shape;1122;g8905d12dae_0_0">
            <a:extLst>
              <a:ext uri="{FF2B5EF4-FFF2-40B4-BE49-F238E27FC236}">
                <a16:creationId xmlns:a16="http://schemas.microsoft.com/office/drawing/2014/main" id="{06E6442B-5402-7648-B1B7-DBAD1A5404D1}"/>
              </a:ext>
            </a:extLst>
          </p:cNvPr>
          <p:cNvSpPr/>
          <p:nvPr/>
        </p:nvSpPr>
        <p:spPr>
          <a:xfrm>
            <a:off x="9657980" y="2248661"/>
            <a:ext cx="8292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3" name="Google Shape;1134;g8905d12dae_0_0">
            <a:extLst>
              <a:ext uri="{FF2B5EF4-FFF2-40B4-BE49-F238E27FC236}">
                <a16:creationId xmlns:a16="http://schemas.microsoft.com/office/drawing/2014/main" id="{7D58DE95-38EE-9B4C-8DB5-BC411AAD2362}"/>
              </a:ext>
            </a:extLst>
          </p:cNvPr>
          <p:cNvCxnSpPr>
            <a:cxnSpLocks/>
          </p:cNvCxnSpPr>
          <p:nvPr/>
        </p:nvCxnSpPr>
        <p:spPr>
          <a:xfrm>
            <a:off x="9817880" y="1719068"/>
            <a:ext cx="0" cy="739319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40DD39A-FD02-6643-9FE5-219E1C562F8C}"/>
              </a:ext>
            </a:extLst>
          </p:cNvPr>
          <p:cNvSpPr/>
          <p:nvPr/>
        </p:nvSpPr>
        <p:spPr>
          <a:xfrm>
            <a:off x="8249031" y="2681001"/>
            <a:ext cx="9893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36" name="Google Shape;166;p7">
            <a:extLst>
              <a:ext uri="{FF2B5EF4-FFF2-40B4-BE49-F238E27FC236}">
                <a16:creationId xmlns:a16="http://schemas.microsoft.com/office/drawing/2014/main" id="{F50E13A5-294F-B048-BEC4-4B3F9EAC871E}"/>
              </a:ext>
            </a:extLst>
          </p:cNvPr>
          <p:cNvCxnSpPr>
            <a:cxnSpLocks/>
          </p:cNvCxnSpPr>
          <p:nvPr/>
        </p:nvCxnSpPr>
        <p:spPr>
          <a:xfrm>
            <a:off x="8616162" y="1726512"/>
            <a:ext cx="0" cy="1048742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" name="Google Shape;137;p5">
            <a:extLst>
              <a:ext uri="{FF2B5EF4-FFF2-40B4-BE49-F238E27FC236}">
                <a16:creationId xmlns:a16="http://schemas.microsoft.com/office/drawing/2014/main" id="{C654AE10-FA84-E042-9D06-586F92AF7C64}"/>
              </a:ext>
            </a:extLst>
          </p:cNvPr>
          <p:cNvCxnSpPr>
            <a:cxnSpLocks/>
          </p:cNvCxnSpPr>
          <p:nvPr/>
        </p:nvCxnSpPr>
        <p:spPr>
          <a:xfrm>
            <a:off x="6158903" y="1719068"/>
            <a:ext cx="0" cy="529593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" name="Google Shape;137;p5">
            <a:extLst>
              <a:ext uri="{FF2B5EF4-FFF2-40B4-BE49-F238E27FC236}">
                <a16:creationId xmlns:a16="http://schemas.microsoft.com/office/drawing/2014/main" id="{C22CE3D4-BE89-7E49-AF43-93D9EAF69EF0}"/>
              </a:ext>
            </a:extLst>
          </p:cNvPr>
          <p:cNvCxnSpPr>
            <a:cxnSpLocks/>
          </p:cNvCxnSpPr>
          <p:nvPr/>
        </p:nvCxnSpPr>
        <p:spPr>
          <a:xfrm>
            <a:off x="7590464" y="1662566"/>
            <a:ext cx="0" cy="79582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CF3118E1-E512-0848-A3D0-7592EE82A92C}"/>
              </a:ext>
            </a:extLst>
          </p:cNvPr>
          <p:cNvSpPr/>
          <p:nvPr/>
        </p:nvSpPr>
        <p:spPr>
          <a:xfrm>
            <a:off x="5584912" y="2236645"/>
            <a:ext cx="10714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en-GB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اليه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6BCE975-78DB-894C-87A1-52361044216E}"/>
              </a:ext>
            </a:extLst>
          </p:cNvPr>
          <p:cNvSpPr/>
          <p:nvPr/>
        </p:nvSpPr>
        <p:spPr>
          <a:xfrm>
            <a:off x="6889800" y="2413337"/>
            <a:ext cx="9396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en-GB" sz="28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 </a:t>
            </a:r>
          </a:p>
        </p:txBody>
      </p:sp>
      <p:sp>
        <p:nvSpPr>
          <p:cNvPr id="45" name="Google Shape;408;p18">
            <a:extLst>
              <a:ext uri="{FF2B5EF4-FFF2-40B4-BE49-F238E27FC236}">
                <a16:creationId xmlns:a16="http://schemas.microsoft.com/office/drawing/2014/main" id="{D6904FA9-0059-F741-B45E-6B3BE7D28545}"/>
              </a:ext>
            </a:extLst>
          </p:cNvPr>
          <p:cNvSpPr/>
          <p:nvPr/>
        </p:nvSpPr>
        <p:spPr>
          <a:xfrm rot="5400000">
            <a:off x="6561306" y="2521941"/>
            <a:ext cx="324528" cy="171986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8256EAA-C474-2E42-8052-682D085E2410}"/>
              </a:ext>
            </a:extLst>
          </p:cNvPr>
          <p:cNvSpPr/>
          <p:nvPr/>
        </p:nvSpPr>
        <p:spPr>
          <a:xfrm>
            <a:off x="6369947" y="3535361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8" name="Google Shape;1120;g8905d12dae_0_0">
            <a:extLst>
              <a:ext uri="{FF2B5EF4-FFF2-40B4-BE49-F238E27FC236}">
                <a16:creationId xmlns:a16="http://schemas.microsoft.com/office/drawing/2014/main" id="{F47B2FCC-EBE2-764D-AC43-19F99C278009}"/>
              </a:ext>
            </a:extLst>
          </p:cNvPr>
          <p:cNvSpPr/>
          <p:nvPr/>
        </p:nvSpPr>
        <p:spPr>
          <a:xfrm>
            <a:off x="7073810" y="4245805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9" name="Google Shape;408;p18">
            <a:extLst>
              <a:ext uri="{FF2B5EF4-FFF2-40B4-BE49-F238E27FC236}">
                <a16:creationId xmlns:a16="http://schemas.microsoft.com/office/drawing/2014/main" id="{20D8BF9D-2A07-3142-A584-F30786041478}"/>
              </a:ext>
            </a:extLst>
          </p:cNvPr>
          <p:cNvSpPr/>
          <p:nvPr/>
        </p:nvSpPr>
        <p:spPr>
          <a:xfrm rot="5400000">
            <a:off x="7198422" y="2639446"/>
            <a:ext cx="322597" cy="299216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" name="Google Shape;1156;g8905d12dae_0_0">
            <a:extLst>
              <a:ext uri="{FF2B5EF4-FFF2-40B4-BE49-F238E27FC236}">
                <a16:creationId xmlns:a16="http://schemas.microsoft.com/office/drawing/2014/main" id="{C59786C9-6052-8F40-872B-0B43C9BE2AA7}"/>
              </a:ext>
            </a:extLst>
          </p:cNvPr>
          <p:cNvSpPr/>
          <p:nvPr/>
        </p:nvSpPr>
        <p:spPr>
          <a:xfrm>
            <a:off x="9238429" y="3848990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0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" name="Google Shape;1145;g8905d12dae_0_0">
            <a:extLst>
              <a:ext uri="{FF2B5EF4-FFF2-40B4-BE49-F238E27FC236}">
                <a16:creationId xmlns:a16="http://schemas.microsoft.com/office/drawing/2014/main" id="{A8E31A7A-C232-1F43-81A2-0825E689B4F3}"/>
              </a:ext>
            </a:extLst>
          </p:cNvPr>
          <p:cNvSpPr/>
          <p:nvPr/>
        </p:nvSpPr>
        <p:spPr>
          <a:xfrm>
            <a:off x="7748600" y="4571391"/>
            <a:ext cx="1909380" cy="270669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52" name="Google Shape;502;p24">
            <a:extLst>
              <a:ext uri="{FF2B5EF4-FFF2-40B4-BE49-F238E27FC236}">
                <a16:creationId xmlns:a16="http://schemas.microsoft.com/office/drawing/2014/main" id="{134ADBCB-53C1-ED41-9890-700610D1E37A}"/>
              </a:ext>
            </a:extLst>
          </p:cNvPr>
          <p:cNvCxnSpPr>
            <a:cxnSpLocks/>
          </p:cNvCxnSpPr>
          <p:nvPr/>
        </p:nvCxnSpPr>
        <p:spPr>
          <a:xfrm>
            <a:off x="5269566" y="1805128"/>
            <a:ext cx="0" cy="3306518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5D70C0B5-D887-BF48-9328-ABB61FB81D93}"/>
              </a:ext>
            </a:extLst>
          </p:cNvPr>
          <p:cNvSpPr/>
          <p:nvPr/>
        </p:nvSpPr>
        <p:spPr>
          <a:xfrm>
            <a:off x="4832587" y="5053168"/>
            <a:ext cx="87395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32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sp>
        <p:nvSpPr>
          <p:cNvPr id="55" name="Google Shape;815;p44">
            <a:extLst>
              <a:ext uri="{FF2B5EF4-FFF2-40B4-BE49-F238E27FC236}">
                <a16:creationId xmlns:a16="http://schemas.microsoft.com/office/drawing/2014/main" id="{4A7AC2C3-B01F-B643-ADFC-9AD3E38AA252}"/>
              </a:ext>
            </a:extLst>
          </p:cNvPr>
          <p:cNvSpPr/>
          <p:nvPr/>
        </p:nvSpPr>
        <p:spPr>
          <a:xfrm>
            <a:off x="3614128" y="2548561"/>
            <a:ext cx="165543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2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6" name="Google Shape;824;p44">
            <a:extLst>
              <a:ext uri="{FF2B5EF4-FFF2-40B4-BE49-F238E27FC236}">
                <a16:creationId xmlns:a16="http://schemas.microsoft.com/office/drawing/2014/main" id="{45C6FB77-67EE-E845-BE13-3218772C22E3}"/>
              </a:ext>
            </a:extLst>
          </p:cNvPr>
          <p:cNvCxnSpPr>
            <a:cxnSpLocks/>
          </p:cNvCxnSpPr>
          <p:nvPr/>
        </p:nvCxnSpPr>
        <p:spPr>
          <a:xfrm>
            <a:off x="4420228" y="1735342"/>
            <a:ext cx="0" cy="945659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58" name="Google Shape;816;p44">
            <a:extLst>
              <a:ext uri="{FF2B5EF4-FFF2-40B4-BE49-F238E27FC236}">
                <a16:creationId xmlns:a16="http://schemas.microsoft.com/office/drawing/2014/main" id="{11D06D1F-E740-4D47-8B22-8DB476A5BB2E}"/>
              </a:ext>
            </a:extLst>
          </p:cNvPr>
          <p:cNvSpPr/>
          <p:nvPr/>
        </p:nvSpPr>
        <p:spPr>
          <a:xfrm>
            <a:off x="2806251" y="2382579"/>
            <a:ext cx="829073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لَكِنَّ</a:t>
            </a:r>
            <a:endParaRPr sz="32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9" name="Google Shape;824;p44">
            <a:extLst>
              <a:ext uri="{FF2B5EF4-FFF2-40B4-BE49-F238E27FC236}">
                <a16:creationId xmlns:a16="http://schemas.microsoft.com/office/drawing/2014/main" id="{192842BB-4C59-B34E-A7E9-86D7C10E485E}"/>
              </a:ext>
            </a:extLst>
          </p:cNvPr>
          <p:cNvCxnSpPr>
            <a:cxnSpLocks/>
          </p:cNvCxnSpPr>
          <p:nvPr/>
        </p:nvCxnSpPr>
        <p:spPr>
          <a:xfrm>
            <a:off x="3163552" y="1788701"/>
            <a:ext cx="0" cy="759860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1" name="Google Shape;137;p5">
            <a:extLst>
              <a:ext uri="{FF2B5EF4-FFF2-40B4-BE49-F238E27FC236}">
                <a16:creationId xmlns:a16="http://schemas.microsoft.com/office/drawing/2014/main" id="{EE069CEE-19F8-B34A-832E-DF75881D55A2}"/>
              </a:ext>
            </a:extLst>
          </p:cNvPr>
          <p:cNvCxnSpPr>
            <a:cxnSpLocks/>
          </p:cNvCxnSpPr>
          <p:nvPr/>
        </p:nvCxnSpPr>
        <p:spPr>
          <a:xfrm>
            <a:off x="982300" y="1788701"/>
            <a:ext cx="0" cy="79582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" name="Google Shape;137;p5">
            <a:extLst>
              <a:ext uri="{FF2B5EF4-FFF2-40B4-BE49-F238E27FC236}">
                <a16:creationId xmlns:a16="http://schemas.microsoft.com/office/drawing/2014/main" id="{730CF7D1-FC63-6144-9E13-B9FD4312BAE2}"/>
              </a:ext>
            </a:extLst>
          </p:cNvPr>
          <p:cNvCxnSpPr>
            <a:cxnSpLocks/>
          </p:cNvCxnSpPr>
          <p:nvPr/>
        </p:nvCxnSpPr>
        <p:spPr>
          <a:xfrm>
            <a:off x="2184012" y="1814966"/>
            <a:ext cx="0" cy="79582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AEEC4D7E-8CC2-DA4E-B166-DE558012DCFE}"/>
              </a:ext>
            </a:extLst>
          </p:cNvPr>
          <p:cNvSpPr/>
          <p:nvPr/>
        </p:nvSpPr>
        <p:spPr>
          <a:xfrm>
            <a:off x="1643092" y="2566094"/>
            <a:ext cx="10714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en-GB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2A4892D-A241-944D-84C8-0B3D1670C38A}"/>
              </a:ext>
            </a:extLst>
          </p:cNvPr>
          <p:cNvSpPr/>
          <p:nvPr/>
        </p:nvSpPr>
        <p:spPr>
          <a:xfrm>
            <a:off x="376722" y="2423725"/>
            <a:ext cx="10714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en-GB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اليه </a:t>
            </a:r>
          </a:p>
        </p:txBody>
      </p:sp>
      <p:sp>
        <p:nvSpPr>
          <p:cNvPr id="66" name="Google Shape;508;p24">
            <a:extLst>
              <a:ext uri="{FF2B5EF4-FFF2-40B4-BE49-F238E27FC236}">
                <a16:creationId xmlns:a16="http://schemas.microsoft.com/office/drawing/2014/main" id="{3A0BDD0A-AA89-294C-AA66-76CBC4E7D9B5}"/>
              </a:ext>
            </a:extLst>
          </p:cNvPr>
          <p:cNvSpPr/>
          <p:nvPr/>
        </p:nvSpPr>
        <p:spPr>
          <a:xfrm rot="5400000">
            <a:off x="1440605" y="2466849"/>
            <a:ext cx="106840" cy="213702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77017D3-A5F7-FB40-AF63-BABF8D661F36}"/>
              </a:ext>
            </a:extLst>
          </p:cNvPr>
          <p:cNvSpPr/>
          <p:nvPr/>
        </p:nvSpPr>
        <p:spPr>
          <a:xfrm>
            <a:off x="884552" y="3661030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9411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3200" dirty="0">
                <a:solidFill>
                  <a:srgbClr val="9411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9411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لَكِنَّ</a:t>
            </a:r>
            <a:endParaRPr lang="en-GB" sz="3200" dirty="0">
              <a:solidFill>
                <a:srgbClr val="9411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8" name="Google Shape;508;p24">
            <a:extLst>
              <a:ext uri="{FF2B5EF4-FFF2-40B4-BE49-F238E27FC236}">
                <a16:creationId xmlns:a16="http://schemas.microsoft.com/office/drawing/2014/main" id="{FFF75801-3611-3946-8EB3-D4D64F530FEE}"/>
              </a:ext>
            </a:extLst>
          </p:cNvPr>
          <p:cNvSpPr/>
          <p:nvPr/>
        </p:nvSpPr>
        <p:spPr>
          <a:xfrm rot="5400000">
            <a:off x="8449419" y="2189042"/>
            <a:ext cx="211481" cy="570468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9" name="Google Shape;508;p24">
            <a:extLst>
              <a:ext uri="{FF2B5EF4-FFF2-40B4-BE49-F238E27FC236}">
                <a16:creationId xmlns:a16="http://schemas.microsoft.com/office/drawing/2014/main" id="{96DEF4D1-9CC3-104E-AB79-7A34F7B9A629}"/>
              </a:ext>
            </a:extLst>
          </p:cNvPr>
          <p:cNvSpPr/>
          <p:nvPr/>
        </p:nvSpPr>
        <p:spPr>
          <a:xfrm rot="5400000">
            <a:off x="2494946" y="2661285"/>
            <a:ext cx="269991" cy="464855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C674D1E-D1AB-964D-9E4B-C7D26FACA856}"/>
              </a:ext>
            </a:extLst>
          </p:cNvPr>
          <p:cNvSpPr/>
          <p:nvPr/>
        </p:nvSpPr>
        <p:spPr>
          <a:xfrm>
            <a:off x="2082379" y="5069206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endParaRPr lang="en-GB" sz="32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BEA3762-5B3A-5A4B-8670-B641776C3D8C}"/>
              </a:ext>
            </a:extLst>
          </p:cNvPr>
          <p:cNvSpPr/>
          <p:nvPr/>
        </p:nvSpPr>
        <p:spPr>
          <a:xfrm>
            <a:off x="8062609" y="5120560"/>
            <a:ext cx="21677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g8b5d95f069_0_0"/>
          <p:cNvSpPr txBox="1">
            <a:spLocks noGrp="1"/>
          </p:cNvSpPr>
          <p:nvPr>
            <p:ph type="title"/>
          </p:nvPr>
        </p:nvSpPr>
        <p:spPr>
          <a:xfrm>
            <a:off x="404735" y="183064"/>
            <a:ext cx="12529840" cy="158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الْكَذَّابُ الَّذِيْ يُصْلِحُ بَيْنَ النَّاسِ وَيَقُوْلُ خَيْرًا, وَ يَنْمِيْ خَيْرًا</a:t>
            </a:r>
            <a:endParaRPr sz="5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9" name="Google Shape;1117;g8905d12dae_0_0">
            <a:extLst>
              <a:ext uri="{FF2B5EF4-FFF2-40B4-BE49-F238E27FC236}">
                <a16:creationId xmlns:a16="http://schemas.microsoft.com/office/drawing/2014/main" id="{7B95B071-9FC0-2747-B8CB-2FEE00452693}"/>
              </a:ext>
            </a:extLst>
          </p:cNvPr>
          <p:cNvSpPr txBox="1">
            <a:spLocks/>
          </p:cNvSpPr>
          <p:nvPr/>
        </p:nvSpPr>
        <p:spPr>
          <a:xfrm>
            <a:off x="171924" y="5860800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184. A liar is not the one who settles disagreements between people and speaks well and conveys good. </a:t>
            </a:r>
            <a:endParaRPr lang="en-GB" dirty="0"/>
          </a:p>
        </p:txBody>
      </p:sp>
      <p:cxnSp>
        <p:nvCxnSpPr>
          <p:cNvPr id="32" name="Google Shape;1134;g8905d12dae_0_0">
            <a:extLst>
              <a:ext uri="{FF2B5EF4-FFF2-40B4-BE49-F238E27FC236}">
                <a16:creationId xmlns:a16="http://schemas.microsoft.com/office/drawing/2014/main" id="{F34E63B1-4FA3-9546-A7A7-B200DDBA8ED2}"/>
              </a:ext>
            </a:extLst>
          </p:cNvPr>
          <p:cNvCxnSpPr>
            <a:cxnSpLocks/>
          </p:cNvCxnSpPr>
          <p:nvPr/>
        </p:nvCxnSpPr>
        <p:spPr>
          <a:xfrm>
            <a:off x="11059565" y="1387489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3" name="Google Shape;1121;g8905d12dae_0_0">
            <a:extLst>
              <a:ext uri="{FF2B5EF4-FFF2-40B4-BE49-F238E27FC236}">
                <a16:creationId xmlns:a16="http://schemas.microsoft.com/office/drawing/2014/main" id="{6B3BB939-54C0-0842-A6BB-F804B16346C2}"/>
              </a:ext>
            </a:extLst>
          </p:cNvPr>
          <p:cNvSpPr/>
          <p:nvPr/>
        </p:nvSpPr>
        <p:spPr>
          <a:xfrm>
            <a:off x="10674314" y="2405261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4" name="Google Shape;1134;g8905d12dae_0_0">
            <a:extLst>
              <a:ext uri="{FF2B5EF4-FFF2-40B4-BE49-F238E27FC236}">
                <a16:creationId xmlns:a16="http://schemas.microsoft.com/office/drawing/2014/main" id="{25EDCBB7-56F3-5245-876B-8A785FF4CA50}"/>
              </a:ext>
            </a:extLst>
          </p:cNvPr>
          <p:cNvCxnSpPr>
            <a:cxnSpLocks/>
          </p:cNvCxnSpPr>
          <p:nvPr/>
        </p:nvCxnSpPr>
        <p:spPr>
          <a:xfrm>
            <a:off x="9652988" y="1315361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5" name="Google Shape;1122;g8905d12dae_0_0">
            <a:extLst>
              <a:ext uri="{FF2B5EF4-FFF2-40B4-BE49-F238E27FC236}">
                <a16:creationId xmlns:a16="http://schemas.microsoft.com/office/drawing/2014/main" id="{14CD4314-4451-3E46-88CA-945B4D4594D2}"/>
              </a:ext>
            </a:extLst>
          </p:cNvPr>
          <p:cNvSpPr/>
          <p:nvPr/>
        </p:nvSpPr>
        <p:spPr>
          <a:xfrm>
            <a:off x="9401124" y="2319632"/>
            <a:ext cx="8292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9F4616-2AC1-FD4F-AFF6-1D49DB4A2121}"/>
              </a:ext>
            </a:extLst>
          </p:cNvPr>
          <p:cNvSpPr/>
          <p:nvPr/>
        </p:nvSpPr>
        <p:spPr>
          <a:xfrm>
            <a:off x="8071585" y="2011743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</a:t>
            </a:r>
            <a:endParaRPr lang="en-GB" sz="32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الموصول</a:t>
            </a:r>
          </a:p>
        </p:txBody>
      </p:sp>
      <p:cxnSp>
        <p:nvCxnSpPr>
          <p:cNvPr id="37" name="Google Shape;502;p24">
            <a:extLst>
              <a:ext uri="{FF2B5EF4-FFF2-40B4-BE49-F238E27FC236}">
                <a16:creationId xmlns:a16="http://schemas.microsoft.com/office/drawing/2014/main" id="{711032BE-E50E-3B46-B455-7D6FD52758D1}"/>
              </a:ext>
            </a:extLst>
          </p:cNvPr>
          <p:cNvCxnSpPr>
            <a:cxnSpLocks/>
          </p:cNvCxnSpPr>
          <p:nvPr/>
        </p:nvCxnSpPr>
        <p:spPr>
          <a:xfrm>
            <a:off x="8514966" y="1315361"/>
            <a:ext cx="0" cy="873203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cxnSp>
        <p:nvCxnSpPr>
          <p:cNvPr id="39" name="Google Shape;502;p24">
            <a:extLst>
              <a:ext uri="{FF2B5EF4-FFF2-40B4-BE49-F238E27FC236}">
                <a16:creationId xmlns:a16="http://schemas.microsoft.com/office/drawing/2014/main" id="{10F7A8C7-6F8F-FD40-B188-3BB0B39F5DF5}"/>
              </a:ext>
            </a:extLst>
          </p:cNvPr>
          <p:cNvCxnSpPr>
            <a:cxnSpLocks/>
          </p:cNvCxnSpPr>
          <p:nvPr/>
        </p:nvCxnSpPr>
        <p:spPr>
          <a:xfrm>
            <a:off x="7367478" y="1315361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562BFAA9-13B2-CA4A-B123-C56A70EC2147}"/>
              </a:ext>
            </a:extLst>
          </p:cNvPr>
          <p:cNvSpPr/>
          <p:nvPr/>
        </p:nvSpPr>
        <p:spPr>
          <a:xfrm>
            <a:off x="3779163" y="2037183"/>
            <a:ext cx="71766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مضارع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cxnSp>
        <p:nvCxnSpPr>
          <p:cNvPr id="41" name="Google Shape;166;p7">
            <a:extLst>
              <a:ext uri="{FF2B5EF4-FFF2-40B4-BE49-F238E27FC236}">
                <a16:creationId xmlns:a16="http://schemas.microsoft.com/office/drawing/2014/main" id="{67906B1C-AF18-1847-9F82-1209AE82EF70}"/>
              </a:ext>
            </a:extLst>
          </p:cNvPr>
          <p:cNvCxnSpPr>
            <a:cxnSpLocks/>
          </p:cNvCxnSpPr>
          <p:nvPr/>
        </p:nvCxnSpPr>
        <p:spPr>
          <a:xfrm>
            <a:off x="6382628" y="1270890"/>
            <a:ext cx="0" cy="91767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66;p7">
            <a:extLst>
              <a:ext uri="{FF2B5EF4-FFF2-40B4-BE49-F238E27FC236}">
                <a16:creationId xmlns:a16="http://schemas.microsoft.com/office/drawing/2014/main" id="{67AA731C-2CF6-9F42-A7E2-B3E054444E96}"/>
              </a:ext>
            </a:extLst>
          </p:cNvPr>
          <p:cNvCxnSpPr>
            <a:cxnSpLocks/>
          </p:cNvCxnSpPr>
          <p:nvPr/>
        </p:nvCxnSpPr>
        <p:spPr>
          <a:xfrm>
            <a:off x="5680589" y="1369187"/>
            <a:ext cx="0" cy="91767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F1DF8FAB-4A8A-854F-827E-216C99158E90}"/>
              </a:ext>
            </a:extLst>
          </p:cNvPr>
          <p:cNvSpPr/>
          <p:nvPr/>
        </p:nvSpPr>
        <p:spPr>
          <a:xfrm>
            <a:off x="5249936" y="2129119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25EA5B3-C7C6-9D4A-898B-FBAE84B4715D}"/>
              </a:ext>
            </a:extLst>
          </p:cNvPr>
          <p:cNvSpPr/>
          <p:nvPr/>
        </p:nvSpPr>
        <p:spPr>
          <a:xfrm>
            <a:off x="5965851" y="2108789"/>
            <a:ext cx="9893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46" name="Google Shape;408;p18">
            <a:extLst>
              <a:ext uri="{FF2B5EF4-FFF2-40B4-BE49-F238E27FC236}">
                <a16:creationId xmlns:a16="http://schemas.microsoft.com/office/drawing/2014/main" id="{5F33FE6C-FCE0-9949-BA0D-4B3996514F9F}"/>
              </a:ext>
            </a:extLst>
          </p:cNvPr>
          <p:cNvSpPr/>
          <p:nvPr/>
        </p:nvSpPr>
        <p:spPr>
          <a:xfrm rot="5400000">
            <a:off x="5836159" y="2555212"/>
            <a:ext cx="310630" cy="132831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842639A-518F-794A-9F7B-CA862580530D}"/>
              </a:ext>
            </a:extLst>
          </p:cNvPr>
          <p:cNvSpPr/>
          <p:nvPr/>
        </p:nvSpPr>
        <p:spPr>
          <a:xfrm>
            <a:off x="5603559" y="3404616"/>
            <a:ext cx="11121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ar-AE" sz="4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8" name="Google Shape;502;p24">
            <a:extLst>
              <a:ext uri="{FF2B5EF4-FFF2-40B4-BE49-F238E27FC236}">
                <a16:creationId xmlns:a16="http://schemas.microsoft.com/office/drawing/2014/main" id="{82A1EF8A-F136-8C49-B578-15828B0DB5B9}"/>
              </a:ext>
            </a:extLst>
          </p:cNvPr>
          <p:cNvCxnSpPr>
            <a:cxnSpLocks/>
          </p:cNvCxnSpPr>
          <p:nvPr/>
        </p:nvCxnSpPr>
        <p:spPr>
          <a:xfrm flipH="1">
            <a:off x="4804870" y="1315361"/>
            <a:ext cx="1" cy="2746493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" name="Google Shape;502;p24">
            <a:extLst>
              <a:ext uri="{FF2B5EF4-FFF2-40B4-BE49-F238E27FC236}">
                <a16:creationId xmlns:a16="http://schemas.microsoft.com/office/drawing/2014/main" id="{0836B6D6-2A65-1947-8D06-6A343907C464}"/>
              </a:ext>
            </a:extLst>
          </p:cNvPr>
          <p:cNvCxnSpPr>
            <a:cxnSpLocks/>
          </p:cNvCxnSpPr>
          <p:nvPr/>
        </p:nvCxnSpPr>
        <p:spPr>
          <a:xfrm>
            <a:off x="4147091" y="1290437"/>
            <a:ext cx="0" cy="62664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" name="Google Shape;502;p24">
            <a:extLst>
              <a:ext uri="{FF2B5EF4-FFF2-40B4-BE49-F238E27FC236}">
                <a16:creationId xmlns:a16="http://schemas.microsoft.com/office/drawing/2014/main" id="{66521B18-2D81-2541-862F-2EDEDACACE4E}"/>
              </a:ext>
            </a:extLst>
          </p:cNvPr>
          <p:cNvCxnSpPr>
            <a:cxnSpLocks/>
          </p:cNvCxnSpPr>
          <p:nvPr/>
        </p:nvCxnSpPr>
        <p:spPr>
          <a:xfrm>
            <a:off x="3265169" y="1270107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502;p24">
            <a:extLst>
              <a:ext uri="{FF2B5EF4-FFF2-40B4-BE49-F238E27FC236}">
                <a16:creationId xmlns:a16="http://schemas.microsoft.com/office/drawing/2014/main" id="{78593BEC-506D-F84D-98BB-EF58EF6BCD33}"/>
              </a:ext>
            </a:extLst>
          </p:cNvPr>
          <p:cNvCxnSpPr>
            <a:cxnSpLocks/>
          </p:cNvCxnSpPr>
          <p:nvPr/>
        </p:nvCxnSpPr>
        <p:spPr>
          <a:xfrm>
            <a:off x="1828612" y="1332891"/>
            <a:ext cx="0" cy="51206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502;p24">
            <a:extLst>
              <a:ext uri="{FF2B5EF4-FFF2-40B4-BE49-F238E27FC236}">
                <a16:creationId xmlns:a16="http://schemas.microsoft.com/office/drawing/2014/main" id="{0B596E7D-1AD2-8046-AAC1-F81FD0856664}"/>
              </a:ext>
            </a:extLst>
          </p:cNvPr>
          <p:cNvCxnSpPr>
            <a:cxnSpLocks/>
          </p:cNvCxnSpPr>
          <p:nvPr/>
        </p:nvCxnSpPr>
        <p:spPr>
          <a:xfrm>
            <a:off x="691857" y="1315361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A142B84D-D9AE-9F40-B01D-5E0FDB8E72E6}"/>
              </a:ext>
            </a:extLst>
          </p:cNvPr>
          <p:cNvSpPr/>
          <p:nvPr/>
        </p:nvSpPr>
        <p:spPr>
          <a:xfrm>
            <a:off x="523132" y="1808884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مضارع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62814A8-3BE6-1942-8990-8D527F6738BB}"/>
              </a:ext>
            </a:extLst>
          </p:cNvPr>
          <p:cNvSpPr/>
          <p:nvPr/>
        </p:nvSpPr>
        <p:spPr>
          <a:xfrm>
            <a:off x="-1849316" y="1767661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مضارع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23FFFDB-564A-1A40-B260-B6456E07D01F}"/>
              </a:ext>
            </a:extLst>
          </p:cNvPr>
          <p:cNvSpPr/>
          <p:nvPr/>
        </p:nvSpPr>
        <p:spPr>
          <a:xfrm>
            <a:off x="181662" y="2099118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8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2337C8D-0FF1-664C-BA75-89D257EADC34}"/>
              </a:ext>
            </a:extLst>
          </p:cNvPr>
          <p:cNvSpPr/>
          <p:nvPr/>
        </p:nvSpPr>
        <p:spPr>
          <a:xfrm>
            <a:off x="2597096" y="2082159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B1F48B-9F10-E543-BB62-8F8EF11C1BED}"/>
              </a:ext>
            </a:extLst>
          </p:cNvPr>
          <p:cNvSpPr/>
          <p:nvPr/>
        </p:nvSpPr>
        <p:spPr>
          <a:xfrm>
            <a:off x="6667502" y="2605251"/>
            <a:ext cx="17106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صَلُحَ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يَصْلُحُ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اُصْلُحْ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FBADD52-3861-8947-850B-7E56AC538448}"/>
              </a:ext>
            </a:extLst>
          </p:cNvPr>
          <p:cNvSpPr/>
          <p:nvPr/>
        </p:nvSpPr>
        <p:spPr>
          <a:xfrm>
            <a:off x="6666004" y="342121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reconcile </a:t>
            </a:r>
          </a:p>
        </p:txBody>
      </p:sp>
      <p:sp>
        <p:nvSpPr>
          <p:cNvPr id="60" name="Google Shape;1145;g8905d12dae_0_0">
            <a:extLst>
              <a:ext uri="{FF2B5EF4-FFF2-40B4-BE49-F238E27FC236}">
                <a16:creationId xmlns:a16="http://schemas.microsoft.com/office/drawing/2014/main" id="{82A81DF2-1035-2F4F-9E78-00EC700ECD11}"/>
              </a:ext>
            </a:extLst>
          </p:cNvPr>
          <p:cNvSpPr/>
          <p:nvPr/>
        </p:nvSpPr>
        <p:spPr>
          <a:xfrm>
            <a:off x="6335604" y="3795658"/>
            <a:ext cx="1239289" cy="31106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E772C7-B69F-8948-8E2A-22198E64862A}"/>
              </a:ext>
            </a:extLst>
          </p:cNvPr>
          <p:cNvSpPr/>
          <p:nvPr/>
        </p:nvSpPr>
        <p:spPr>
          <a:xfrm>
            <a:off x="1207761" y="2599139"/>
            <a:ext cx="1040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نَمَى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يَنْمِي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3369C38-AE89-6345-B5D7-35FDB833190D}"/>
              </a:ext>
            </a:extLst>
          </p:cNvPr>
          <p:cNvSpPr/>
          <p:nvPr/>
        </p:nvSpPr>
        <p:spPr>
          <a:xfrm>
            <a:off x="1127138" y="3077077"/>
            <a:ext cx="1231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convey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A8E023-52BF-654A-846F-AF694736D102}"/>
              </a:ext>
            </a:extLst>
          </p:cNvPr>
          <p:cNvSpPr/>
          <p:nvPr/>
        </p:nvSpPr>
        <p:spPr>
          <a:xfrm>
            <a:off x="3364767" y="2705454"/>
            <a:ext cx="1481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قَالَ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يَقُولُ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قُلْ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28AD569-38C8-9C4A-9954-4852AF1F4D08}"/>
              </a:ext>
            </a:extLst>
          </p:cNvPr>
          <p:cNvSpPr/>
          <p:nvPr/>
        </p:nvSpPr>
        <p:spPr>
          <a:xfrm>
            <a:off x="3759948" y="3217396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say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0377679-569B-AE41-9A3F-31A75AF1D0AD}"/>
              </a:ext>
            </a:extLst>
          </p:cNvPr>
          <p:cNvSpPr/>
          <p:nvPr/>
        </p:nvSpPr>
        <p:spPr>
          <a:xfrm>
            <a:off x="2004805" y="4061854"/>
            <a:ext cx="87395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32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sp>
        <p:nvSpPr>
          <p:cNvPr id="69" name="Google Shape;508;p24">
            <a:extLst>
              <a:ext uri="{FF2B5EF4-FFF2-40B4-BE49-F238E27FC236}">
                <a16:creationId xmlns:a16="http://schemas.microsoft.com/office/drawing/2014/main" id="{7E32CBAD-9130-6048-84AF-159A8D640E85}"/>
              </a:ext>
            </a:extLst>
          </p:cNvPr>
          <p:cNvSpPr/>
          <p:nvPr/>
        </p:nvSpPr>
        <p:spPr>
          <a:xfrm rot="5400000">
            <a:off x="3460013" y="3244580"/>
            <a:ext cx="275066" cy="175687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0" name="Google Shape;508;p24">
            <a:extLst>
              <a:ext uri="{FF2B5EF4-FFF2-40B4-BE49-F238E27FC236}">
                <a16:creationId xmlns:a16="http://schemas.microsoft.com/office/drawing/2014/main" id="{3DABAB1F-EC54-C942-BEA5-82596EC0CF8F}"/>
              </a:ext>
            </a:extLst>
          </p:cNvPr>
          <p:cNvSpPr/>
          <p:nvPr/>
        </p:nvSpPr>
        <p:spPr>
          <a:xfrm rot="5400000">
            <a:off x="1030954" y="3012808"/>
            <a:ext cx="226851" cy="210476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27BBCD8-7CA5-F84D-9422-79BFA1CA0BA1}"/>
              </a:ext>
            </a:extLst>
          </p:cNvPr>
          <p:cNvSpPr/>
          <p:nvPr/>
        </p:nvSpPr>
        <p:spPr>
          <a:xfrm>
            <a:off x="344651" y="4235662"/>
            <a:ext cx="21677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</a:t>
            </a:r>
          </a:p>
        </p:txBody>
      </p:sp>
      <p:sp>
        <p:nvSpPr>
          <p:cNvPr id="73" name="Google Shape;508;p24">
            <a:extLst>
              <a:ext uri="{FF2B5EF4-FFF2-40B4-BE49-F238E27FC236}">
                <a16:creationId xmlns:a16="http://schemas.microsoft.com/office/drawing/2014/main" id="{A2B81AA1-4A40-A04A-A5FE-4CAA459898C5}"/>
              </a:ext>
            </a:extLst>
          </p:cNvPr>
          <p:cNvSpPr/>
          <p:nvPr/>
        </p:nvSpPr>
        <p:spPr>
          <a:xfrm rot="5400000">
            <a:off x="6570904" y="2713133"/>
            <a:ext cx="218885" cy="299808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D600F21-DAF7-054D-A759-3166E916C7B4}"/>
              </a:ext>
            </a:extLst>
          </p:cNvPr>
          <p:cNvSpPr/>
          <p:nvPr/>
        </p:nvSpPr>
        <p:spPr>
          <a:xfrm>
            <a:off x="4307347" y="3951188"/>
            <a:ext cx="87395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32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3887FDB-D813-1043-957E-C2F64C0508BF}"/>
              </a:ext>
            </a:extLst>
          </p:cNvPr>
          <p:cNvSpPr/>
          <p:nvPr/>
        </p:nvSpPr>
        <p:spPr>
          <a:xfrm>
            <a:off x="5926840" y="4397636"/>
            <a:ext cx="21677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0CCF81F-E7C9-4848-AD4F-34B397B9169B}"/>
              </a:ext>
            </a:extLst>
          </p:cNvPr>
          <p:cNvSpPr/>
          <p:nvPr/>
        </p:nvSpPr>
        <p:spPr>
          <a:xfrm>
            <a:off x="3048000" y="417394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</a:p>
          <a:p>
            <a:r>
              <a:rPr lang="en-GB" sz="2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عليه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0" name="Google Shape;508;p24">
            <a:extLst>
              <a:ext uri="{FF2B5EF4-FFF2-40B4-BE49-F238E27FC236}">
                <a16:creationId xmlns:a16="http://schemas.microsoft.com/office/drawing/2014/main" id="{3ED90B84-4FD0-1542-9883-C92AA8C09B65}"/>
              </a:ext>
            </a:extLst>
          </p:cNvPr>
          <p:cNvSpPr/>
          <p:nvPr/>
        </p:nvSpPr>
        <p:spPr>
          <a:xfrm rot="5400013">
            <a:off x="4006990" y="1026843"/>
            <a:ext cx="220178" cy="81246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70CBAC9-235E-F24D-A18B-D363AACF1F84}"/>
              </a:ext>
            </a:extLst>
          </p:cNvPr>
          <p:cNvSpPr/>
          <p:nvPr/>
        </p:nvSpPr>
        <p:spPr>
          <a:xfrm>
            <a:off x="4105421" y="5132012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36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82" name="Google Shape;502;p24">
            <a:extLst>
              <a:ext uri="{FF2B5EF4-FFF2-40B4-BE49-F238E27FC236}">
                <a16:creationId xmlns:a16="http://schemas.microsoft.com/office/drawing/2014/main" id="{63B0F7E2-E4FA-694B-96C6-91EC6A1DFD9A}"/>
              </a:ext>
            </a:extLst>
          </p:cNvPr>
          <p:cNvCxnSpPr>
            <a:cxnSpLocks/>
          </p:cNvCxnSpPr>
          <p:nvPr/>
        </p:nvCxnSpPr>
        <p:spPr>
          <a:xfrm flipH="1">
            <a:off x="2515838" y="1287527"/>
            <a:ext cx="1" cy="2746493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3" name="Google Shape;508;p24">
            <a:extLst>
              <a:ext uri="{FF2B5EF4-FFF2-40B4-BE49-F238E27FC236}">
                <a16:creationId xmlns:a16="http://schemas.microsoft.com/office/drawing/2014/main" id="{C9A7777B-8484-1148-9BB0-09C982E7B317}"/>
              </a:ext>
            </a:extLst>
          </p:cNvPr>
          <p:cNvSpPr/>
          <p:nvPr/>
        </p:nvSpPr>
        <p:spPr>
          <a:xfrm rot="5400013">
            <a:off x="4449267" y="1062906"/>
            <a:ext cx="217839" cy="902798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921C19F-5922-3641-9143-99A57867B831}"/>
              </a:ext>
            </a:extLst>
          </p:cNvPr>
          <p:cNvSpPr/>
          <p:nvPr/>
        </p:nvSpPr>
        <p:spPr>
          <a:xfrm>
            <a:off x="4689526" y="5556530"/>
            <a:ext cx="1120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820ba69ea1_0_0"/>
          <p:cNvSpPr txBox="1">
            <a:spLocks noGrp="1"/>
          </p:cNvSpPr>
          <p:nvPr>
            <p:ph type="title"/>
          </p:nvPr>
        </p:nvSpPr>
        <p:spPr>
          <a:xfrm>
            <a:off x="595171" y="0"/>
            <a:ext cx="11596829" cy="1777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ar-AE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شَيْءٌ أَكْرَمَ عَلَي اللَّهِ مِنَ الدُّعَاءِ</a:t>
            </a:r>
            <a:endParaRPr sz="8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5" name="Google Shape;1117;g8905d12dae_0_0">
            <a:extLst>
              <a:ext uri="{FF2B5EF4-FFF2-40B4-BE49-F238E27FC236}">
                <a16:creationId xmlns:a16="http://schemas.microsoft.com/office/drawing/2014/main" id="{8FC3F980-0E2D-5E4A-BCB8-C89B3B5FB31D}"/>
              </a:ext>
            </a:extLst>
          </p:cNvPr>
          <p:cNvSpPr txBox="1">
            <a:spLocks/>
          </p:cNvSpPr>
          <p:nvPr/>
        </p:nvSpPr>
        <p:spPr>
          <a:xfrm>
            <a:off x="171924" y="5860800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185. Nothing is more honoured in the sight of Allah than supplication.</a:t>
            </a:r>
            <a:endParaRPr lang="en-GB" dirty="0"/>
          </a:p>
        </p:txBody>
      </p:sp>
      <p:cxnSp>
        <p:nvCxnSpPr>
          <p:cNvPr id="29" name="Google Shape;1134;g8905d12dae_0_0">
            <a:extLst>
              <a:ext uri="{FF2B5EF4-FFF2-40B4-BE49-F238E27FC236}">
                <a16:creationId xmlns:a16="http://schemas.microsoft.com/office/drawing/2014/main" id="{60E85879-550D-D647-BF5B-ED1243248C55}"/>
              </a:ext>
            </a:extLst>
          </p:cNvPr>
          <p:cNvCxnSpPr>
            <a:cxnSpLocks/>
          </p:cNvCxnSpPr>
          <p:nvPr/>
        </p:nvCxnSpPr>
        <p:spPr>
          <a:xfrm>
            <a:off x="10230324" y="1247907"/>
            <a:ext cx="0" cy="3295660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0" name="Google Shape;1121;g8905d12dae_0_0">
            <a:extLst>
              <a:ext uri="{FF2B5EF4-FFF2-40B4-BE49-F238E27FC236}">
                <a16:creationId xmlns:a16="http://schemas.microsoft.com/office/drawing/2014/main" id="{9588949E-D830-E34E-8045-A54E9446343E}"/>
              </a:ext>
            </a:extLst>
          </p:cNvPr>
          <p:cNvSpPr/>
          <p:nvPr/>
        </p:nvSpPr>
        <p:spPr>
          <a:xfrm>
            <a:off x="9685628" y="4414388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6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1" name="Google Shape;1134;g8905d12dae_0_0">
            <a:extLst>
              <a:ext uri="{FF2B5EF4-FFF2-40B4-BE49-F238E27FC236}">
                <a16:creationId xmlns:a16="http://schemas.microsoft.com/office/drawing/2014/main" id="{851E58ED-2EFB-1C41-9026-69E1C7EA2E8B}"/>
              </a:ext>
            </a:extLst>
          </p:cNvPr>
          <p:cNvCxnSpPr>
            <a:cxnSpLocks/>
          </p:cNvCxnSpPr>
          <p:nvPr/>
        </p:nvCxnSpPr>
        <p:spPr>
          <a:xfrm>
            <a:off x="8568914" y="1349007"/>
            <a:ext cx="34077" cy="277039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2" name="Google Shape;1122;g8905d12dae_0_0">
            <a:extLst>
              <a:ext uri="{FF2B5EF4-FFF2-40B4-BE49-F238E27FC236}">
                <a16:creationId xmlns:a16="http://schemas.microsoft.com/office/drawing/2014/main" id="{C8D91269-4692-224F-A1C1-05C3EBDABDBE}"/>
              </a:ext>
            </a:extLst>
          </p:cNvPr>
          <p:cNvSpPr/>
          <p:nvPr/>
        </p:nvSpPr>
        <p:spPr>
          <a:xfrm>
            <a:off x="8309227" y="4096209"/>
            <a:ext cx="8292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6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3" name="Google Shape;502;p24">
            <a:extLst>
              <a:ext uri="{FF2B5EF4-FFF2-40B4-BE49-F238E27FC236}">
                <a16:creationId xmlns:a16="http://schemas.microsoft.com/office/drawing/2014/main" id="{7E4EE636-BDE6-3541-8CE4-9E6C39E1773B}"/>
              </a:ext>
            </a:extLst>
          </p:cNvPr>
          <p:cNvCxnSpPr>
            <a:cxnSpLocks/>
          </p:cNvCxnSpPr>
          <p:nvPr/>
        </p:nvCxnSpPr>
        <p:spPr>
          <a:xfrm>
            <a:off x="6902783" y="1349007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" name="Google Shape;166;p7">
            <a:extLst>
              <a:ext uri="{FF2B5EF4-FFF2-40B4-BE49-F238E27FC236}">
                <a16:creationId xmlns:a16="http://schemas.microsoft.com/office/drawing/2014/main" id="{72B4BC78-43B0-894F-99E6-62ACB794C30B}"/>
              </a:ext>
            </a:extLst>
          </p:cNvPr>
          <p:cNvCxnSpPr>
            <a:cxnSpLocks/>
          </p:cNvCxnSpPr>
          <p:nvPr/>
        </p:nvCxnSpPr>
        <p:spPr>
          <a:xfrm>
            <a:off x="5513198" y="1359451"/>
            <a:ext cx="0" cy="1048742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" name="Google Shape;166;p7">
            <a:extLst>
              <a:ext uri="{FF2B5EF4-FFF2-40B4-BE49-F238E27FC236}">
                <a16:creationId xmlns:a16="http://schemas.microsoft.com/office/drawing/2014/main" id="{8FDECB4D-2E45-594B-B912-7541F6794FB1}"/>
              </a:ext>
            </a:extLst>
          </p:cNvPr>
          <p:cNvCxnSpPr>
            <a:cxnSpLocks/>
          </p:cNvCxnSpPr>
          <p:nvPr/>
        </p:nvCxnSpPr>
        <p:spPr>
          <a:xfrm>
            <a:off x="4181572" y="1332937"/>
            <a:ext cx="0" cy="1048742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6" name="Google Shape;166;p7">
            <a:extLst>
              <a:ext uri="{FF2B5EF4-FFF2-40B4-BE49-F238E27FC236}">
                <a16:creationId xmlns:a16="http://schemas.microsoft.com/office/drawing/2014/main" id="{FAE6A4E9-A2EB-1E42-BA68-2DA6D3A779BA}"/>
              </a:ext>
            </a:extLst>
          </p:cNvPr>
          <p:cNvCxnSpPr>
            <a:cxnSpLocks/>
          </p:cNvCxnSpPr>
          <p:nvPr/>
        </p:nvCxnSpPr>
        <p:spPr>
          <a:xfrm>
            <a:off x="3054811" y="1450360"/>
            <a:ext cx="0" cy="1048742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7" name="Google Shape;166;p7">
            <a:extLst>
              <a:ext uri="{FF2B5EF4-FFF2-40B4-BE49-F238E27FC236}">
                <a16:creationId xmlns:a16="http://schemas.microsoft.com/office/drawing/2014/main" id="{6CAAD1B8-8220-7343-B594-A863C5F7F951}"/>
              </a:ext>
            </a:extLst>
          </p:cNvPr>
          <p:cNvCxnSpPr>
            <a:cxnSpLocks/>
          </p:cNvCxnSpPr>
          <p:nvPr/>
        </p:nvCxnSpPr>
        <p:spPr>
          <a:xfrm>
            <a:off x="1258490" y="1247907"/>
            <a:ext cx="0" cy="1048742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8005C48A-EC27-6446-8FFA-E50B018EAEBD}"/>
              </a:ext>
            </a:extLst>
          </p:cNvPr>
          <p:cNvSpPr/>
          <p:nvPr/>
        </p:nvSpPr>
        <p:spPr>
          <a:xfrm>
            <a:off x="3841608" y="2405190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03D197-6620-1F48-B90E-72E9FF20007A}"/>
              </a:ext>
            </a:extLst>
          </p:cNvPr>
          <p:cNvSpPr/>
          <p:nvPr/>
        </p:nvSpPr>
        <p:spPr>
          <a:xfrm>
            <a:off x="872005" y="2310247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122EE6-8842-314C-8A37-7ADEBFBBDFCD}"/>
              </a:ext>
            </a:extLst>
          </p:cNvPr>
          <p:cNvSpPr/>
          <p:nvPr/>
        </p:nvSpPr>
        <p:spPr>
          <a:xfrm>
            <a:off x="4851132" y="2466746"/>
            <a:ext cx="2223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A6037BB-0A9B-9741-AFA9-139CC36E809E}"/>
              </a:ext>
            </a:extLst>
          </p:cNvPr>
          <p:cNvSpPr/>
          <p:nvPr/>
        </p:nvSpPr>
        <p:spPr>
          <a:xfrm>
            <a:off x="1981653" y="2381679"/>
            <a:ext cx="1859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42" name="Google Shape;408;p18">
            <a:extLst>
              <a:ext uri="{FF2B5EF4-FFF2-40B4-BE49-F238E27FC236}">
                <a16:creationId xmlns:a16="http://schemas.microsoft.com/office/drawing/2014/main" id="{0F730306-EF6A-BD4C-A0AD-5A08CD85BCE1}"/>
              </a:ext>
            </a:extLst>
          </p:cNvPr>
          <p:cNvSpPr/>
          <p:nvPr/>
        </p:nvSpPr>
        <p:spPr>
          <a:xfrm rot="5400000">
            <a:off x="4732173" y="2074404"/>
            <a:ext cx="360917" cy="236673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3" name="Google Shape;408;p18">
            <a:extLst>
              <a:ext uri="{FF2B5EF4-FFF2-40B4-BE49-F238E27FC236}">
                <a16:creationId xmlns:a16="http://schemas.microsoft.com/office/drawing/2014/main" id="{27FB1B2E-F485-C94E-8929-69E72E70B3F0}"/>
              </a:ext>
            </a:extLst>
          </p:cNvPr>
          <p:cNvSpPr/>
          <p:nvPr/>
        </p:nvSpPr>
        <p:spPr>
          <a:xfrm rot="5400000">
            <a:off x="2027040" y="1919261"/>
            <a:ext cx="310632" cy="262070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6109F3F-322D-364E-A5E7-0EC9C5D3ACAD}"/>
              </a:ext>
            </a:extLst>
          </p:cNvPr>
          <p:cNvSpPr/>
          <p:nvPr/>
        </p:nvSpPr>
        <p:spPr>
          <a:xfrm>
            <a:off x="4614577" y="3518897"/>
            <a:ext cx="1112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ar-AE" sz="4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98463FD-B543-A745-8BBA-0949055C72B6}"/>
              </a:ext>
            </a:extLst>
          </p:cNvPr>
          <p:cNvSpPr/>
          <p:nvPr/>
        </p:nvSpPr>
        <p:spPr>
          <a:xfrm>
            <a:off x="1874546" y="3473072"/>
            <a:ext cx="1112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ar-AE" sz="4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073B02-D316-BB42-B289-8D808236F0B5}"/>
              </a:ext>
            </a:extLst>
          </p:cNvPr>
          <p:cNvSpPr/>
          <p:nvPr/>
        </p:nvSpPr>
        <p:spPr>
          <a:xfrm>
            <a:off x="6393585" y="3275086"/>
            <a:ext cx="12554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أَكْرَمَ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يُكْرِمُ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C5EFAE-A292-0943-A77A-9C8D7B407E6C}"/>
              </a:ext>
            </a:extLst>
          </p:cNvPr>
          <p:cNvSpPr/>
          <p:nvPr/>
        </p:nvSpPr>
        <p:spPr>
          <a:xfrm>
            <a:off x="6286167" y="212819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</a:t>
            </a:r>
            <a:endParaRPr lang="en-GB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BECA72B-A329-2849-B6EF-7FDB1D50F9DE}"/>
              </a:ext>
            </a:extLst>
          </p:cNvPr>
          <p:cNvSpPr/>
          <p:nvPr/>
        </p:nvSpPr>
        <p:spPr>
          <a:xfrm>
            <a:off x="6448947" y="3822156"/>
            <a:ext cx="125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honour </a:t>
            </a:r>
          </a:p>
        </p:txBody>
      </p:sp>
      <p:sp>
        <p:nvSpPr>
          <p:cNvPr id="49" name="Google Shape;1145;g8905d12dae_0_0">
            <a:extLst>
              <a:ext uri="{FF2B5EF4-FFF2-40B4-BE49-F238E27FC236}">
                <a16:creationId xmlns:a16="http://schemas.microsoft.com/office/drawing/2014/main" id="{CAF00AF9-B320-C64E-BCA6-DCC12EC5A7B3}"/>
              </a:ext>
            </a:extLst>
          </p:cNvPr>
          <p:cNvSpPr/>
          <p:nvPr/>
        </p:nvSpPr>
        <p:spPr>
          <a:xfrm>
            <a:off x="4974216" y="3962923"/>
            <a:ext cx="1419369" cy="202306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" name="Google Shape;1145;g8905d12dae_0_0">
            <a:extLst>
              <a:ext uri="{FF2B5EF4-FFF2-40B4-BE49-F238E27FC236}">
                <a16:creationId xmlns:a16="http://schemas.microsoft.com/office/drawing/2014/main" id="{1852037B-C2D1-B849-9025-DE181E51FFC9}"/>
              </a:ext>
            </a:extLst>
          </p:cNvPr>
          <p:cNvSpPr/>
          <p:nvPr/>
        </p:nvSpPr>
        <p:spPr>
          <a:xfrm>
            <a:off x="2291985" y="4020347"/>
            <a:ext cx="4173339" cy="523220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" name="Google Shape;508;p24">
            <a:extLst>
              <a:ext uri="{FF2B5EF4-FFF2-40B4-BE49-F238E27FC236}">
                <a16:creationId xmlns:a16="http://schemas.microsoft.com/office/drawing/2014/main" id="{44ACF629-C212-7F44-AF04-3BA2F213B7B4}"/>
              </a:ext>
            </a:extLst>
          </p:cNvPr>
          <p:cNvSpPr/>
          <p:nvPr/>
        </p:nvSpPr>
        <p:spPr>
          <a:xfrm rot="5400013">
            <a:off x="4081660" y="1239622"/>
            <a:ext cx="264023" cy="725236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43936B2-F112-384C-AF7F-DFE456883F3D}"/>
              </a:ext>
            </a:extLst>
          </p:cNvPr>
          <p:cNvSpPr/>
          <p:nvPr/>
        </p:nvSpPr>
        <p:spPr>
          <a:xfrm>
            <a:off x="3963285" y="4965878"/>
            <a:ext cx="12378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8b5d95f069_0_25"/>
          <p:cNvSpPr txBox="1">
            <a:spLocks noGrp="1"/>
          </p:cNvSpPr>
          <p:nvPr>
            <p:ph type="title"/>
          </p:nvPr>
        </p:nvSpPr>
        <p:spPr>
          <a:xfrm>
            <a:off x="171924" y="122909"/>
            <a:ext cx="11936849" cy="158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مِنَّا مَنْ ضَرَبَ الْخُدُودَ,وَ شَقَّ الْجُيُوْبَ, وَ دَعَا بِدَعْوَى الْجَاهِلِيَّةِ</a:t>
            </a:r>
            <a:endParaRPr sz="5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6" name="Google Shape;1117;g8905d12dae_0_0">
            <a:extLst>
              <a:ext uri="{FF2B5EF4-FFF2-40B4-BE49-F238E27FC236}">
                <a16:creationId xmlns:a16="http://schemas.microsoft.com/office/drawing/2014/main" id="{EBE77F6F-6765-834E-B316-AD1C607C1655}"/>
              </a:ext>
            </a:extLst>
          </p:cNvPr>
          <p:cNvSpPr txBox="1">
            <a:spLocks/>
          </p:cNvSpPr>
          <p:nvPr/>
        </p:nvSpPr>
        <p:spPr>
          <a:xfrm>
            <a:off x="171924" y="5860800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186. She who beats her cheeks, tears her garments and cries out as the people did in Pre- Islamic times is not one of us.</a:t>
            </a:r>
            <a:endParaRPr lang="en-GB" dirty="0"/>
          </a:p>
        </p:txBody>
      </p:sp>
      <p:cxnSp>
        <p:nvCxnSpPr>
          <p:cNvPr id="39" name="Google Shape;1134;g8905d12dae_0_0">
            <a:extLst>
              <a:ext uri="{FF2B5EF4-FFF2-40B4-BE49-F238E27FC236}">
                <a16:creationId xmlns:a16="http://schemas.microsoft.com/office/drawing/2014/main" id="{02EB05FC-A157-1D44-81A5-BFAD1879BF80}"/>
              </a:ext>
            </a:extLst>
          </p:cNvPr>
          <p:cNvCxnSpPr>
            <a:cxnSpLocks/>
          </p:cNvCxnSpPr>
          <p:nvPr/>
        </p:nvCxnSpPr>
        <p:spPr>
          <a:xfrm>
            <a:off x="11444527" y="1202937"/>
            <a:ext cx="0" cy="1600224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1" name="Google Shape;1121;g8905d12dae_0_0">
            <a:extLst>
              <a:ext uri="{FF2B5EF4-FFF2-40B4-BE49-F238E27FC236}">
                <a16:creationId xmlns:a16="http://schemas.microsoft.com/office/drawing/2014/main" id="{934BB79C-029C-4C48-A3DA-688BC51701CD}"/>
              </a:ext>
            </a:extLst>
          </p:cNvPr>
          <p:cNvSpPr/>
          <p:nvPr/>
        </p:nvSpPr>
        <p:spPr>
          <a:xfrm>
            <a:off x="10888322" y="2804477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3" name="Google Shape;166;p7">
            <a:extLst>
              <a:ext uri="{FF2B5EF4-FFF2-40B4-BE49-F238E27FC236}">
                <a16:creationId xmlns:a16="http://schemas.microsoft.com/office/drawing/2014/main" id="{FCB08035-DD3B-264B-AB59-C1C28D7B9471}"/>
              </a:ext>
            </a:extLst>
          </p:cNvPr>
          <p:cNvCxnSpPr>
            <a:cxnSpLocks/>
          </p:cNvCxnSpPr>
          <p:nvPr/>
        </p:nvCxnSpPr>
        <p:spPr>
          <a:xfrm>
            <a:off x="10230324" y="1202937"/>
            <a:ext cx="0" cy="91767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4" name="Google Shape;166;p7">
            <a:extLst>
              <a:ext uri="{FF2B5EF4-FFF2-40B4-BE49-F238E27FC236}">
                <a16:creationId xmlns:a16="http://schemas.microsoft.com/office/drawing/2014/main" id="{FA380F41-8843-F641-9D64-C15B7959E97B}"/>
              </a:ext>
            </a:extLst>
          </p:cNvPr>
          <p:cNvCxnSpPr>
            <a:cxnSpLocks/>
          </p:cNvCxnSpPr>
          <p:nvPr/>
        </p:nvCxnSpPr>
        <p:spPr>
          <a:xfrm>
            <a:off x="10614851" y="1202937"/>
            <a:ext cx="0" cy="91767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18BCA7CF-9391-0F4D-9C36-CF61C3D5A745}"/>
              </a:ext>
            </a:extLst>
          </p:cNvPr>
          <p:cNvCxnSpPr>
            <a:cxnSpLocks/>
          </p:cNvCxnSpPr>
          <p:nvPr/>
        </p:nvCxnSpPr>
        <p:spPr>
          <a:xfrm>
            <a:off x="9759150" y="1202937"/>
            <a:ext cx="0" cy="1405352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3506E1C8-0B1E-054B-B09F-7671EA7526E6}"/>
              </a:ext>
            </a:extLst>
          </p:cNvPr>
          <p:cNvSpPr/>
          <p:nvPr/>
        </p:nvSpPr>
        <p:spPr>
          <a:xfrm>
            <a:off x="9332321" y="2559545"/>
            <a:ext cx="89800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</a:t>
            </a:r>
            <a:endParaRPr lang="en-GB" sz="28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28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الموصول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259DA1-FEC7-0341-AF2F-39FB308B90F8}"/>
              </a:ext>
            </a:extLst>
          </p:cNvPr>
          <p:cNvSpPr/>
          <p:nvPr/>
        </p:nvSpPr>
        <p:spPr>
          <a:xfrm>
            <a:off x="9909563" y="2036325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79C1335-7A50-EB4D-83B8-7BB60D4C9DAA}"/>
              </a:ext>
            </a:extLst>
          </p:cNvPr>
          <p:cNvSpPr/>
          <p:nvPr/>
        </p:nvSpPr>
        <p:spPr>
          <a:xfrm>
            <a:off x="10380736" y="2036325"/>
            <a:ext cx="1440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50" name="Google Shape;408;p18">
            <a:extLst>
              <a:ext uri="{FF2B5EF4-FFF2-40B4-BE49-F238E27FC236}">
                <a16:creationId xmlns:a16="http://schemas.microsoft.com/office/drawing/2014/main" id="{B29186B0-BCFD-D745-B9D2-B427970E8447}"/>
              </a:ext>
            </a:extLst>
          </p:cNvPr>
          <p:cNvSpPr/>
          <p:nvPr/>
        </p:nvSpPr>
        <p:spPr>
          <a:xfrm rot="5400000">
            <a:off x="10371462" y="2218845"/>
            <a:ext cx="329286" cy="117532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" name="Google Shape;1120;g8905d12dae_0_0">
            <a:extLst>
              <a:ext uri="{FF2B5EF4-FFF2-40B4-BE49-F238E27FC236}">
                <a16:creationId xmlns:a16="http://schemas.microsoft.com/office/drawing/2014/main" id="{6B23D9E0-1D90-E34A-9E02-5825197A8C01}"/>
              </a:ext>
            </a:extLst>
          </p:cNvPr>
          <p:cNvSpPr/>
          <p:nvPr/>
        </p:nvSpPr>
        <p:spPr>
          <a:xfrm>
            <a:off x="10205227" y="2988916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2" name="Google Shape;1156;g8905d12dae_0_0">
            <a:extLst>
              <a:ext uri="{FF2B5EF4-FFF2-40B4-BE49-F238E27FC236}">
                <a16:creationId xmlns:a16="http://schemas.microsoft.com/office/drawing/2014/main" id="{F994BC3B-24E9-5F42-88A3-747A7B0CF548}"/>
              </a:ext>
            </a:extLst>
          </p:cNvPr>
          <p:cNvSpPr/>
          <p:nvPr/>
        </p:nvSpPr>
        <p:spPr>
          <a:xfrm>
            <a:off x="10939772" y="3316252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مقدم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" name="Google Shape;1145;g8905d12dae_0_0">
            <a:extLst>
              <a:ext uri="{FF2B5EF4-FFF2-40B4-BE49-F238E27FC236}">
                <a16:creationId xmlns:a16="http://schemas.microsoft.com/office/drawing/2014/main" id="{F9E43F5A-BE3A-A64A-B3F6-3C07BE16D282}"/>
              </a:ext>
            </a:extLst>
          </p:cNvPr>
          <p:cNvSpPr/>
          <p:nvPr/>
        </p:nvSpPr>
        <p:spPr>
          <a:xfrm>
            <a:off x="10489837" y="3339271"/>
            <a:ext cx="499936" cy="523200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54" name="Google Shape;502;p24">
            <a:extLst>
              <a:ext uri="{FF2B5EF4-FFF2-40B4-BE49-F238E27FC236}">
                <a16:creationId xmlns:a16="http://schemas.microsoft.com/office/drawing/2014/main" id="{A7C1CE17-0553-C14A-90B1-0C48DD156B74}"/>
              </a:ext>
            </a:extLst>
          </p:cNvPr>
          <p:cNvCxnSpPr>
            <a:cxnSpLocks/>
          </p:cNvCxnSpPr>
          <p:nvPr/>
        </p:nvCxnSpPr>
        <p:spPr>
          <a:xfrm>
            <a:off x="7427438" y="1202937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" name="Google Shape;502;p24">
            <a:extLst>
              <a:ext uri="{FF2B5EF4-FFF2-40B4-BE49-F238E27FC236}">
                <a16:creationId xmlns:a16="http://schemas.microsoft.com/office/drawing/2014/main" id="{E3FA1AE7-D117-AD4E-88AB-2EBC229D9BC2}"/>
              </a:ext>
            </a:extLst>
          </p:cNvPr>
          <p:cNvCxnSpPr>
            <a:cxnSpLocks/>
          </p:cNvCxnSpPr>
          <p:nvPr/>
        </p:nvCxnSpPr>
        <p:spPr>
          <a:xfrm>
            <a:off x="8629150" y="1281929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93B5A1A7-2474-6048-BBD0-5662BAF93325}"/>
              </a:ext>
            </a:extLst>
          </p:cNvPr>
          <p:cNvSpPr/>
          <p:nvPr/>
        </p:nvSpPr>
        <p:spPr>
          <a:xfrm>
            <a:off x="6912369" y="2057088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8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CA63F4-0966-1546-B4BB-21E2AABE9B63}"/>
              </a:ext>
            </a:extLst>
          </p:cNvPr>
          <p:cNvSpPr/>
          <p:nvPr/>
        </p:nvSpPr>
        <p:spPr>
          <a:xfrm>
            <a:off x="7941773" y="203722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8" name="Google Shape;502;p24">
            <a:extLst>
              <a:ext uri="{FF2B5EF4-FFF2-40B4-BE49-F238E27FC236}">
                <a16:creationId xmlns:a16="http://schemas.microsoft.com/office/drawing/2014/main" id="{AF318DE6-F9C7-664E-B576-5E6F2291852C}"/>
              </a:ext>
            </a:extLst>
          </p:cNvPr>
          <p:cNvCxnSpPr>
            <a:cxnSpLocks/>
            <a:endCxn id="90" idx="0"/>
          </p:cNvCxnSpPr>
          <p:nvPr/>
        </p:nvCxnSpPr>
        <p:spPr>
          <a:xfrm flipH="1">
            <a:off x="6756704" y="1207061"/>
            <a:ext cx="13362" cy="2522282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" name="Google Shape;502;p24">
            <a:extLst>
              <a:ext uri="{FF2B5EF4-FFF2-40B4-BE49-F238E27FC236}">
                <a16:creationId xmlns:a16="http://schemas.microsoft.com/office/drawing/2014/main" id="{3C8EF75F-4D50-FE4B-B5B1-21CB26F5957E}"/>
              </a:ext>
            </a:extLst>
          </p:cNvPr>
          <p:cNvCxnSpPr>
            <a:cxnSpLocks/>
          </p:cNvCxnSpPr>
          <p:nvPr/>
        </p:nvCxnSpPr>
        <p:spPr>
          <a:xfrm>
            <a:off x="4853665" y="1242610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" name="Google Shape;502;p24">
            <a:extLst>
              <a:ext uri="{FF2B5EF4-FFF2-40B4-BE49-F238E27FC236}">
                <a16:creationId xmlns:a16="http://schemas.microsoft.com/office/drawing/2014/main" id="{6294AB9F-A4FD-5347-BF9F-1B30BE52A156}"/>
              </a:ext>
            </a:extLst>
          </p:cNvPr>
          <p:cNvCxnSpPr>
            <a:cxnSpLocks/>
          </p:cNvCxnSpPr>
          <p:nvPr/>
        </p:nvCxnSpPr>
        <p:spPr>
          <a:xfrm>
            <a:off x="6140348" y="1218406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" name="Google Shape;502;p24">
            <a:extLst>
              <a:ext uri="{FF2B5EF4-FFF2-40B4-BE49-F238E27FC236}">
                <a16:creationId xmlns:a16="http://schemas.microsoft.com/office/drawing/2014/main" id="{11189CEE-A9A8-DD4A-BB5F-441F565EA9FF}"/>
              </a:ext>
            </a:extLst>
          </p:cNvPr>
          <p:cNvCxnSpPr>
            <a:cxnSpLocks/>
          </p:cNvCxnSpPr>
          <p:nvPr/>
        </p:nvCxnSpPr>
        <p:spPr>
          <a:xfrm>
            <a:off x="3340120" y="1066931"/>
            <a:ext cx="0" cy="8386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35BCF498-2F05-D349-8692-00E2CB7EC552}"/>
              </a:ext>
            </a:extLst>
          </p:cNvPr>
          <p:cNvSpPr/>
          <p:nvPr/>
        </p:nvSpPr>
        <p:spPr>
          <a:xfrm>
            <a:off x="5445365" y="194967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EA6804B-DB95-2E46-8F95-3C0D53BADBC0}"/>
              </a:ext>
            </a:extLst>
          </p:cNvPr>
          <p:cNvSpPr/>
          <p:nvPr/>
        </p:nvSpPr>
        <p:spPr>
          <a:xfrm>
            <a:off x="4351359" y="2081292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800" dirty="0"/>
          </a:p>
        </p:txBody>
      </p:sp>
      <p:cxnSp>
        <p:nvCxnSpPr>
          <p:cNvPr id="65" name="Google Shape;502;p24">
            <a:extLst>
              <a:ext uri="{FF2B5EF4-FFF2-40B4-BE49-F238E27FC236}">
                <a16:creationId xmlns:a16="http://schemas.microsoft.com/office/drawing/2014/main" id="{542B9656-AE3A-5D40-AC66-B06347A7A797}"/>
              </a:ext>
            </a:extLst>
          </p:cNvPr>
          <p:cNvCxnSpPr>
            <a:cxnSpLocks/>
          </p:cNvCxnSpPr>
          <p:nvPr/>
        </p:nvCxnSpPr>
        <p:spPr>
          <a:xfrm>
            <a:off x="4089400" y="1240760"/>
            <a:ext cx="2446" cy="2594915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BDFE3072-2616-344C-9A81-5674B42DCE8D}"/>
              </a:ext>
            </a:extLst>
          </p:cNvPr>
          <p:cNvSpPr/>
          <p:nvPr/>
        </p:nvSpPr>
        <p:spPr>
          <a:xfrm>
            <a:off x="2908690" y="214917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7" name="Google Shape;166;p7">
            <a:extLst>
              <a:ext uri="{FF2B5EF4-FFF2-40B4-BE49-F238E27FC236}">
                <a16:creationId xmlns:a16="http://schemas.microsoft.com/office/drawing/2014/main" id="{A086089B-E6D8-4244-AE8D-99B2A0E70E0F}"/>
              </a:ext>
            </a:extLst>
          </p:cNvPr>
          <p:cNvCxnSpPr>
            <a:cxnSpLocks/>
          </p:cNvCxnSpPr>
          <p:nvPr/>
        </p:nvCxnSpPr>
        <p:spPr>
          <a:xfrm>
            <a:off x="2882425" y="1281929"/>
            <a:ext cx="0" cy="91767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EDEA708B-853A-2740-A2EB-2CD784A443A9}"/>
              </a:ext>
            </a:extLst>
          </p:cNvPr>
          <p:cNvSpPr/>
          <p:nvPr/>
        </p:nvSpPr>
        <p:spPr>
          <a:xfrm>
            <a:off x="2342571" y="2199603"/>
            <a:ext cx="11007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69" name="Google Shape;137;p5">
            <a:extLst>
              <a:ext uri="{FF2B5EF4-FFF2-40B4-BE49-F238E27FC236}">
                <a16:creationId xmlns:a16="http://schemas.microsoft.com/office/drawing/2014/main" id="{BD6C4F21-78A3-5C4F-A641-00CA013F83DC}"/>
              </a:ext>
            </a:extLst>
          </p:cNvPr>
          <p:cNvCxnSpPr>
            <a:cxnSpLocks/>
          </p:cNvCxnSpPr>
          <p:nvPr/>
        </p:nvCxnSpPr>
        <p:spPr>
          <a:xfrm>
            <a:off x="702483" y="1275640"/>
            <a:ext cx="0" cy="529593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0" name="Google Shape;137;p5">
            <a:extLst>
              <a:ext uri="{FF2B5EF4-FFF2-40B4-BE49-F238E27FC236}">
                <a16:creationId xmlns:a16="http://schemas.microsoft.com/office/drawing/2014/main" id="{53790624-9870-114F-9300-A63DC2902896}"/>
              </a:ext>
            </a:extLst>
          </p:cNvPr>
          <p:cNvCxnSpPr>
            <a:cxnSpLocks/>
          </p:cNvCxnSpPr>
          <p:nvPr/>
        </p:nvCxnSpPr>
        <p:spPr>
          <a:xfrm>
            <a:off x="1949165" y="1275640"/>
            <a:ext cx="0" cy="529593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BB9C332C-A980-814E-B171-3801B53D0105}"/>
              </a:ext>
            </a:extLst>
          </p:cNvPr>
          <p:cNvSpPr/>
          <p:nvPr/>
        </p:nvSpPr>
        <p:spPr>
          <a:xfrm>
            <a:off x="369086" y="1791193"/>
            <a:ext cx="10714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en-GB" sz="28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اليه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56339D8-4A84-C944-842C-627F199A2D99}"/>
              </a:ext>
            </a:extLst>
          </p:cNvPr>
          <p:cNvSpPr/>
          <p:nvPr/>
        </p:nvSpPr>
        <p:spPr>
          <a:xfrm>
            <a:off x="1540643" y="1743677"/>
            <a:ext cx="10714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en-GB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 </a:t>
            </a:r>
          </a:p>
        </p:txBody>
      </p:sp>
      <p:sp>
        <p:nvSpPr>
          <p:cNvPr id="73" name="Google Shape;408;p18">
            <a:extLst>
              <a:ext uri="{FF2B5EF4-FFF2-40B4-BE49-F238E27FC236}">
                <a16:creationId xmlns:a16="http://schemas.microsoft.com/office/drawing/2014/main" id="{5CEEAAAB-D04D-8643-A1CC-CF9720457B74}"/>
              </a:ext>
            </a:extLst>
          </p:cNvPr>
          <p:cNvSpPr/>
          <p:nvPr/>
        </p:nvSpPr>
        <p:spPr>
          <a:xfrm rot="5400000">
            <a:off x="1149754" y="1786766"/>
            <a:ext cx="309656" cy="19451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695BCAE-A699-2D4F-BBB6-3172A210ABCA}"/>
              </a:ext>
            </a:extLst>
          </p:cNvPr>
          <p:cNvSpPr/>
          <p:nvPr/>
        </p:nvSpPr>
        <p:spPr>
          <a:xfrm>
            <a:off x="941600" y="2841524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7" name="Google Shape;408;p18">
            <a:extLst>
              <a:ext uri="{FF2B5EF4-FFF2-40B4-BE49-F238E27FC236}">
                <a16:creationId xmlns:a16="http://schemas.microsoft.com/office/drawing/2014/main" id="{4D693329-97F6-D94F-9E2F-E7397270BF8C}"/>
              </a:ext>
            </a:extLst>
          </p:cNvPr>
          <p:cNvSpPr/>
          <p:nvPr/>
        </p:nvSpPr>
        <p:spPr>
          <a:xfrm rot="5400000">
            <a:off x="1463583" y="2067009"/>
            <a:ext cx="282783" cy="260743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8" name="Google Shape;1120;g8905d12dae_0_0">
            <a:extLst>
              <a:ext uri="{FF2B5EF4-FFF2-40B4-BE49-F238E27FC236}">
                <a16:creationId xmlns:a16="http://schemas.microsoft.com/office/drawing/2014/main" id="{CCF62012-C36A-0846-A342-BD88C41C4E63}"/>
              </a:ext>
            </a:extLst>
          </p:cNvPr>
          <p:cNvSpPr/>
          <p:nvPr/>
        </p:nvSpPr>
        <p:spPr>
          <a:xfrm>
            <a:off x="1329515" y="3531154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1ECAC0-A185-DA4F-9F5F-1BF4000EB08A}"/>
              </a:ext>
            </a:extLst>
          </p:cNvPr>
          <p:cNvSpPr/>
          <p:nvPr/>
        </p:nvSpPr>
        <p:spPr>
          <a:xfrm>
            <a:off x="2916993" y="3031811"/>
            <a:ext cx="11399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دَعَا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يَدْعُو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9609A0-F62B-A64B-AA04-0B6436800A11}"/>
              </a:ext>
            </a:extLst>
          </p:cNvPr>
          <p:cNvSpPr/>
          <p:nvPr/>
        </p:nvSpPr>
        <p:spPr>
          <a:xfrm>
            <a:off x="5526693" y="2841524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شَقَّ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يَشُقُّ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537243F-D764-5843-8F02-315B456BC12A}"/>
              </a:ext>
            </a:extLst>
          </p:cNvPr>
          <p:cNvSpPr/>
          <p:nvPr/>
        </p:nvSpPr>
        <p:spPr>
          <a:xfrm>
            <a:off x="5570361" y="3262644"/>
            <a:ext cx="11399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cut</a:t>
            </a:r>
          </a:p>
        </p:txBody>
      </p:sp>
      <p:sp>
        <p:nvSpPr>
          <p:cNvPr id="83" name="Google Shape;508;p24">
            <a:extLst>
              <a:ext uri="{FF2B5EF4-FFF2-40B4-BE49-F238E27FC236}">
                <a16:creationId xmlns:a16="http://schemas.microsoft.com/office/drawing/2014/main" id="{05ACCCFA-C9D8-4F41-951C-1C4A8AC1ACA6}"/>
              </a:ext>
            </a:extLst>
          </p:cNvPr>
          <p:cNvSpPr/>
          <p:nvPr/>
        </p:nvSpPr>
        <p:spPr>
          <a:xfrm rot="5400000">
            <a:off x="8084531" y="2917924"/>
            <a:ext cx="242771" cy="225280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ED21D24-248F-9444-83D6-E724F6C3FED1}"/>
              </a:ext>
            </a:extLst>
          </p:cNvPr>
          <p:cNvSpPr/>
          <p:nvPr/>
        </p:nvSpPr>
        <p:spPr>
          <a:xfrm>
            <a:off x="7591435" y="4147009"/>
            <a:ext cx="2167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85" name="Google Shape;508;p24">
            <a:extLst>
              <a:ext uri="{FF2B5EF4-FFF2-40B4-BE49-F238E27FC236}">
                <a16:creationId xmlns:a16="http://schemas.microsoft.com/office/drawing/2014/main" id="{A6C665F3-C728-1C4B-9857-91E2BC9C956A}"/>
              </a:ext>
            </a:extLst>
          </p:cNvPr>
          <p:cNvSpPr/>
          <p:nvPr/>
        </p:nvSpPr>
        <p:spPr>
          <a:xfrm rot="5400000">
            <a:off x="5281536" y="2784699"/>
            <a:ext cx="242771" cy="225280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19718BC-1958-5F44-8C3A-2C01063BF379}"/>
              </a:ext>
            </a:extLst>
          </p:cNvPr>
          <p:cNvSpPr/>
          <p:nvPr/>
        </p:nvSpPr>
        <p:spPr>
          <a:xfrm>
            <a:off x="4766485" y="396309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</a:p>
          <a:p>
            <a:r>
              <a:rPr lang="en-GB" sz="2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r>
              <a:rPr lang="en-GB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عليه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7" name="Google Shape;508;p24">
            <a:extLst>
              <a:ext uri="{FF2B5EF4-FFF2-40B4-BE49-F238E27FC236}">
                <a16:creationId xmlns:a16="http://schemas.microsoft.com/office/drawing/2014/main" id="{ED168552-BCBA-5C45-802E-C5D51BF39F32}"/>
              </a:ext>
            </a:extLst>
          </p:cNvPr>
          <p:cNvSpPr/>
          <p:nvPr/>
        </p:nvSpPr>
        <p:spPr>
          <a:xfrm rot="5400000">
            <a:off x="1631550" y="2481518"/>
            <a:ext cx="282785" cy="31419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3F665D-0760-5C4A-ACC6-69B2A583EA3E}"/>
              </a:ext>
            </a:extLst>
          </p:cNvPr>
          <p:cNvSpPr/>
          <p:nvPr/>
        </p:nvSpPr>
        <p:spPr>
          <a:xfrm>
            <a:off x="1248122" y="4226092"/>
            <a:ext cx="2167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89" name="Google Shape;1145;g8905d12dae_0_0">
            <a:extLst>
              <a:ext uri="{FF2B5EF4-FFF2-40B4-BE49-F238E27FC236}">
                <a16:creationId xmlns:a16="http://schemas.microsoft.com/office/drawing/2014/main" id="{F577485E-ECE2-0A4E-9901-14671FC8CD91}"/>
              </a:ext>
            </a:extLst>
          </p:cNvPr>
          <p:cNvSpPr/>
          <p:nvPr/>
        </p:nvSpPr>
        <p:spPr>
          <a:xfrm>
            <a:off x="1980190" y="3617393"/>
            <a:ext cx="1591109" cy="233062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F534C6B-C70D-8B4A-9566-457B1D0E2EAA}"/>
              </a:ext>
            </a:extLst>
          </p:cNvPr>
          <p:cNvSpPr/>
          <p:nvPr/>
        </p:nvSpPr>
        <p:spPr>
          <a:xfrm>
            <a:off x="6363006" y="3729343"/>
            <a:ext cx="7873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28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8BBE2B-C1E2-2D47-87F0-BF79E1197246}"/>
              </a:ext>
            </a:extLst>
          </p:cNvPr>
          <p:cNvSpPr/>
          <p:nvPr/>
        </p:nvSpPr>
        <p:spPr>
          <a:xfrm>
            <a:off x="3472074" y="3688660"/>
            <a:ext cx="7873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</a:t>
            </a:r>
            <a:endParaRPr lang="en-GB" sz="28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عطف</a:t>
            </a:r>
          </a:p>
        </p:txBody>
      </p:sp>
      <p:sp>
        <p:nvSpPr>
          <p:cNvPr id="94" name="Google Shape;508;p24">
            <a:extLst>
              <a:ext uri="{FF2B5EF4-FFF2-40B4-BE49-F238E27FC236}">
                <a16:creationId xmlns:a16="http://schemas.microsoft.com/office/drawing/2014/main" id="{659A2652-5E49-7A40-9139-CB527F928A77}"/>
              </a:ext>
            </a:extLst>
          </p:cNvPr>
          <p:cNvSpPr/>
          <p:nvPr/>
        </p:nvSpPr>
        <p:spPr>
          <a:xfrm rot="5400013">
            <a:off x="4587272" y="151176"/>
            <a:ext cx="314402" cy="942864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29FFFC9-4EB9-AF44-A9BD-C3A6342E1B27}"/>
              </a:ext>
            </a:extLst>
          </p:cNvPr>
          <p:cNvSpPr/>
          <p:nvPr/>
        </p:nvSpPr>
        <p:spPr>
          <a:xfrm>
            <a:off x="4766485" y="5060764"/>
            <a:ext cx="564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36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6" name="Google Shape;508;p24">
            <a:extLst>
              <a:ext uri="{FF2B5EF4-FFF2-40B4-BE49-F238E27FC236}">
                <a16:creationId xmlns:a16="http://schemas.microsoft.com/office/drawing/2014/main" id="{C4FD6D18-1900-2C4A-BF4D-B263078BA9A0}"/>
              </a:ext>
            </a:extLst>
          </p:cNvPr>
          <p:cNvSpPr/>
          <p:nvPr/>
        </p:nvSpPr>
        <p:spPr>
          <a:xfrm rot="5400013">
            <a:off x="4989854" y="443963"/>
            <a:ext cx="266392" cy="1016435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88C66D5-FC71-C847-9A05-16C1ACE39283}"/>
              </a:ext>
            </a:extLst>
          </p:cNvPr>
          <p:cNvSpPr/>
          <p:nvPr/>
        </p:nvSpPr>
        <p:spPr>
          <a:xfrm>
            <a:off x="4791788" y="5595931"/>
            <a:ext cx="1095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2800" dirty="0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مؤخر</a:t>
            </a:r>
            <a:endParaRPr lang="en-GB" sz="2800" dirty="0">
              <a:solidFill>
                <a:srgbClr val="0432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8b5d95f069_0_86"/>
          <p:cNvSpPr txBox="1">
            <a:spLocks noGrp="1"/>
          </p:cNvSpPr>
          <p:nvPr>
            <p:ph type="title"/>
          </p:nvPr>
        </p:nvSpPr>
        <p:spPr>
          <a:xfrm>
            <a:off x="2945492" y="264501"/>
            <a:ext cx="10058400" cy="1609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ar-AE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لَيْسَ الْخَبَرُ كَالْمُعَايَنَةِ</a:t>
            </a:r>
            <a:endParaRPr sz="8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6" name="Google Shape;1117;g8905d12dae_0_0">
            <a:extLst>
              <a:ext uri="{FF2B5EF4-FFF2-40B4-BE49-F238E27FC236}">
                <a16:creationId xmlns:a16="http://schemas.microsoft.com/office/drawing/2014/main" id="{63051334-9425-6440-9726-475143216B98}"/>
              </a:ext>
            </a:extLst>
          </p:cNvPr>
          <p:cNvSpPr txBox="1">
            <a:spLocks/>
          </p:cNvSpPr>
          <p:nvPr/>
        </p:nvSpPr>
        <p:spPr>
          <a:xfrm>
            <a:off x="171924" y="5860800"/>
            <a:ext cx="10058400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187. Hearing about something is not like seeing it.</a:t>
            </a:r>
            <a:endParaRPr lang="en-GB" dirty="0"/>
          </a:p>
        </p:txBody>
      </p:sp>
      <p:cxnSp>
        <p:nvCxnSpPr>
          <p:cNvPr id="19" name="Google Shape;1134;g8905d12dae_0_0">
            <a:extLst>
              <a:ext uri="{FF2B5EF4-FFF2-40B4-BE49-F238E27FC236}">
                <a16:creationId xmlns:a16="http://schemas.microsoft.com/office/drawing/2014/main" id="{37FED2B4-B3C5-7B48-B9FD-549E3840CCF3}"/>
              </a:ext>
            </a:extLst>
          </p:cNvPr>
          <p:cNvCxnSpPr>
            <a:cxnSpLocks/>
          </p:cNvCxnSpPr>
          <p:nvPr/>
        </p:nvCxnSpPr>
        <p:spPr>
          <a:xfrm>
            <a:off x="8026770" y="1562700"/>
            <a:ext cx="0" cy="1866300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1" name="Google Shape;1121;g8905d12dae_0_0">
            <a:extLst>
              <a:ext uri="{FF2B5EF4-FFF2-40B4-BE49-F238E27FC236}">
                <a16:creationId xmlns:a16="http://schemas.microsoft.com/office/drawing/2014/main" id="{B0D45639-88EF-B441-A801-FC085BF7B33D}"/>
              </a:ext>
            </a:extLst>
          </p:cNvPr>
          <p:cNvSpPr/>
          <p:nvPr/>
        </p:nvSpPr>
        <p:spPr>
          <a:xfrm>
            <a:off x="7302192" y="3525400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6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3" name="Google Shape;1134;g8905d12dae_0_0">
            <a:extLst>
              <a:ext uri="{FF2B5EF4-FFF2-40B4-BE49-F238E27FC236}">
                <a16:creationId xmlns:a16="http://schemas.microsoft.com/office/drawing/2014/main" id="{9D773F76-84CD-0B4D-93F6-78C974B26882}"/>
              </a:ext>
            </a:extLst>
          </p:cNvPr>
          <p:cNvCxnSpPr>
            <a:cxnSpLocks/>
          </p:cNvCxnSpPr>
          <p:nvPr/>
        </p:nvCxnSpPr>
        <p:spPr>
          <a:xfrm>
            <a:off x="6305399" y="1562700"/>
            <a:ext cx="0" cy="1866300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4" name="Google Shape;1122;g8905d12dae_0_0">
            <a:extLst>
              <a:ext uri="{FF2B5EF4-FFF2-40B4-BE49-F238E27FC236}">
                <a16:creationId xmlns:a16="http://schemas.microsoft.com/office/drawing/2014/main" id="{C9A82598-ECCB-2F44-A343-8AFED3FC7BEB}"/>
              </a:ext>
            </a:extLst>
          </p:cNvPr>
          <p:cNvSpPr/>
          <p:nvPr/>
        </p:nvSpPr>
        <p:spPr>
          <a:xfrm>
            <a:off x="5922285" y="3368800"/>
            <a:ext cx="8292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6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5" name="Google Shape;166;p7">
            <a:extLst>
              <a:ext uri="{FF2B5EF4-FFF2-40B4-BE49-F238E27FC236}">
                <a16:creationId xmlns:a16="http://schemas.microsoft.com/office/drawing/2014/main" id="{91625F10-E822-4E4E-A9DC-9D110150565C}"/>
              </a:ext>
            </a:extLst>
          </p:cNvPr>
          <p:cNvCxnSpPr>
            <a:cxnSpLocks/>
          </p:cNvCxnSpPr>
          <p:nvPr/>
        </p:nvCxnSpPr>
        <p:spPr>
          <a:xfrm>
            <a:off x="5318326" y="1359451"/>
            <a:ext cx="0" cy="1048742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6" name="Google Shape;166;p7">
            <a:extLst>
              <a:ext uri="{FF2B5EF4-FFF2-40B4-BE49-F238E27FC236}">
                <a16:creationId xmlns:a16="http://schemas.microsoft.com/office/drawing/2014/main" id="{184C710F-47CC-CB4F-9F87-33CC992E27BE}"/>
              </a:ext>
            </a:extLst>
          </p:cNvPr>
          <p:cNvCxnSpPr>
            <a:cxnSpLocks/>
          </p:cNvCxnSpPr>
          <p:nvPr/>
        </p:nvCxnSpPr>
        <p:spPr>
          <a:xfrm>
            <a:off x="3671906" y="1359451"/>
            <a:ext cx="0" cy="1048742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4ACF7081-59D2-464C-A35A-5D5C19CF1AE4}"/>
              </a:ext>
            </a:extLst>
          </p:cNvPr>
          <p:cNvSpPr/>
          <p:nvPr/>
        </p:nvSpPr>
        <p:spPr>
          <a:xfrm>
            <a:off x="3285421" y="2492911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E75848-00D1-CD4C-9EE1-4341E4222850}"/>
              </a:ext>
            </a:extLst>
          </p:cNvPr>
          <p:cNvSpPr/>
          <p:nvPr/>
        </p:nvSpPr>
        <p:spPr>
          <a:xfrm>
            <a:off x="4376153" y="2509411"/>
            <a:ext cx="1859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29" name="Google Shape;408;p18">
            <a:extLst>
              <a:ext uri="{FF2B5EF4-FFF2-40B4-BE49-F238E27FC236}">
                <a16:creationId xmlns:a16="http://schemas.microsoft.com/office/drawing/2014/main" id="{8B8031C1-936C-AB40-8137-06C24895F1F9}"/>
              </a:ext>
            </a:extLst>
          </p:cNvPr>
          <p:cNvSpPr/>
          <p:nvPr/>
        </p:nvSpPr>
        <p:spPr>
          <a:xfrm rot="5400000">
            <a:off x="4244854" y="2037561"/>
            <a:ext cx="297503" cy="248538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" name="Google Shape;1120;g8905d12dae_0_0">
            <a:extLst>
              <a:ext uri="{FF2B5EF4-FFF2-40B4-BE49-F238E27FC236}">
                <a16:creationId xmlns:a16="http://schemas.microsoft.com/office/drawing/2014/main" id="{ABCAF8D6-A1CF-7141-8420-40E66545AB28}"/>
              </a:ext>
            </a:extLst>
          </p:cNvPr>
          <p:cNvSpPr/>
          <p:nvPr/>
        </p:nvSpPr>
        <p:spPr>
          <a:xfrm>
            <a:off x="3640156" y="3429000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1" name="Google Shape;1156;g8905d12dae_0_0">
            <a:extLst>
              <a:ext uri="{FF2B5EF4-FFF2-40B4-BE49-F238E27FC236}">
                <a16:creationId xmlns:a16="http://schemas.microsoft.com/office/drawing/2014/main" id="{C9284928-1E86-B741-B45A-D1174BC1EAE8}"/>
              </a:ext>
            </a:extLst>
          </p:cNvPr>
          <p:cNvSpPr/>
          <p:nvPr/>
        </p:nvSpPr>
        <p:spPr>
          <a:xfrm>
            <a:off x="4758306" y="3712744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0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2" name="Google Shape;1145;g8905d12dae_0_0">
            <a:extLst>
              <a:ext uri="{FF2B5EF4-FFF2-40B4-BE49-F238E27FC236}">
                <a16:creationId xmlns:a16="http://schemas.microsoft.com/office/drawing/2014/main" id="{5E10D23C-97E7-7F4F-88C9-AFA4301C38B1}"/>
              </a:ext>
            </a:extLst>
          </p:cNvPr>
          <p:cNvSpPr/>
          <p:nvPr/>
        </p:nvSpPr>
        <p:spPr>
          <a:xfrm>
            <a:off x="3724528" y="4023251"/>
            <a:ext cx="1239299" cy="720104"/>
          </a:xfrm>
          <a:prstGeom prst="curvedUpArrow">
            <a:avLst>
              <a:gd name="adj1" fmla="val 7199"/>
              <a:gd name="adj2" fmla="val 27721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831</Words>
  <Application>Microsoft Office PowerPoint</Application>
  <PresentationFormat>Widescreen</PresentationFormat>
  <Paragraphs>301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Rockwell</vt:lpstr>
      <vt:lpstr>Traditional Arabic</vt:lpstr>
      <vt:lpstr>Office Theme</vt:lpstr>
      <vt:lpstr>PowerPoint Presentation</vt:lpstr>
      <vt:lpstr>لَيْسَ الشَّدِيْدُ بِالصُّرْعَةِ , إِنَّمَا الشَّدِيْدُ الَّذِيْ يَمْلِكُ نَفْسَهُ عِنْدَ الْغَضَبِ</vt:lpstr>
      <vt:lpstr>لَيْسَ مِنَّا مَنْ خَبَّبَ امْرَأَةً عَلَى زَوْجِهَا, أَوْ عَبْدًا عَلَى سَيِّدِهِ </vt:lpstr>
      <vt:lpstr>لَيْسَ مِنَّا مَنْ لَّمْ يَرْحَمْ صَغِيْرَنَا, وَ لَمْ يُوَقِّرْ كَبِيْرَنَا, وَ يَأْ مُرْ بِالْمَعْرُوْفِ, وَ يَنْهَ عَنِ الْمُنْكَرِ</vt:lpstr>
      <vt:lpstr>لَيْسَ الْمُؤْمِنُ بِالَّذِيْ يَشْبَعُ وَ جَارُهُ جَائِعٌ إِلَى جَنْبِهِ</vt:lpstr>
      <vt:lpstr>لَيْسَ الْوَاصِلُ بِالْمُكَافِئِ وَ لَكِنَّ الْوَاصِلَ الَّذِيْ إِذَا قُطِعَتْ رَحِمُهُ وَصَلَهَا</vt:lpstr>
      <vt:lpstr>لَيْسَ الْمُؤْمِنُ بِلطَّعَّانِ وَ لَا بِاللَّعَانِ وَ لَا الْفَاحِشِ وَ لَا الْبَذِيِّ</vt:lpstr>
      <vt:lpstr>لَيْسَ الْغِنَى عَنْ كَثْرَةِ الْعَرَضِ وَ لَكِنَّ الْغِنَى غِنَى النَّفْسِ</vt:lpstr>
      <vt:lpstr>لَيْسَ الْكَذَّابُ الَّذِيْ يُصْلِحُ بَيْنَ النَّاسِ وَيَقُوْلُ خَيْرًا, وَ يَنْمِيْ خَيْرًا</vt:lpstr>
      <vt:lpstr>لَيْسَ شَيْءٌ أَكْرَمَ عَلَي اللَّهِ مِنَ الدُّعَاءِ</vt:lpstr>
      <vt:lpstr>لَيْسَ مِنَّا مَنْ ضَرَبَ الْخُدُودَ,وَ شَقَّ الْجُيُوْبَ, وَ دَعَا بِدَعْوَى الْجَاهِلِيَّةِ</vt:lpstr>
      <vt:lpstr>لَيْسَ الْخَبَرُ كَالْمُعَايَنَةِ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Zaad Tarkeeb - Layasa</dc:title>
  <dc:creator>Sumiyya IQBAL</dc:creator>
  <cp:lastModifiedBy>Sumiyya IQBAL</cp:lastModifiedBy>
  <cp:revision>28</cp:revision>
  <dcterms:created xsi:type="dcterms:W3CDTF">2020-08-06T16:21:48Z</dcterms:created>
  <dcterms:modified xsi:type="dcterms:W3CDTF">2020-11-15T14:59:21Z</dcterms:modified>
</cp:coreProperties>
</file>