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88" r:id="rId2"/>
    <p:sldId id="258" r:id="rId3"/>
    <p:sldId id="298" r:id="rId4"/>
    <p:sldId id="300" r:id="rId5"/>
    <p:sldId id="302" r:id="rId6"/>
    <p:sldId id="303" r:id="rId7"/>
    <p:sldId id="309" r:id="rId8"/>
    <p:sldId id="305" r:id="rId9"/>
    <p:sldId id="306" r:id="rId10"/>
    <p:sldId id="307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1B93"/>
    <a:srgbClr val="008F00"/>
    <a:srgbClr val="009051"/>
    <a:srgbClr val="4E8F00"/>
    <a:srgbClr val="92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57" d="100"/>
          <a:sy n="57" d="100"/>
        </p:scale>
        <p:origin x="99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C254D-FA1B-2A45-B94D-19705883147E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5B26C-9ED8-E746-8477-D540708D6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935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2;p3:notes">
            <a:extLst>
              <a:ext uri="{FF2B5EF4-FFF2-40B4-BE49-F238E27FC236}">
                <a16:creationId xmlns:a16="http://schemas.microsoft.com/office/drawing/2014/main" id="{0C9E6D5E-57B0-A64F-B032-1C89DFBA69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GB"/>
          </a:p>
        </p:txBody>
      </p:sp>
      <p:sp>
        <p:nvSpPr>
          <p:cNvPr id="3" name="Google Shape;113;p3:notes">
            <a:extLst>
              <a:ext uri="{FF2B5EF4-FFF2-40B4-BE49-F238E27FC236}">
                <a16:creationId xmlns:a16="http://schemas.microsoft.com/office/drawing/2014/main" id="{9A93BCEE-9045-0047-B4A5-CEAB6B211D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  <p:extLst>
      <p:ext uri="{BB962C8B-B14F-4D97-AF65-F5344CB8AC3E}">
        <p14:creationId xmlns:p14="http://schemas.microsoft.com/office/powerpoint/2010/main" val="2869945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B2C68-7C60-6F4E-AB2C-6A38D9D3B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FD08B6-E42C-5347-9988-334CA4129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A2DA2-3E35-A84E-91AD-6588101D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5D101-AAEE-EE40-A70C-E8B50002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D0F69-DA5F-314B-A5BD-D517E5C5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28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BC154-CE4A-B44F-8261-AFB874AF3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E2650-81BD-3A4D-8E7D-8E2EC75F2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1533D-6354-264B-9B8F-2EA141553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42F4-8C4F-354A-8CF6-F234F73D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46344-E12E-BF40-A3CE-4C4FF623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82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85C0-A2C2-6448-887A-8BED6FECA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D8275-4FEE-2343-A895-3DCB773C6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FCE75-4A8F-354C-A954-D9F1B2B96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6F5CA-B6AC-CD4D-B4EC-DFAB4557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1348A-FD34-AF4E-95F1-0DE30969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0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6D1DE-BD62-E744-A1CB-B4BAF90A9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CC73F-D206-D94B-ACE9-506C45761A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4683F-4EDB-EE46-BCD1-1B50D9479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8D678E-871E-3A45-B64A-3AD03E35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30580-A68C-D642-A86D-914C77C7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71188-4C7D-4042-8628-94ED3162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7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41FCE-E480-7E48-A33E-5809785C0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6061A-330F-6247-A6C2-F712BE736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C1779-0FBC-B244-BEBC-BE6BE5745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4FCD4B-E5E7-404C-9AFE-DED9CEC31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6DD758-A86E-A54A-946D-C011F7D7C3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4E5184-A930-2E41-BF42-F70D42E69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14532E-12E3-7845-B094-09ED6C99A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31E545-47A4-324D-9A76-B71B6086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524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CF44B-D302-7447-A643-8935AAD87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7427AD-F2BA-F24B-9283-D3A94DE99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9F2D00-4D56-F649-8EA9-30671E10A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4960E-96EA-7E4A-9C44-4551B0E2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8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6CF8F7-F636-9542-80E5-342AE7A2D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D3BDB-42BA-5143-8588-FC7C47CCF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59FAB-642B-7D49-89C6-E0D3D8188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4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93BA-D878-234A-A06B-1A35CD480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B86C4-DD63-A341-85AD-DBEDA1983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96EA7-7638-A04A-B9DC-D2D0F95D3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2438D-28E8-384D-8CFB-BAF55DF1D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5502E-74D1-314C-943E-33BE47B3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3F033-FFF9-DE45-B047-B85FA552C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32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C50D9-EB45-6E46-8E22-CAD30639C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1B0DB-6E90-F949-803C-C7F3AC504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0EBA6-9B36-644B-A1FB-96FCFB052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8ED9D-988A-3940-B343-8340438C4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BE1DE-3181-3D47-8F00-10561D1F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FAE0E-E87F-9D41-80DA-A89672C6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21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81CDA-1F4A-254A-94C7-04948376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EEA1C7-C620-304F-8175-637D582D5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062C0-C3CE-D74E-B904-0F65D0D7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69AB1-53D4-A249-B4E7-D340102B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4BF91-FE70-7543-9CF9-514B5F846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441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A81E02-BE5F-4244-88D5-52A118050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98DA6-8981-8444-9305-10549EFB4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A7A13-CEDA-FD4C-B78F-54D2FAF30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DC3B4-2B77-C846-9373-15F7A9A0F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A1202-5C5F-5A49-BB60-13F1D62DB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2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D3B6E8-2055-AD44-82B7-73319A14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9B462-296F-FC45-89AB-D942C3F56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4AD7E-196C-0042-AF88-E9673D0341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D54AA-9BE7-ED4A-B70F-805CCFE55D8C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5CDCA-C206-2640-BFCB-E179B4BFA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28597-2FEE-0541-9774-6CA4FD739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E4058-E5D3-2242-ABE4-F2A177A214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60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3">
            <a:extLst>
              <a:ext uri="{FF2B5EF4-FFF2-40B4-BE49-F238E27FC236}">
                <a16:creationId xmlns:a16="http://schemas.microsoft.com/office/drawing/2014/main" id="{AA19AF78-21B5-F447-A89B-6CBC14E91F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390278" y="1614720"/>
            <a:ext cx="7772400" cy="2971800"/>
          </a:xfrm>
        </p:spPr>
        <p:txBody>
          <a:bodyPr lIns="91421" tIns="45701" rIns="91421" bIns="45701" anchorCtr="1"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ar-AE" sz="9600" dirty="0">
                <a:solidFill>
                  <a:srgbClr val="002060"/>
                </a:solidFill>
                <a:latin typeface="Traditional Arabic"/>
                <a:cs typeface="Traditional Arabic"/>
              </a:rPr>
              <a:t>لا نفي جنس</a:t>
            </a:r>
            <a:endParaRPr lang="en-US" sz="9600" dirty="0">
              <a:solidFill>
                <a:srgbClr val="002060"/>
              </a:solidFill>
              <a:latin typeface="Traditional Arabic"/>
              <a:cs typeface="Traditional Arabic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EDFF805-9390-0F46-84E4-72A261FF4398}"/>
              </a:ext>
            </a:extLst>
          </p:cNvPr>
          <p:cNvSpPr/>
          <p:nvPr/>
        </p:nvSpPr>
        <p:spPr>
          <a:xfrm>
            <a:off x="1334649" y="3416966"/>
            <a:ext cx="9522698" cy="23391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8000" b="0" i="0" u="none" strike="noStrike" kern="1200" cap="none" spc="0" baseline="0" dirty="0">
                <a:solidFill>
                  <a:srgbClr val="C00000"/>
                </a:solidFill>
                <a:uFillTx/>
                <a:latin typeface="Traditional Arabic"/>
                <a:ea typeface="Traditional Arabic"/>
                <a:cs typeface="Traditional Arabic"/>
              </a:rPr>
              <a:t>Nominal sentences</a:t>
            </a:r>
            <a:r>
              <a:rPr lang="en-GB" sz="8000" b="0" i="0" u="none" strike="noStrike" kern="1200" cap="none" spc="0" baseline="0" dirty="0">
                <a:solidFill>
                  <a:srgbClr val="C00000"/>
                </a:solidFill>
                <a:uFillTx/>
                <a:latin typeface="Traditional Arabic"/>
                <a:ea typeface="Traditional Arabic"/>
                <a:cs typeface="Traditional Arabic"/>
              </a:rPr>
              <a:t> beginning with La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7803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163976" y="379692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 لَا إِيْمَانَ لِمَن لَّا أَمَانَةَ لَهُ</a:t>
            </a:r>
            <a:endParaRPr lang="en-US" sz="9600" b="0" i="0" u="none" strike="noStrike" kern="1200" cap="none" spc="0" baseline="0" dirty="0">
              <a:solidFill>
                <a:srgbClr val="000000"/>
              </a:solidFill>
              <a:uFillTx/>
              <a:latin typeface="Traditional Arabic" pitchFamily="18"/>
              <a:cs typeface="Traditional Arabic" pitchFamily="18"/>
            </a:endParaRPr>
          </a:p>
        </p:txBody>
      </p:sp>
      <p:sp>
        <p:nvSpPr>
          <p:cNvPr id="8" name="Google Shape;633;p33">
            <a:extLst>
              <a:ext uri="{FF2B5EF4-FFF2-40B4-BE49-F238E27FC236}">
                <a16:creationId xmlns:a16="http://schemas.microsoft.com/office/drawing/2014/main" id="{7EBA42BD-AAF1-B042-AE4D-D68056D4FED1}"/>
              </a:ext>
            </a:extLst>
          </p:cNvPr>
          <p:cNvSpPr txBox="1"/>
          <p:nvPr/>
        </p:nvSpPr>
        <p:spPr>
          <a:xfrm>
            <a:off x="45059" y="6303097"/>
            <a:ext cx="6050941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70. He who does not keep his trusts has no faith.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9182094" y="165564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16" name="Rectangle 32">
            <a:extLst>
              <a:ext uri="{FF2B5EF4-FFF2-40B4-BE49-F238E27FC236}">
                <a16:creationId xmlns:a16="http://schemas.microsoft.com/office/drawing/2014/main" id="{2F2C93BE-E470-7647-A87F-F2D3665F0D8D}"/>
              </a:ext>
            </a:extLst>
          </p:cNvPr>
          <p:cNvSpPr/>
          <p:nvPr/>
        </p:nvSpPr>
        <p:spPr>
          <a:xfrm>
            <a:off x="1908957" y="2661779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20" name="Google Shape;408;p18">
            <a:extLst>
              <a:ext uri="{FF2B5EF4-FFF2-40B4-BE49-F238E27FC236}">
                <a16:creationId xmlns:a16="http://schemas.microsoft.com/office/drawing/2014/main" id="{D0209A24-746A-E74C-BA0C-4F0C914C52B5}"/>
              </a:ext>
            </a:extLst>
          </p:cNvPr>
          <p:cNvSpPr/>
          <p:nvPr/>
        </p:nvSpPr>
        <p:spPr>
          <a:xfrm rot="5400013">
            <a:off x="2288540" y="2689840"/>
            <a:ext cx="330422" cy="13491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21" name="Rectangle 38">
            <a:extLst>
              <a:ext uri="{FF2B5EF4-FFF2-40B4-BE49-F238E27FC236}">
                <a16:creationId xmlns:a16="http://schemas.microsoft.com/office/drawing/2014/main" id="{5C446B1E-84CB-5747-8B48-1B8C64FE6501}"/>
              </a:ext>
            </a:extLst>
          </p:cNvPr>
          <p:cNvSpPr/>
          <p:nvPr/>
        </p:nvSpPr>
        <p:spPr>
          <a:xfrm>
            <a:off x="1825034" y="2391458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22" name="Rectangle 40">
            <a:extLst>
              <a:ext uri="{FF2B5EF4-FFF2-40B4-BE49-F238E27FC236}">
                <a16:creationId xmlns:a16="http://schemas.microsoft.com/office/drawing/2014/main" id="{887DB0F2-6617-314A-AFF0-21F3078C15B5}"/>
              </a:ext>
            </a:extLst>
          </p:cNvPr>
          <p:cNvSpPr/>
          <p:nvPr/>
        </p:nvSpPr>
        <p:spPr>
          <a:xfrm>
            <a:off x="2884876" y="3698993"/>
            <a:ext cx="1781157" cy="101566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dirty="0">
                <a:solidFill>
                  <a:schemeClr val="accent6">
                    <a:lumMod val="50000"/>
                  </a:schemeClr>
                </a:solidFill>
                <a:latin typeface="Traditional Arabic"/>
                <a:ea typeface="Traditional Arabic"/>
                <a:cs typeface="Traditional Arabic"/>
              </a:rPr>
              <a:t>خَبَر</a:t>
            </a: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D21D335C-9464-3848-AEB4-5937DA2E5D5A}"/>
              </a:ext>
            </a:extLst>
          </p:cNvPr>
          <p:cNvSpPr/>
          <p:nvPr/>
        </p:nvSpPr>
        <p:spPr>
          <a:xfrm>
            <a:off x="2018931" y="3475330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25" name="Curved Up Arrow 43">
            <a:extLst>
              <a:ext uri="{FF2B5EF4-FFF2-40B4-BE49-F238E27FC236}">
                <a16:creationId xmlns:a16="http://schemas.microsoft.com/office/drawing/2014/main" id="{E5D3387E-C05C-AA4A-8250-86F49C6D290A}"/>
              </a:ext>
            </a:extLst>
          </p:cNvPr>
          <p:cNvSpPr/>
          <p:nvPr/>
        </p:nvSpPr>
        <p:spPr>
          <a:xfrm>
            <a:off x="2427427" y="3988970"/>
            <a:ext cx="1158354" cy="237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8790366" y="2790224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7764335" y="167691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7093786" y="2870921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5A4C6E-0A07-3042-AE7C-E651AAB2D2AB}"/>
              </a:ext>
            </a:extLst>
          </p:cNvPr>
          <p:cNvSpPr/>
          <p:nvPr/>
        </p:nvSpPr>
        <p:spPr>
          <a:xfrm>
            <a:off x="5651875" y="3697150"/>
            <a:ext cx="1118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cxnSp>
        <p:nvCxnSpPr>
          <p:cNvPr id="31" name="Google Shape;166;p7">
            <a:extLst>
              <a:ext uri="{FF2B5EF4-FFF2-40B4-BE49-F238E27FC236}">
                <a16:creationId xmlns:a16="http://schemas.microsoft.com/office/drawing/2014/main" id="{6AF5E7E9-C2B9-C748-9B9B-D7D31991B712}"/>
              </a:ext>
            </a:extLst>
          </p:cNvPr>
          <p:cNvCxnSpPr>
            <a:cxnSpLocks/>
          </p:cNvCxnSpPr>
          <p:nvPr/>
        </p:nvCxnSpPr>
        <p:spPr>
          <a:xfrm>
            <a:off x="2383793" y="1369401"/>
            <a:ext cx="0" cy="117831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" name="Google Shape;166;p7">
            <a:extLst>
              <a:ext uri="{FF2B5EF4-FFF2-40B4-BE49-F238E27FC236}">
                <a16:creationId xmlns:a16="http://schemas.microsoft.com/office/drawing/2014/main" id="{BCC08C6A-9498-B84F-9507-B07C7A9FCB11}"/>
              </a:ext>
            </a:extLst>
          </p:cNvPr>
          <p:cNvCxnSpPr>
            <a:cxnSpLocks/>
          </p:cNvCxnSpPr>
          <p:nvPr/>
        </p:nvCxnSpPr>
        <p:spPr>
          <a:xfrm>
            <a:off x="2674669" y="1380472"/>
            <a:ext cx="780" cy="141811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" name="Google Shape;502;p24">
            <a:extLst>
              <a:ext uri="{FF2B5EF4-FFF2-40B4-BE49-F238E27FC236}">
                <a16:creationId xmlns:a16="http://schemas.microsoft.com/office/drawing/2014/main" id="{E2656625-6C00-0D48-8931-DD57F54AD872}"/>
              </a:ext>
            </a:extLst>
          </p:cNvPr>
          <p:cNvCxnSpPr>
            <a:cxnSpLocks/>
          </p:cNvCxnSpPr>
          <p:nvPr/>
        </p:nvCxnSpPr>
        <p:spPr>
          <a:xfrm>
            <a:off x="5143318" y="1505025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12C29C4-4F8B-E54A-ADAB-89531EA11878}"/>
              </a:ext>
            </a:extLst>
          </p:cNvPr>
          <p:cNvSpPr/>
          <p:nvPr/>
        </p:nvSpPr>
        <p:spPr>
          <a:xfrm>
            <a:off x="4480933" y="2817957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7" name="Google Shape;502;p24">
            <a:extLst>
              <a:ext uri="{FF2B5EF4-FFF2-40B4-BE49-F238E27FC236}">
                <a16:creationId xmlns:a16="http://schemas.microsoft.com/office/drawing/2014/main" id="{401F54B7-7C13-DB4A-A921-6F9078E484AC}"/>
              </a:ext>
            </a:extLst>
          </p:cNvPr>
          <p:cNvCxnSpPr>
            <a:cxnSpLocks/>
          </p:cNvCxnSpPr>
          <p:nvPr/>
        </p:nvCxnSpPr>
        <p:spPr>
          <a:xfrm>
            <a:off x="3807268" y="1452557"/>
            <a:ext cx="0" cy="860400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641BFADA-03AD-E443-AB78-18A7E0B80EAB}"/>
              </a:ext>
            </a:extLst>
          </p:cNvPr>
          <p:cNvSpPr/>
          <p:nvPr/>
        </p:nvSpPr>
        <p:spPr>
          <a:xfrm>
            <a:off x="3219524" y="2349562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7FCAD4-472B-694D-BE03-A2B49EC01330}"/>
              </a:ext>
            </a:extLst>
          </p:cNvPr>
          <p:cNvSpPr/>
          <p:nvPr/>
        </p:nvSpPr>
        <p:spPr>
          <a:xfrm>
            <a:off x="3504061" y="4761478"/>
            <a:ext cx="6735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</a:p>
        </p:txBody>
      </p:sp>
      <p:sp>
        <p:nvSpPr>
          <p:cNvPr id="41" name="Google Shape;508;p24">
            <a:extLst>
              <a:ext uri="{FF2B5EF4-FFF2-40B4-BE49-F238E27FC236}">
                <a16:creationId xmlns:a16="http://schemas.microsoft.com/office/drawing/2014/main" id="{4E99E8D5-B88F-6F4C-BDB3-D2C4DA497A54}"/>
              </a:ext>
            </a:extLst>
          </p:cNvPr>
          <p:cNvSpPr/>
          <p:nvPr/>
        </p:nvSpPr>
        <p:spPr>
          <a:xfrm rot="5400013">
            <a:off x="3561018" y="2837730"/>
            <a:ext cx="252560" cy="379948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ECD16AB9-28EF-5747-A529-D8DFD357F542}"/>
              </a:ext>
            </a:extLst>
          </p:cNvPr>
          <p:cNvCxnSpPr>
            <a:cxnSpLocks/>
          </p:cNvCxnSpPr>
          <p:nvPr/>
        </p:nvCxnSpPr>
        <p:spPr>
          <a:xfrm>
            <a:off x="6190803" y="1551811"/>
            <a:ext cx="0" cy="2277109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cxnSp>
        <p:nvCxnSpPr>
          <p:cNvPr id="46" name="Google Shape;166;p7">
            <a:extLst>
              <a:ext uri="{FF2B5EF4-FFF2-40B4-BE49-F238E27FC236}">
                <a16:creationId xmlns:a16="http://schemas.microsoft.com/office/drawing/2014/main" id="{788528C8-37A6-E84F-B5E0-78EB58CF8B4F}"/>
              </a:ext>
            </a:extLst>
          </p:cNvPr>
          <p:cNvCxnSpPr>
            <a:cxnSpLocks/>
          </p:cNvCxnSpPr>
          <p:nvPr/>
        </p:nvCxnSpPr>
        <p:spPr>
          <a:xfrm>
            <a:off x="6738305" y="1635797"/>
            <a:ext cx="32284" cy="330229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8" name="Rectangle 32">
            <a:extLst>
              <a:ext uri="{FF2B5EF4-FFF2-40B4-BE49-F238E27FC236}">
                <a16:creationId xmlns:a16="http://schemas.microsoft.com/office/drawing/2014/main" id="{2C6D2FE6-7696-DA40-8A7C-DDDBB821E232}"/>
              </a:ext>
            </a:extLst>
          </p:cNvPr>
          <p:cNvSpPr/>
          <p:nvPr/>
        </p:nvSpPr>
        <p:spPr>
          <a:xfrm>
            <a:off x="6161327" y="4882800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50" name="Google Shape;408;p18">
            <a:extLst>
              <a:ext uri="{FF2B5EF4-FFF2-40B4-BE49-F238E27FC236}">
                <a16:creationId xmlns:a16="http://schemas.microsoft.com/office/drawing/2014/main" id="{9959BF05-FD62-7D4F-AAEF-D494A3CC436F}"/>
              </a:ext>
            </a:extLst>
          </p:cNvPr>
          <p:cNvSpPr/>
          <p:nvPr/>
        </p:nvSpPr>
        <p:spPr>
          <a:xfrm rot="5400000">
            <a:off x="3827234" y="3076320"/>
            <a:ext cx="282664" cy="447800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" name="Rectangle 38">
            <a:extLst>
              <a:ext uri="{FF2B5EF4-FFF2-40B4-BE49-F238E27FC236}">
                <a16:creationId xmlns:a16="http://schemas.microsoft.com/office/drawing/2014/main" id="{AF860490-0F41-DF4C-BCA0-8A2CC0390439}"/>
              </a:ext>
            </a:extLst>
          </p:cNvPr>
          <p:cNvSpPr/>
          <p:nvPr/>
        </p:nvSpPr>
        <p:spPr>
          <a:xfrm>
            <a:off x="3756316" y="5272219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445045" y="3028431"/>
            <a:ext cx="282644" cy="561808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80309D24-A8F2-5742-B5F0-005FEE538100}"/>
              </a:ext>
            </a:extLst>
          </p:cNvPr>
          <p:cNvSpPr/>
          <p:nvPr/>
        </p:nvSpPr>
        <p:spPr>
          <a:xfrm>
            <a:off x="5096403" y="5840844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54" name="Curved Up Arrow 43">
            <a:extLst>
              <a:ext uri="{FF2B5EF4-FFF2-40B4-BE49-F238E27FC236}">
                <a16:creationId xmlns:a16="http://schemas.microsoft.com/office/drawing/2014/main" id="{58CE30A0-D9DD-9540-8973-94AB6C04F861}"/>
              </a:ext>
            </a:extLst>
          </p:cNvPr>
          <p:cNvSpPr/>
          <p:nvPr/>
        </p:nvSpPr>
        <p:spPr>
          <a:xfrm>
            <a:off x="5935432" y="5991971"/>
            <a:ext cx="3246661" cy="2407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7" name="Rectangle 40">
            <a:extLst>
              <a:ext uri="{FF2B5EF4-FFF2-40B4-BE49-F238E27FC236}">
                <a16:creationId xmlns:a16="http://schemas.microsoft.com/office/drawing/2014/main" id="{C3DF2E62-3D23-D549-9AB6-78CC14EF08BE}"/>
              </a:ext>
            </a:extLst>
          </p:cNvPr>
          <p:cNvSpPr/>
          <p:nvPr/>
        </p:nvSpPr>
        <p:spPr>
          <a:xfrm>
            <a:off x="8548845" y="4533557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551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163976" y="379692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وَ لَا دِيْنَ لِمَن لَّا عَهْدَ لَهُ</a:t>
            </a:r>
            <a:endParaRPr lang="en-US" sz="9600" dirty="0">
              <a:solidFill>
                <a:srgbClr val="000000"/>
              </a:solidFill>
              <a:latin typeface="Traditional Arabic" pitchFamily="18"/>
              <a:cs typeface="Traditional Arabic" pitchFamily="18"/>
            </a:endParaRP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8845393" y="1713514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16" name="Rectangle 32">
            <a:extLst>
              <a:ext uri="{FF2B5EF4-FFF2-40B4-BE49-F238E27FC236}">
                <a16:creationId xmlns:a16="http://schemas.microsoft.com/office/drawing/2014/main" id="{2F2C93BE-E470-7647-A87F-F2D3665F0D8D}"/>
              </a:ext>
            </a:extLst>
          </p:cNvPr>
          <p:cNvSpPr/>
          <p:nvPr/>
        </p:nvSpPr>
        <p:spPr>
          <a:xfrm>
            <a:off x="1908957" y="2661779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20" name="Google Shape;408;p18">
            <a:extLst>
              <a:ext uri="{FF2B5EF4-FFF2-40B4-BE49-F238E27FC236}">
                <a16:creationId xmlns:a16="http://schemas.microsoft.com/office/drawing/2014/main" id="{D0209A24-746A-E74C-BA0C-4F0C914C52B5}"/>
              </a:ext>
            </a:extLst>
          </p:cNvPr>
          <p:cNvSpPr/>
          <p:nvPr/>
        </p:nvSpPr>
        <p:spPr>
          <a:xfrm rot="5400013">
            <a:off x="2288540" y="2689840"/>
            <a:ext cx="330422" cy="13491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21" name="Rectangle 38">
            <a:extLst>
              <a:ext uri="{FF2B5EF4-FFF2-40B4-BE49-F238E27FC236}">
                <a16:creationId xmlns:a16="http://schemas.microsoft.com/office/drawing/2014/main" id="{5C446B1E-84CB-5747-8B48-1B8C64FE6501}"/>
              </a:ext>
            </a:extLst>
          </p:cNvPr>
          <p:cNvSpPr/>
          <p:nvPr/>
        </p:nvSpPr>
        <p:spPr>
          <a:xfrm>
            <a:off x="1825034" y="2391458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22" name="Rectangle 40">
            <a:extLst>
              <a:ext uri="{FF2B5EF4-FFF2-40B4-BE49-F238E27FC236}">
                <a16:creationId xmlns:a16="http://schemas.microsoft.com/office/drawing/2014/main" id="{887DB0F2-6617-314A-AFF0-21F3078C15B5}"/>
              </a:ext>
            </a:extLst>
          </p:cNvPr>
          <p:cNvSpPr/>
          <p:nvPr/>
        </p:nvSpPr>
        <p:spPr>
          <a:xfrm>
            <a:off x="2884876" y="3698993"/>
            <a:ext cx="1781157" cy="101566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dirty="0">
                <a:solidFill>
                  <a:schemeClr val="accent6">
                    <a:lumMod val="50000"/>
                  </a:schemeClr>
                </a:solidFill>
                <a:latin typeface="Traditional Arabic"/>
                <a:ea typeface="Traditional Arabic"/>
                <a:cs typeface="Traditional Arabic"/>
              </a:rPr>
              <a:t>خَبَر</a:t>
            </a: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D21D335C-9464-3848-AEB4-5937DA2E5D5A}"/>
              </a:ext>
            </a:extLst>
          </p:cNvPr>
          <p:cNvSpPr/>
          <p:nvPr/>
        </p:nvSpPr>
        <p:spPr>
          <a:xfrm>
            <a:off x="2018931" y="3475330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25" name="Curved Up Arrow 43">
            <a:extLst>
              <a:ext uri="{FF2B5EF4-FFF2-40B4-BE49-F238E27FC236}">
                <a16:creationId xmlns:a16="http://schemas.microsoft.com/office/drawing/2014/main" id="{E5D3387E-C05C-AA4A-8250-86F49C6D290A}"/>
              </a:ext>
            </a:extLst>
          </p:cNvPr>
          <p:cNvSpPr/>
          <p:nvPr/>
        </p:nvSpPr>
        <p:spPr>
          <a:xfrm>
            <a:off x="2427427" y="3988970"/>
            <a:ext cx="1158354" cy="237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8572329" y="2907484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7764335" y="167691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7093786" y="2870921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5A4C6E-0A07-3042-AE7C-E651AAB2D2AB}"/>
              </a:ext>
            </a:extLst>
          </p:cNvPr>
          <p:cNvSpPr/>
          <p:nvPr/>
        </p:nvSpPr>
        <p:spPr>
          <a:xfrm>
            <a:off x="5651875" y="3697150"/>
            <a:ext cx="1118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cxnSp>
        <p:nvCxnSpPr>
          <p:cNvPr id="31" name="Google Shape;166;p7">
            <a:extLst>
              <a:ext uri="{FF2B5EF4-FFF2-40B4-BE49-F238E27FC236}">
                <a16:creationId xmlns:a16="http://schemas.microsoft.com/office/drawing/2014/main" id="{6AF5E7E9-C2B9-C748-9B9B-D7D31991B712}"/>
              </a:ext>
            </a:extLst>
          </p:cNvPr>
          <p:cNvCxnSpPr>
            <a:cxnSpLocks/>
          </p:cNvCxnSpPr>
          <p:nvPr/>
        </p:nvCxnSpPr>
        <p:spPr>
          <a:xfrm>
            <a:off x="2383793" y="1369401"/>
            <a:ext cx="0" cy="117831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" name="Google Shape;166;p7">
            <a:extLst>
              <a:ext uri="{FF2B5EF4-FFF2-40B4-BE49-F238E27FC236}">
                <a16:creationId xmlns:a16="http://schemas.microsoft.com/office/drawing/2014/main" id="{BCC08C6A-9498-B84F-9507-B07C7A9FCB11}"/>
              </a:ext>
            </a:extLst>
          </p:cNvPr>
          <p:cNvCxnSpPr>
            <a:cxnSpLocks/>
          </p:cNvCxnSpPr>
          <p:nvPr/>
        </p:nvCxnSpPr>
        <p:spPr>
          <a:xfrm>
            <a:off x="2674669" y="1380472"/>
            <a:ext cx="780" cy="141811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" name="Google Shape;502;p24">
            <a:extLst>
              <a:ext uri="{FF2B5EF4-FFF2-40B4-BE49-F238E27FC236}">
                <a16:creationId xmlns:a16="http://schemas.microsoft.com/office/drawing/2014/main" id="{E2656625-6C00-0D48-8931-DD57F54AD872}"/>
              </a:ext>
            </a:extLst>
          </p:cNvPr>
          <p:cNvCxnSpPr>
            <a:cxnSpLocks/>
          </p:cNvCxnSpPr>
          <p:nvPr/>
        </p:nvCxnSpPr>
        <p:spPr>
          <a:xfrm>
            <a:off x="5143318" y="1505025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12C29C4-4F8B-E54A-ADAB-89531EA11878}"/>
              </a:ext>
            </a:extLst>
          </p:cNvPr>
          <p:cNvSpPr/>
          <p:nvPr/>
        </p:nvSpPr>
        <p:spPr>
          <a:xfrm>
            <a:off x="4480933" y="2817957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7" name="Google Shape;502;p24">
            <a:extLst>
              <a:ext uri="{FF2B5EF4-FFF2-40B4-BE49-F238E27FC236}">
                <a16:creationId xmlns:a16="http://schemas.microsoft.com/office/drawing/2014/main" id="{401F54B7-7C13-DB4A-A921-6F9078E484AC}"/>
              </a:ext>
            </a:extLst>
          </p:cNvPr>
          <p:cNvCxnSpPr>
            <a:cxnSpLocks/>
          </p:cNvCxnSpPr>
          <p:nvPr/>
        </p:nvCxnSpPr>
        <p:spPr>
          <a:xfrm>
            <a:off x="3807268" y="1452557"/>
            <a:ext cx="0" cy="860400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641BFADA-03AD-E443-AB78-18A7E0B80EAB}"/>
              </a:ext>
            </a:extLst>
          </p:cNvPr>
          <p:cNvSpPr/>
          <p:nvPr/>
        </p:nvSpPr>
        <p:spPr>
          <a:xfrm>
            <a:off x="3219524" y="2349562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7FCAD4-472B-694D-BE03-A2B49EC01330}"/>
              </a:ext>
            </a:extLst>
          </p:cNvPr>
          <p:cNvSpPr/>
          <p:nvPr/>
        </p:nvSpPr>
        <p:spPr>
          <a:xfrm>
            <a:off x="3504061" y="4761478"/>
            <a:ext cx="6735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</a:p>
        </p:txBody>
      </p:sp>
      <p:sp>
        <p:nvSpPr>
          <p:cNvPr id="41" name="Google Shape;508;p24">
            <a:extLst>
              <a:ext uri="{FF2B5EF4-FFF2-40B4-BE49-F238E27FC236}">
                <a16:creationId xmlns:a16="http://schemas.microsoft.com/office/drawing/2014/main" id="{4E99E8D5-B88F-6F4C-BDB3-D2C4DA497A54}"/>
              </a:ext>
            </a:extLst>
          </p:cNvPr>
          <p:cNvSpPr/>
          <p:nvPr/>
        </p:nvSpPr>
        <p:spPr>
          <a:xfrm rot="5400013">
            <a:off x="3561018" y="2837730"/>
            <a:ext cx="252560" cy="379948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ECD16AB9-28EF-5747-A529-D8DFD357F542}"/>
              </a:ext>
            </a:extLst>
          </p:cNvPr>
          <p:cNvCxnSpPr>
            <a:cxnSpLocks/>
          </p:cNvCxnSpPr>
          <p:nvPr/>
        </p:nvCxnSpPr>
        <p:spPr>
          <a:xfrm>
            <a:off x="6190803" y="1551811"/>
            <a:ext cx="0" cy="2277109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cxnSp>
        <p:nvCxnSpPr>
          <p:cNvPr id="46" name="Google Shape;166;p7">
            <a:extLst>
              <a:ext uri="{FF2B5EF4-FFF2-40B4-BE49-F238E27FC236}">
                <a16:creationId xmlns:a16="http://schemas.microsoft.com/office/drawing/2014/main" id="{788528C8-37A6-E84F-B5E0-78EB58CF8B4F}"/>
              </a:ext>
            </a:extLst>
          </p:cNvPr>
          <p:cNvCxnSpPr>
            <a:cxnSpLocks/>
          </p:cNvCxnSpPr>
          <p:nvPr/>
        </p:nvCxnSpPr>
        <p:spPr>
          <a:xfrm>
            <a:off x="6738305" y="1635797"/>
            <a:ext cx="32284" cy="330229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8" name="Rectangle 32">
            <a:extLst>
              <a:ext uri="{FF2B5EF4-FFF2-40B4-BE49-F238E27FC236}">
                <a16:creationId xmlns:a16="http://schemas.microsoft.com/office/drawing/2014/main" id="{2C6D2FE6-7696-DA40-8A7C-DDDBB821E232}"/>
              </a:ext>
            </a:extLst>
          </p:cNvPr>
          <p:cNvSpPr/>
          <p:nvPr/>
        </p:nvSpPr>
        <p:spPr>
          <a:xfrm>
            <a:off x="6161327" y="4882800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50" name="Google Shape;408;p18">
            <a:extLst>
              <a:ext uri="{FF2B5EF4-FFF2-40B4-BE49-F238E27FC236}">
                <a16:creationId xmlns:a16="http://schemas.microsoft.com/office/drawing/2014/main" id="{9959BF05-FD62-7D4F-AAEF-D494A3CC436F}"/>
              </a:ext>
            </a:extLst>
          </p:cNvPr>
          <p:cNvSpPr/>
          <p:nvPr/>
        </p:nvSpPr>
        <p:spPr>
          <a:xfrm rot="5400000">
            <a:off x="3827234" y="3076320"/>
            <a:ext cx="282664" cy="447800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" name="Rectangle 38">
            <a:extLst>
              <a:ext uri="{FF2B5EF4-FFF2-40B4-BE49-F238E27FC236}">
                <a16:creationId xmlns:a16="http://schemas.microsoft.com/office/drawing/2014/main" id="{AF860490-0F41-DF4C-BCA0-8A2CC0390439}"/>
              </a:ext>
            </a:extLst>
          </p:cNvPr>
          <p:cNvSpPr/>
          <p:nvPr/>
        </p:nvSpPr>
        <p:spPr>
          <a:xfrm>
            <a:off x="3756316" y="5272219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445045" y="3028431"/>
            <a:ext cx="282644" cy="561808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80309D24-A8F2-5742-B5F0-005FEE538100}"/>
              </a:ext>
            </a:extLst>
          </p:cNvPr>
          <p:cNvSpPr/>
          <p:nvPr/>
        </p:nvSpPr>
        <p:spPr>
          <a:xfrm>
            <a:off x="5096403" y="5840844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54" name="Curved Up Arrow 43">
            <a:extLst>
              <a:ext uri="{FF2B5EF4-FFF2-40B4-BE49-F238E27FC236}">
                <a16:creationId xmlns:a16="http://schemas.microsoft.com/office/drawing/2014/main" id="{58CE30A0-D9DD-9540-8973-94AB6C04F861}"/>
              </a:ext>
            </a:extLst>
          </p:cNvPr>
          <p:cNvSpPr/>
          <p:nvPr/>
        </p:nvSpPr>
        <p:spPr>
          <a:xfrm>
            <a:off x="5935432" y="5991971"/>
            <a:ext cx="3246661" cy="2407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37873" y="6359014"/>
            <a:ext cx="9144220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71. And He who does not keep his agreements has no religion.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4" name="Rectangle 40">
            <a:extLst>
              <a:ext uri="{FF2B5EF4-FFF2-40B4-BE49-F238E27FC236}">
                <a16:creationId xmlns:a16="http://schemas.microsoft.com/office/drawing/2014/main" id="{4285C213-7C24-464A-8D4A-6E1345E2C494}"/>
              </a:ext>
            </a:extLst>
          </p:cNvPr>
          <p:cNvSpPr/>
          <p:nvPr/>
        </p:nvSpPr>
        <p:spPr>
          <a:xfrm>
            <a:off x="8625354" y="4488018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875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807841" y="300050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لَا حَلِيْمَ إِلَّا ذُوْ عُثْرَةٍ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8868714" y="1675383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8385941" y="2756216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7218903" y="1676909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6623627" y="2820472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201325" y="2705680"/>
            <a:ext cx="191108" cy="43740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37873" y="6359014"/>
            <a:ext cx="9144220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72. There is no clement person who has not stumbled.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B2F23E-3BCC-2147-B449-145068E5B4BB}"/>
              </a:ext>
            </a:extLst>
          </p:cNvPr>
          <p:cNvSpPr/>
          <p:nvPr/>
        </p:nvSpPr>
        <p:spPr>
          <a:xfrm>
            <a:off x="2232220" y="2601840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654E41-6610-9F43-80F4-9F714676FEEC}"/>
              </a:ext>
            </a:extLst>
          </p:cNvPr>
          <p:cNvSpPr/>
          <p:nvPr/>
        </p:nvSpPr>
        <p:spPr>
          <a:xfrm>
            <a:off x="4142800" y="2624312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42" name="Google Shape;137;p5">
            <a:extLst>
              <a:ext uri="{FF2B5EF4-FFF2-40B4-BE49-F238E27FC236}">
                <a16:creationId xmlns:a16="http://schemas.microsoft.com/office/drawing/2014/main" id="{CC8533D4-65E0-374E-96E9-25A6F3E77602}"/>
              </a:ext>
            </a:extLst>
          </p:cNvPr>
          <p:cNvCxnSpPr>
            <a:cxnSpLocks/>
          </p:cNvCxnSpPr>
          <p:nvPr/>
        </p:nvCxnSpPr>
        <p:spPr>
          <a:xfrm>
            <a:off x="4798177" y="167538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37;p5">
            <a:extLst>
              <a:ext uri="{FF2B5EF4-FFF2-40B4-BE49-F238E27FC236}">
                <a16:creationId xmlns:a16="http://schemas.microsoft.com/office/drawing/2014/main" id="{4D4FE520-C3AE-734F-88B2-77F1814934BD}"/>
              </a:ext>
            </a:extLst>
          </p:cNvPr>
          <p:cNvCxnSpPr>
            <a:cxnSpLocks/>
          </p:cNvCxnSpPr>
          <p:nvPr/>
        </p:nvCxnSpPr>
        <p:spPr>
          <a:xfrm>
            <a:off x="3504061" y="167538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4" name="Google Shape;705;p37">
            <a:extLst>
              <a:ext uri="{FF2B5EF4-FFF2-40B4-BE49-F238E27FC236}">
                <a16:creationId xmlns:a16="http://schemas.microsoft.com/office/drawing/2014/main" id="{C95AB6C7-4037-B54B-A71D-5E12F3090D7D}"/>
              </a:ext>
            </a:extLst>
          </p:cNvPr>
          <p:cNvSpPr txBox="1"/>
          <p:nvPr/>
        </p:nvSpPr>
        <p:spPr>
          <a:xfrm>
            <a:off x="5529375" y="3204963"/>
            <a:ext cx="133591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521B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استثني</a:t>
            </a:r>
          </a:p>
        </p:txBody>
      </p:sp>
      <p:sp>
        <p:nvSpPr>
          <p:cNvPr id="47" name="Google Shape;408;p18">
            <a:extLst>
              <a:ext uri="{FF2B5EF4-FFF2-40B4-BE49-F238E27FC236}">
                <a16:creationId xmlns:a16="http://schemas.microsoft.com/office/drawing/2014/main" id="{8F3FCD45-A6AD-4A47-B8AA-166D42296315}"/>
              </a:ext>
            </a:extLst>
          </p:cNvPr>
          <p:cNvSpPr/>
          <p:nvPr/>
        </p:nvSpPr>
        <p:spPr>
          <a:xfrm rot="5400013">
            <a:off x="3561793" y="2555562"/>
            <a:ext cx="340626" cy="272859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521B93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49" name="Google Shape;706;p37">
            <a:extLst>
              <a:ext uri="{FF2B5EF4-FFF2-40B4-BE49-F238E27FC236}">
                <a16:creationId xmlns:a16="http://schemas.microsoft.com/office/drawing/2014/main" id="{788E6294-FB94-774D-A494-827591D44E18}"/>
              </a:ext>
            </a:extLst>
          </p:cNvPr>
          <p:cNvSpPr txBox="1"/>
          <p:nvPr/>
        </p:nvSpPr>
        <p:spPr>
          <a:xfrm>
            <a:off x="3329833" y="4016078"/>
            <a:ext cx="133591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521B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مُستثنَى</a:t>
            </a:r>
            <a:endParaRPr sz="3600" dirty="0">
              <a:solidFill>
                <a:srgbClr val="521B93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7" name="Google Shape;137;p5">
            <a:extLst>
              <a:ext uri="{FF2B5EF4-FFF2-40B4-BE49-F238E27FC236}">
                <a16:creationId xmlns:a16="http://schemas.microsoft.com/office/drawing/2014/main" id="{75B3659A-834A-1F40-A448-D69A5EBFA6D9}"/>
              </a:ext>
            </a:extLst>
          </p:cNvPr>
          <p:cNvCxnSpPr>
            <a:cxnSpLocks/>
          </p:cNvCxnSpPr>
          <p:nvPr/>
        </p:nvCxnSpPr>
        <p:spPr>
          <a:xfrm>
            <a:off x="5962348" y="1596060"/>
            <a:ext cx="0" cy="1652111"/>
          </a:xfrm>
          <a:prstGeom prst="straightConnector1">
            <a:avLst/>
          </a:prstGeom>
          <a:noFill/>
          <a:ln w="38100" cap="flat" cmpd="sng">
            <a:solidFill>
              <a:srgbClr val="521B9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37FF17B-A263-A54F-895F-45B7E227936A}"/>
              </a:ext>
            </a:extLst>
          </p:cNvPr>
          <p:cNvSpPr/>
          <p:nvPr/>
        </p:nvSpPr>
        <p:spPr>
          <a:xfrm>
            <a:off x="3504061" y="4974088"/>
            <a:ext cx="22701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89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367809" y="303702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وَ لَا حَكِيْمَ إِلَّا ذُوْ تَجْرِبَةٍ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8744023" y="159606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8385941" y="2756216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7093786" y="165291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6483928" y="2807855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201325" y="2705680"/>
            <a:ext cx="191108" cy="43740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37873" y="6359014"/>
            <a:ext cx="9144220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73. There is no wise person who possesses no experience.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B2F23E-3BCC-2147-B449-145068E5B4BB}"/>
              </a:ext>
            </a:extLst>
          </p:cNvPr>
          <p:cNvSpPr/>
          <p:nvPr/>
        </p:nvSpPr>
        <p:spPr>
          <a:xfrm>
            <a:off x="2232220" y="2601840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654E41-6610-9F43-80F4-9F714676FEEC}"/>
              </a:ext>
            </a:extLst>
          </p:cNvPr>
          <p:cNvSpPr/>
          <p:nvPr/>
        </p:nvSpPr>
        <p:spPr>
          <a:xfrm>
            <a:off x="4142800" y="2624312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42" name="Google Shape;137;p5">
            <a:extLst>
              <a:ext uri="{FF2B5EF4-FFF2-40B4-BE49-F238E27FC236}">
                <a16:creationId xmlns:a16="http://schemas.microsoft.com/office/drawing/2014/main" id="{CC8533D4-65E0-374E-96E9-25A6F3E77602}"/>
              </a:ext>
            </a:extLst>
          </p:cNvPr>
          <p:cNvCxnSpPr>
            <a:cxnSpLocks/>
          </p:cNvCxnSpPr>
          <p:nvPr/>
        </p:nvCxnSpPr>
        <p:spPr>
          <a:xfrm>
            <a:off x="4798177" y="167538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37;p5">
            <a:extLst>
              <a:ext uri="{FF2B5EF4-FFF2-40B4-BE49-F238E27FC236}">
                <a16:creationId xmlns:a16="http://schemas.microsoft.com/office/drawing/2014/main" id="{4D4FE520-C3AE-734F-88B2-77F1814934BD}"/>
              </a:ext>
            </a:extLst>
          </p:cNvPr>
          <p:cNvCxnSpPr>
            <a:cxnSpLocks/>
          </p:cNvCxnSpPr>
          <p:nvPr/>
        </p:nvCxnSpPr>
        <p:spPr>
          <a:xfrm>
            <a:off x="3504061" y="167538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4" name="Google Shape;705;p37">
            <a:extLst>
              <a:ext uri="{FF2B5EF4-FFF2-40B4-BE49-F238E27FC236}">
                <a16:creationId xmlns:a16="http://schemas.microsoft.com/office/drawing/2014/main" id="{C95AB6C7-4037-B54B-A71D-5E12F3090D7D}"/>
              </a:ext>
            </a:extLst>
          </p:cNvPr>
          <p:cNvSpPr txBox="1"/>
          <p:nvPr/>
        </p:nvSpPr>
        <p:spPr>
          <a:xfrm>
            <a:off x="5529375" y="3204963"/>
            <a:ext cx="133591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521B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استثني</a:t>
            </a:r>
          </a:p>
        </p:txBody>
      </p:sp>
      <p:sp>
        <p:nvSpPr>
          <p:cNvPr id="47" name="Google Shape;408;p18">
            <a:extLst>
              <a:ext uri="{FF2B5EF4-FFF2-40B4-BE49-F238E27FC236}">
                <a16:creationId xmlns:a16="http://schemas.microsoft.com/office/drawing/2014/main" id="{8F3FCD45-A6AD-4A47-B8AA-166D42296315}"/>
              </a:ext>
            </a:extLst>
          </p:cNvPr>
          <p:cNvSpPr/>
          <p:nvPr/>
        </p:nvSpPr>
        <p:spPr>
          <a:xfrm rot="5400013">
            <a:off x="3561793" y="2555562"/>
            <a:ext cx="340626" cy="272859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521B93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49" name="Google Shape;706;p37">
            <a:extLst>
              <a:ext uri="{FF2B5EF4-FFF2-40B4-BE49-F238E27FC236}">
                <a16:creationId xmlns:a16="http://schemas.microsoft.com/office/drawing/2014/main" id="{788E6294-FB94-774D-A494-827591D44E18}"/>
              </a:ext>
            </a:extLst>
          </p:cNvPr>
          <p:cNvSpPr txBox="1"/>
          <p:nvPr/>
        </p:nvSpPr>
        <p:spPr>
          <a:xfrm>
            <a:off x="3329833" y="4016078"/>
            <a:ext cx="133591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521B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مُستثنَى</a:t>
            </a:r>
            <a:endParaRPr sz="3600" dirty="0">
              <a:solidFill>
                <a:srgbClr val="521B93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7" name="Google Shape;137;p5">
            <a:extLst>
              <a:ext uri="{FF2B5EF4-FFF2-40B4-BE49-F238E27FC236}">
                <a16:creationId xmlns:a16="http://schemas.microsoft.com/office/drawing/2014/main" id="{75B3659A-834A-1F40-A448-D69A5EBFA6D9}"/>
              </a:ext>
            </a:extLst>
          </p:cNvPr>
          <p:cNvCxnSpPr>
            <a:cxnSpLocks/>
          </p:cNvCxnSpPr>
          <p:nvPr/>
        </p:nvCxnSpPr>
        <p:spPr>
          <a:xfrm>
            <a:off x="5962348" y="1596060"/>
            <a:ext cx="0" cy="1652111"/>
          </a:xfrm>
          <a:prstGeom prst="straightConnector1">
            <a:avLst/>
          </a:prstGeom>
          <a:noFill/>
          <a:ln w="38100" cap="flat" cmpd="sng">
            <a:solidFill>
              <a:srgbClr val="521B9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37FF17B-A263-A54F-895F-45B7E227936A}"/>
              </a:ext>
            </a:extLst>
          </p:cNvPr>
          <p:cNvSpPr/>
          <p:nvPr/>
        </p:nvSpPr>
        <p:spPr>
          <a:xfrm>
            <a:off x="3504061" y="4974088"/>
            <a:ext cx="22701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324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3434788" y="326087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لَا عَقْلَ كَالتَّدْبِيْرِ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8215153" y="159606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7810204" y="2786505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6865292" y="165291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6262749" y="2822105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546165" y="2478403"/>
            <a:ext cx="181032" cy="218704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37873" y="6359014"/>
            <a:ext cx="9144220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74. There is no intelligence like planning.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21" name="Google Shape;166;p7">
            <a:extLst>
              <a:ext uri="{FF2B5EF4-FFF2-40B4-BE49-F238E27FC236}">
                <a16:creationId xmlns:a16="http://schemas.microsoft.com/office/drawing/2014/main" id="{E801B96B-7E19-2E4F-B644-9A89BCE33DB0}"/>
              </a:ext>
            </a:extLst>
          </p:cNvPr>
          <p:cNvCxnSpPr>
            <a:cxnSpLocks/>
          </p:cNvCxnSpPr>
          <p:nvPr/>
        </p:nvCxnSpPr>
        <p:spPr>
          <a:xfrm>
            <a:off x="3921647" y="1689838"/>
            <a:ext cx="0" cy="117831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" name="Google Shape;166;p7">
            <a:extLst>
              <a:ext uri="{FF2B5EF4-FFF2-40B4-BE49-F238E27FC236}">
                <a16:creationId xmlns:a16="http://schemas.microsoft.com/office/drawing/2014/main" id="{4A88ABA6-4FDC-614C-A4BC-1626EA3B9EA2}"/>
              </a:ext>
            </a:extLst>
          </p:cNvPr>
          <p:cNvCxnSpPr>
            <a:cxnSpLocks/>
          </p:cNvCxnSpPr>
          <p:nvPr/>
        </p:nvCxnSpPr>
        <p:spPr>
          <a:xfrm>
            <a:off x="5501066" y="1596060"/>
            <a:ext cx="0" cy="117831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" name="Rectangle 38">
            <a:extLst>
              <a:ext uri="{FF2B5EF4-FFF2-40B4-BE49-F238E27FC236}">
                <a16:creationId xmlns:a16="http://schemas.microsoft.com/office/drawing/2014/main" id="{D644EB0C-7A74-F449-AB8C-0779EB82745C}"/>
              </a:ext>
            </a:extLst>
          </p:cNvPr>
          <p:cNvSpPr/>
          <p:nvPr/>
        </p:nvSpPr>
        <p:spPr>
          <a:xfrm>
            <a:off x="3434788" y="2740335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7D3A4348-AE20-DB4B-A1C3-DB68AD657F67}"/>
              </a:ext>
            </a:extLst>
          </p:cNvPr>
          <p:cNvSpPr/>
          <p:nvPr/>
        </p:nvSpPr>
        <p:spPr>
          <a:xfrm>
            <a:off x="4366374" y="2700125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25" name="Rectangle 42">
            <a:extLst>
              <a:ext uri="{FF2B5EF4-FFF2-40B4-BE49-F238E27FC236}">
                <a16:creationId xmlns:a16="http://schemas.microsoft.com/office/drawing/2014/main" id="{29A301C0-0153-DF49-A5FD-31E37A3F74B4}"/>
              </a:ext>
            </a:extLst>
          </p:cNvPr>
          <p:cNvSpPr/>
          <p:nvPr/>
        </p:nvSpPr>
        <p:spPr>
          <a:xfrm>
            <a:off x="4297981" y="3663667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27" name="Curved Up Arrow 43">
            <a:extLst>
              <a:ext uri="{FF2B5EF4-FFF2-40B4-BE49-F238E27FC236}">
                <a16:creationId xmlns:a16="http://schemas.microsoft.com/office/drawing/2014/main" id="{72A968CC-0D95-2D45-A877-CCCAC0C7F13E}"/>
              </a:ext>
            </a:extLst>
          </p:cNvPr>
          <p:cNvSpPr/>
          <p:nvPr/>
        </p:nvSpPr>
        <p:spPr>
          <a:xfrm>
            <a:off x="4554984" y="4303049"/>
            <a:ext cx="1158354" cy="237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0" name="Rectangle 40">
            <a:extLst>
              <a:ext uri="{FF2B5EF4-FFF2-40B4-BE49-F238E27FC236}">
                <a16:creationId xmlns:a16="http://schemas.microsoft.com/office/drawing/2014/main" id="{ABE87786-CBB1-5947-A842-01F9C7BEE5AD}"/>
              </a:ext>
            </a:extLst>
          </p:cNvPr>
          <p:cNvSpPr/>
          <p:nvPr/>
        </p:nvSpPr>
        <p:spPr>
          <a:xfrm>
            <a:off x="5134161" y="3985112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121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3434788" y="326087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وَ لَا وَرَعَ كَالْكَفِّ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8215153" y="159606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7810204" y="2786505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6865292" y="165291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6262749" y="2822105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546165" y="2478403"/>
            <a:ext cx="181032" cy="218704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21" name="Google Shape;166;p7">
            <a:extLst>
              <a:ext uri="{FF2B5EF4-FFF2-40B4-BE49-F238E27FC236}">
                <a16:creationId xmlns:a16="http://schemas.microsoft.com/office/drawing/2014/main" id="{E801B96B-7E19-2E4F-B644-9A89BCE33DB0}"/>
              </a:ext>
            </a:extLst>
          </p:cNvPr>
          <p:cNvCxnSpPr>
            <a:cxnSpLocks/>
          </p:cNvCxnSpPr>
          <p:nvPr/>
        </p:nvCxnSpPr>
        <p:spPr>
          <a:xfrm>
            <a:off x="3921647" y="1689838"/>
            <a:ext cx="0" cy="117831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" name="Google Shape;166;p7">
            <a:extLst>
              <a:ext uri="{FF2B5EF4-FFF2-40B4-BE49-F238E27FC236}">
                <a16:creationId xmlns:a16="http://schemas.microsoft.com/office/drawing/2014/main" id="{4A88ABA6-4FDC-614C-A4BC-1626EA3B9EA2}"/>
              </a:ext>
            </a:extLst>
          </p:cNvPr>
          <p:cNvCxnSpPr>
            <a:cxnSpLocks/>
          </p:cNvCxnSpPr>
          <p:nvPr/>
        </p:nvCxnSpPr>
        <p:spPr>
          <a:xfrm>
            <a:off x="5501066" y="1596060"/>
            <a:ext cx="0" cy="117831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" name="Rectangle 38">
            <a:extLst>
              <a:ext uri="{FF2B5EF4-FFF2-40B4-BE49-F238E27FC236}">
                <a16:creationId xmlns:a16="http://schemas.microsoft.com/office/drawing/2014/main" id="{D644EB0C-7A74-F449-AB8C-0779EB82745C}"/>
              </a:ext>
            </a:extLst>
          </p:cNvPr>
          <p:cNvSpPr/>
          <p:nvPr/>
        </p:nvSpPr>
        <p:spPr>
          <a:xfrm>
            <a:off x="3434788" y="2740335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7D3A4348-AE20-DB4B-A1C3-DB68AD657F67}"/>
              </a:ext>
            </a:extLst>
          </p:cNvPr>
          <p:cNvSpPr/>
          <p:nvPr/>
        </p:nvSpPr>
        <p:spPr>
          <a:xfrm>
            <a:off x="4366374" y="2700125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25" name="Rectangle 42">
            <a:extLst>
              <a:ext uri="{FF2B5EF4-FFF2-40B4-BE49-F238E27FC236}">
                <a16:creationId xmlns:a16="http://schemas.microsoft.com/office/drawing/2014/main" id="{29A301C0-0153-DF49-A5FD-31E37A3F74B4}"/>
              </a:ext>
            </a:extLst>
          </p:cNvPr>
          <p:cNvSpPr/>
          <p:nvPr/>
        </p:nvSpPr>
        <p:spPr>
          <a:xfrm>
            <a:off x="4297981" y="3663667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27" name="Curved Up Arrow 43">
            <a:extLst>
              <a:ext uri="{FF2B5EF4-FFF2-40B4-BE49-F238E27FC236}">
                <a16:creationId xmlns:a16="http://schemas.microsoft.com/office/drawing/2014/main" id="{72A968CC-0D95-2D45-A877-CCCAC0C7F13E}"/>
              </a:ext>
            </a:extLst>
          </p:cNvPr>
          <p:cNvSpPr/>
          <p:nvPr/>
        </p:nvSpPr>
        <p:spPr>
          <a:xfrm>
            <a:off x="4554984" y="4303049"/>
            <a:ext cx="1158354" cy="237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0" name="Rectangle 40">
            <a:extLst>
              <a:ext uri="{FF2B5EF4-FFF2-40B4-BE49-F238E27FC236}">
                <a16:creationId xmlns:a16="http://schemas.microsoft.com/office/drawing/2014/main" id="{ABE87786-CBB1-5947-A842-01F9C7BEE5AD}"/>
              </a:ext>
            </a:extLst>
          </p:cNvPr>
          <p:cNvSpPr/>
          <p:nvPr/>
        </p:nvSpPr>
        <p:spPr>
          <a:xfrm>
            <a:off x="5134161" y="3985112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17" name="Google Shape;633;p33">
            <a:extLst>
              <a:ext uri="{FF2B5EF4-FFF2-40B4-BE49-F238E27FC236}">
                <a16:creationId xmlns:a16="http://schemas.microsoft.com/office/drawing/2014/main" id="{105A4B20-CC7E-DF4B-89D7-B5D9170B42E0}"/>
              </a:ext>
            </a:extLst>
          </p:cNvPr>
          <p:cNvSpPr txBox="1"/>
          <p:nvPr/>
        </p:nvSpPr>
        <p:spPr>
          <a:xfrm>
            <a:off x="37873" y="6359014"/>
            <a:ext cx="9144220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75. There is no piety like restraint.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341530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153571" y="313265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وَ لَا حَسَبَ كَحُسْنِ الْخُلُقِ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9367478" y="1652910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8982628" y="2798575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7648394" y="1675383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6883880" y="2836178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389815" y="2499083"/>
            <a:ext cx="200227" cy="384945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37873" y="6359014"/>
            <a:ext cx="9144220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76. There is no nobility like good character.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B2F23E-3BCC-2147-B449-145068E5B4BB}"/>
              </a:ext>
            </a:extLst>
          </p:cNvPr>
          <p:cNvSpPr/>
          <p:nvPr/>
        </p:nvSpPr>
        <p:spPr>
          <a:xfrm>
            <a:off x="2232220" y="2601840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654E41-6610-9F43-80F4-9F714676FEEC}"/>
              </a:ext>
            </a:extLst>
          </p:cNvPr>
          <p:cNvSpPr/>
          <p:nvPr/>
        </p:nvSpPr>
        <p:spPr>
          <a:xfrm>
            <a:off x="4142800" y="2624312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42" name="Google Shape;137;p5">
            <a:extLst>
              <a:ext uri="{FF2B5EF4-FFF2-40B4-BE49-F238E27FC236}">
                <a16:creationId xmlns:a16="http://schemas.microsoft.com/office/drawing/2014/main" id="{CC8533D4-65E0-374E-96E9-25A6F3E77602}"/>
              </a:ext>
            </a:extLst>
          </p:cNvPr>
          <p:cNvCxnSpPr>
            <a:cxnSpLocks/>
          </p:cNvCxnSpPr>
          <p:nvPr/>
        </p:nvCxnSpPr>
        <p:spPr>
          <a:xfrm>
            <a:off x="4867450" y="1700580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37;p5">
            <a:extLst>
              <a:ext uri="{FF2B5EF4-FFF2-40B4-BE49-F238E27FC236}">
                <a16:creationId xmlns:a16="http://schemas.microsoft.com/office/drawing/2014/main" id="{4D4FE520-C3AE-734F-88B2-77F1814934BD}"/>
              </a:ext>
            </a:extLst>
          </p:cNvPr>
          <p:cNvCxnSpPr>
            <a:cxnSpLocks/>
          </p:cNvCxnSpPr>
          <p:nvPr/>
        </p:nvCxnSpPr>
        <p:spPr>
          <a:xfrm>
            <a:off x="3038691" y="167538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1" name="Google Shape;166;p7">
            <a:extLst>
              <a:ext uri="{FF2B5EF4-FFF2-40B4-BE49-F238E27FC236}">
                <a16:creationId xmlns:a16="http://schemas.microsoft.com/office/drawing/2014/main" id="{C3CE7A95-EB06-B246-8303-050F9FD41115}"/>
              </a:ext>
            </a:extLst>
          </p:cNvPr>
          <p:cNvCxnSpPr>
            <a:cxnSpLocks/>
          </p:cNvCxnSpPr>
          <p:nvPr/>
        </p:nvCxnSpPr>
        <p:spPr>
          <a:xfrm>
            <a:off x="5958265" y="1652910"/>
            <a:ext cx="0" cy="199083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" name="Rectangle 38">
            <a:extLst>
              <a:ext uri="{FF2B5EF4-FFF2-40B4-BE49-F238E27FC236}">
                <a16:creationId xmlns:a16="http://schemas.microsoft.com/office/drawing/2014/main" id="{A6E97327-385D-974A-BC85-5B367828D7D9}"/>
              </a:ext>
            </a:extLst>
          </p:cNvPr>
          <p:cNvSpPr/>
          <p:nvPr/>
        </p:nvSpPr>
        <p:spPr>
          <a:xfrm>
            <a:off x="3523910" y="3574122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24" name="Google Shape;408;p18">
            <a:extLst>
              <a:ext uri="{FF2B5EF4-FFF2-40B4-BE49-F238E27FC236}">
                <a16:creationId xmlns:a16="http://schemas.microsoft.com/office/drawing/2014/main" id="{4889A561-43B8-EF4B-B460-168AAC4EFE7D}"/>
              </a:ext>
            </a:extLst>
          </p:cNvPr>
          <p:cNvSpPr/>
          <p:nvPr/>
        </p:nvSpPr>
        <p:spPr>
          <a:xfrm rot="5400000">
            <a:off x="3682898" y="2340644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" name="Rectangle 32">
            <a:extLst>
              <a:ext uri="{FF2B5EF4-FFF2-40B4-BE49-F238E27FC236}">
                <a16:creationId xmlns:a16="http://schemas.microsoft.com/office/drawing/2014/main" id="{D316251B-3F92-3B4C-AA3B-C69AC26D6D5B}"/>
              </a:ext>
            </a:extLst>
          </p:cNvPr>
          <p:cNvSpPr/>
          <p:nvPr/>
        </p:nvSpPr>
        <p:spPr>
          <a:xfrm>
            <a:off x="5000475" y="3574122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27" name="Rectangle 42">
            <a:extLst>
              <a:ext uri="{FF2B5EF4-FFF2-40B4-BE49-F238E27FC236}">
                <a16:creationId xmlns:a16="http://schemas.microsoft.com/office/drawing/2014/main" id="{AB387CCE-8788-074C-BAE5-B25F7AA0895F}"/>
              </a:ext>
            </a:extLst>
          </p:cNvPr>
          <p:cNvSpPr/>
          <p:nvPr/>
        </p:nvSpPr>
        <p:spPr>
          <a:xfrm>
            <a:off x="4225352" y="4523931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30" name="Curved Up Arrow 43">
            <a:extLst>
              <a:ext uri="{FF2B5EF4-FFF2-40B4-BE49-F238E27FC236}">
                <a16:creationId xmlns:a16="http://schemas.microsoft.com/office/drawing/2014/main" id="{BEE4016A-92BA-C941-8479-39D75E04D2B8}"/>
              </a:ext>
            </a:extLst>
          </p:cNvPr>
          <p:cNvSpPr/>
          <p:nvPr/>
        </p:nvSpPr>
        <p:spPr>
          <a:xfrm>
            <a:off x="5091297" y="4842996"/>
            <a:ext cx="1595104" cy="2627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1" name="Rectangle 40">
            <a:extLst>
              <a:ext uri="{FF2B5EF4-FFF2-40B4-BE49-F238E27FC236}">
                <a16:creationId xmlns:a16="http://schemas.microsoft.com/office/drawing/2014/main" id="{81BF6C7C-EE63-0648-AE2A-37ADA58D3960}"/>
              </a:ext>
            </a:extLst>
          </p:cNvPr>
          <p:cNvSpPr/>
          <p:nvPr/>
        </p:nvSpPr>
        <p:spPr>
          <a:xfrm>
            <a:off x="6528781" y="4245759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34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644214" y="394941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لَا طَاعَةَ لِمَخْلُوْقٍ فِيْ مَعْصِيَةِ الْخَالِقِ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11113150" y="1562672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10462958" y="2780719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9768140" y="1562672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8740387" y="2780718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7363176" y="3014330"/>
            <a:ext cx="212788" cy="218507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37873" y="6359014"/>
            <a:ext cx="10297618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77. There is no obedience to any creation in which the disobedience of the Creator is involved 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B2F23E-3BCC-2147-B449-145068E5B4BB}"/>
              </a:ext>
            </a:extLst>
          </p:cNvPr>
          <p:cNvSpPr/>
          <p:nvPr/>
        </p:nvSpPr>
        <p:spPr>
          <a:xfrm>
            <a:off x="831161" y="2550580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654E41-6610-9F43-80F4-9F714676FEEC}"/>
              </a:ext>
            </a:extLst>
          </p:cNvPr>
          <p:cNvSpPr/>
          <p:nvPr/>
        </p:nvSpPr>
        <p:spPr>
          <a:xfrm>
            <a:off x="3062862" y="2579539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42" name="Google Shape;137;p5">
            <a:extLst>
              <a:ext uri="{FF2B5EF4-FFF2-40B4-BE49-F238E27FC236}">
                <a16:creationId xmlns:a16="http://schemas.microsoft.com/office/drawing/2014/main" id="{CC8533D4-65E0-374E-96E9-25A6F3E77602}"/>
              </a:ext>
            </a:extLst>
          </p:cNvPr>
          <p:cNvCxnSpPr>
            <a:cxnSpLocks/>
          </p:cNvCxnSpPr>
          <p:nvPr/>
        </p:nvCxnSpPr>
        <p:spPr>
          <a:xfrm>
            <a:off x="3751769" y="1656210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37;p5">
            <a:extLst>
              <a:ext uri="{FF2B5EF4-FFF2-40B4-BE49-F238E27FC236}">
                <a16:creationId xmlns:a16="http://schemas.microsoft.com/office/drawing/2014/main" id="{4D4FE520-C3AE-734F-88B2-77F1814934BD}"/>
              </a:ext>
            </a:extLst>
          </p:cNvPr>
          <p:cNvCxnSpPr>
            <a:cxnSpLocks/>
          </p:cNvCxnSpPr>
          <p:nvPr/>
        </p:nvCxnSpPr>
        <p:spPr>
          <a:xfrm>
            <a:off x="1702970" y="1562672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1" name="Google Shape;166;p7">
            <a:extLst>
              <a:ext uri="{FF2B5EF4-FFF2-40B4-BE49-F238E27FC236}">
                <a16:creationId xmlns:a16="http://schemas.microsoft.com/office/drawing/2014/main" id="{C37DB240-B739-0449-B63C-0A3D4673E769}"/>
              </a:ext>
            </a:extLst>
          </p:cNvPr>
          <p:cNvCxnSpPr>
            <a:cxnSpLocks/>
          </p:cNvCxnSpPr>
          <p:nvPr/>
        </p:nvCxnSpPr>
        <p:spPr>
          <a:xfrm>
            <a:off x="5487210" y="1805310"/>
            <a:ext cx="0" cy="142056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" name="Google Shape;166;p7">
            <a:extLst>
              <a:ext uri="{FF2B5EF4-FFF2-40B4-BE49-F238E27FC236}">
                <a16:creationId xmlns:a16="http://schemas.microsoft.com/office/drawing/2014/main" id="{ED221B8D-08A6-6C42-8714-6F059627B9A6}"/>
              </a:ext>
            </a:extLst>
          </p:cNvPr>
          <p:cNvCxnSpPr>
            <a:cxnSpLocks/>
          </p:cNvCxnSpPr>
          <p:nvPr/>
        </p:nvCxnSpPr>
        <p:spPr>
          <a:xfrm>
            <a:off x="7093786" y="1656210"/>
            <a:ext cx="0" cy="154070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" name="Google Shape;166;p7">
            <a:extLst>
              <a:ext uri="{FF2B5EF4-FFF2-40B4-BE49-F238E27FC236}">
                <a16:creationId xmlns:a16="http://schemas.microsoft.com/office/drawing/2014/main" id="{1531EAA5-CFDA-9B44-AB21-8D0093693082}"/>
              </a:ext>
            </a:extLst>
          </p:cNvPr>
          <p:cNvCxnSpPr>
            <a:cxnSpLocks/>
          </p:cNvCxnSpPr>
          <p:nvPr/>
        </p:nvCxnSpPr>
        <p:spPr>
          <a:xfrm>
            <a:off x="8424374" y="1628894"/>
            <a:ext cx="0" cy="99541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" name="Google Shape;408;p18">
            <a:extLst>
              <a:ext uri="{FF2B5EF4-FFF2-40B4-BE49-F238E27FC236}">
                <a16:creationId xmlns:a16="http://schemas.microsoft.com/office/drawing/2014/main" id="{A6B4B2F7-301B-3E4D-BAA5-7B3AC07336F7}"/>
              </a:ext>
            </a:extLst>
          </p:cNvPr>
          <p:cNvSpPr/>
          <p:nvPr/>
        </p:nvSpPr>
        <p:spPr>
          <a:xfrm rot="5400000">
            <a:off x="2424310" y="2104606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" name="Rectangle 38">
            <a:extLst>
              <a:ext uri="{FF2B5EF4-FFF2-40B4-BE49-F238E27FC236}">
                <a16:creationId xmlns:a16="http://schemas.microsoft.com/office/drawing/2014/main" id="{3F70C168-A570-C247-A47A-DBBC0CEE8261}"/>
              </a:ext>
            </a:extLst>
          </p:cNvPr>
          <p:cNvSpPr/>
          <p:nvPr/>
        </p:nvSpPr>
        <p:spPr>
          <a:xfrm>
            <a:off x="2255151" y="3380882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31" name="Rectangle 38">
            <a:extLst>
              <a:ext uri="{FF2B5EF4-FFF2-40B4-BE49-F238E27FC236}">
                <a16:creationId xmlns:a16="http://schemas.microsoft.com/office/drawing/2014/main" id="{3F659731-4525-454C-8745-7BFACDF43F80}"/>
              </a:ext>
            </a:extLst>
          </p:cNvPr>
          <p:cNvSpPr/>
          <p:nvPr/>
        </p:nvSpPr>
        <p:spPr>
          <a:xfrm>
            <a:off x="6608578" y="3071307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32" name="Rectangle 32">
            <a:extLst>
              <a:ext uri="{FF2B5EF4-FFF2-40B4-BE49-F238E27FC236}">
                <a16:creationId xmlns:a16="http://schemas.microsoft.com/office/drawing/2014/main" id="{4718C2D0-3452-3D4C-ADC2-C057B7E899B5}"/>
              </a:ext>
            </a:extLst>
          </p:cNvPr>
          <p:cNvSpPr/>
          <p:nvPr/>
        </p:nvSpPr>
        <p:spPr>
          <a:xfrm>
            <a:off x="7857202" y="2503720"/>
            <a:ext cx="1147523" cy="120032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35" name="Rectangle 32">
            <a:extLst>
              <a:ext uri="{FF2B5EF4-FFF2-40B4-BE49-F238E27FC236}">
                <a16:creationId xmlns:a16="http://schemas.microsoft.com/office/drawing/2014/main" id="{BE414CBE-1F6D-5142-B7C1-B9833F97E156}"/>
              </a:ext>
            </a:extLst>
          </p:cNvPr>
          <p:cNvSpPr/>
          <p:nvPr/>
        </p:nvSpPr>
        <p:spPr>
          <a:xfrm>
            <a:off x="4675382" y="3086401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36" name="Google Shape;408;p18">
            <a:extLst>
              <a:ext uri="{FF2B5EF4-FFF2-40B4-BE49-F238E27FC236}">
                <a16:creationId xmlns:a16="http://schemas.microsoft.com/office/drawing/2014/main" id="{DFB34B76-28FB-C949-B4A5-56BD955DC61B}"/>
              </a:ext>
            </a:extLst>
          </p:cNvPr>
          <p:cNvSpPr/>
          <p:nvPr/>
        </p:nvSpPr>
        <p:spPr>
          <a:xfrm rot="5400013">
            <a:off x="3646333" y="1930658"/>
            <a:ext cx="191108" cy="43740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7" name="Rectangle 42">
            <a:extLst>
              <a:ext uri="{FF2B5EF4-FFF2-40B4-BE49-F238E27FC236}">
                <a16:creationId xmlns:a16="http://schemas.microsoft.com/office/drawing/2014/main" id="{65AEF0B9-B3E1-914F-B82C-E6A362623742}"/>
              </a:ext>
            </a:extLst>
          </p:cNvPr>
          <p:cNvSpPr/>
          <p:nvPr/>
        </p:nvSpPr>
        <p:spPr>
          <a:xfrm>
            <a:off x="3504061" y="4259399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38" name="Rectangle 42">
            <a:extLst>
              <a:ext uri="{FF2B5EF4-FFF2-40B4-BE49-F238E27FC236}">
                <a16:creationId xmlns:a16="http://schemas.microsoft.com/office/drawing/2014/main" id="{F41AFBAA-6A5C-B447-B05E-1FD55640A001}"/>
              </a:ext>
            </a:extLst>
          </p:cNvPr>
          <p:cNvSpPr/>
          <p:nvPr/>
        </p:nvSpPr>
        <p:spPr>
          <a:xfrm>
            <a:off x="7057159" y="4213268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39" name="Curved Up Arrow 43">
            <a:extLst>
              <a:ext uri="{FF2B5EF4-FFF2-40B4-BE49-F238E27FC236}">
                <a16:creationId xmlns:a16="http://schemas.microsoft.com/office/drawing/2014/main" id="{B5DF9784-9507-B540-9C0F-427B98E44235}"/>
              </a:ext>
            </a:extLst>
          </p:cNvPr>
          <p:cNvSpPr/>
          <p:nvPr/>
        </p:nvSpPr>
        <p:spPr>
          <a:xfrm>
            <a:off x="3982536" y="4815797"/>
            <a:ext cx="5355428" cy="3415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1" name="Curved Up Arrow 43">
            <a:extLst>
              <a:ext uri="{FF2B5EF4-FFF2-40B4-BE49-F238E27FC236}">
                <a16:creationId xmlns:a16="http://schemas.microsoft.com/office/drawing/2014/main" id="{88A9670A-7FC8-7F4C-BD63-1653FE0F33F6}"/>
              </a:ext>
            </a:extLst>
          </p:cNvPr>
          <p:cNvSpPr/>
          <p:nvPr/>
        </p:nvSpPr>
        <p:spPr>
          <a:xfrm>
            <a:off x="7633411" y="4694609"/>
            <a:ext cx="1595104" cy="2627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5" name="Rectangle 40">
            <a:extLst>
              <a:ext uri="{FF2B5EF4-FFF2-40B4-BE49-F238E27FC236}">
                <a16:creationId xmlns:a16="http://schemas.microsoft.com/office/drawing/2014/main" id="{A4DC817F-E4B7-9F45-98E2-1BD8A7387931}"/>
              </a:ext>
            </a:extLst>
          </p:cNvPr>
          <p:cNvSpPr/>
          <p:nvPr/>
        </p:nvSpPr>
        <p:spPr>
          <a:xfrm>
            <a:off x="9228515" y="4244221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901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807841" y="300050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لَا صَرُوْرَةَ فِي الْإِسْلَامِ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8868714" y="1675383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8385941" y="2756216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7218903" y="1676909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6623627" y="2820472"/>
            <a:ext cx="159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5C9AA315-87FF-B047-9AF0-B262B3B2D834}"/>
              </a:ext>
            </a:extLst>
          </p:cNvPr>
          <p:cNvSpPr/>
          <p:nvPr/>
        </p:nvSpPr>
        <p:spPr>
          <a:xfrm rot="5400013">
            <a:off x="4807381" y="2607485"/>
            <a:ext cx="193115" cy="263350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0" y="6365792"/>
            <a:ext cx="9144220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78. There is no celibacy in Islam.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21" name="Google Shape;166;p7">
            <a:extLst>
              <a:ext uri="{FF2B5EF4-FFF2-40B4-BE49-F238E27FC236}">
                <a16:creationId xmlns:a16="http://schemas.microsoft.com/office/drawing/2014/main" id="{778E1861-1039-E14A-8E26-666C41C690B0}"/>
              </a:ext>
            </a:extLst>
          </p:cNvPr>
          <p:cNvCxnSpPr>
            <a:cxnSpLocks/>
          </p:cNvCxnSpPr>
          <p:nvPr/>
        </p:nvCxnSpPr>
        <p:spPr>
          <a:xfrm>
            <a:off x="5774234" y="1675383"/>
            <a:ext cx="0" cy="149730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" name="Google Shape;166;p7">
            <a:extLst>
              <a:ext uri="{FF2B5EF4-FFF2-40B4-BE49-F238E27FC236}">
                <a16:creationId xmlns:a16="http://schemas.microsoft.com/office/drawing/2014/main" id="{CE55B8EF-18D6-4A44-BAE8-EDEB5CB2746D}"/>
              </a:ext>
            </a:extLst>
          </p:cNvPr>
          <p:cNvCxnSpPr>
            <a:cxnSpLocks/>
          </p:cNvCxnSpPr>
          <p:nvPr/>
        </p:nvCxnSpPr>
        <p:spPr>
          <a:xfrm>
            <a:off x="4018629" y="1675383"/>
            <a:ext cx="0" cy="149730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5" name="Rectangle 38">
            <a:extLst>
              <a:ext uri="{FF2B5EF4-FFF2-40B4-BE49-F238E27FC236}">
                <a16:creationId xmlns:a16="http://schemas.microsoft.com/office/drawing/2014/main" id="{85516F96-EA34-2B41-B903-D47CA2CE8DBC}"/>
              </a:ext>
            </a:extLst>
          </p:cNvPr>
          <p:cNvSpPr/>
          <p:nvPr/>
        </p:nvSpPr>
        <p:spPr>
          <a:xfrm>
            <a:off x="3556597" y="3072616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27" name="Rectangle 32">
            <a:extLst>
              <a:ext uri="{FF2B5EF4-FFF2-40B4-BE49-F238E27FC236}">
                <a16:creationId xmlns:a16="http://schemas.microsoft.com/office/drawing/2014/main" id="{D6C4823F-3F0A-024B-B31B-CE2AEDCCD099}"/>
              </a:ext>
            </a:extLst>
          </p:cNvPr>
          <p:cNvSpPr/>
          <p:nvPr/>
        </p:nvSpPr>
        <p:spPr>
          <a:xfrm>
            <a:off x="4868022" y="3126522"/>
            <a:ext cx="1595104" cy="6463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30" name="Rectangle 42">
            <a:extLst>
              <a:ext uri="{FF2B5EF4-FFF2-40B4-BE49-F238E27FC236}">
                <a16:creationId xmlns:a16="http://schemas.microsoft.com/office/drawing/2014/main" id="{A40103C1-CD21-794C-9C55-D07A7B3BC498}"/>
              </a:ext>
            </a:extLst>
          </p:cNvPr>
          <p:cNvSpPr/>
          <p:nvPr/>
        </p:nvSpPr>
        <p:spPr>
          <a:xfrm>
            <a:off x="4561507" y="4020801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31" name="Curved Up Arrow 43">
            <a:extLst>
              <a:ext uri="{FF2B5EF4-FFF2-40B4-BE49-F238E27FC236}">
                <a16:creationId xmlns:a16="http://schemas.microsoft.com/office/drawing/2014/main" id="{22CC0E41-B923-124D-B63C-49A56A107182}"/>
              </a:ext>
            </a:extLst>
          </p:cNvPr>
          <p:cNvSpPr/>
          <p:nvPr/>
        </p:nvSpPr>
        <p:spPr>
          <a:xfrm>
            <a:off x="4903938" y="4576592"/>
            <a:ext cx="1595104" cy="2627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2" name="Rectangle 40">
            <a:extLst>
              <a:ext uri="{FF2B5EF4-FFF2-40B4-BE49-F238E27FC236}">
                <a16:creationId xmlns:a16="http://schemas.microsoft.com/office/drawing/2014/main" id="{78066A97-7878-704E-8A12-9F0D30EE22C4}"/>
              </a:ext>
            </a:extLst>
          </p:cNvPr>
          <p:cNvSpPr/>
          <p:nvPr/>
        </p:nvSpPr>
        <p:spPr>
          <a:xfrm>
            <a:off x="6401774" y="4205816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111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1359716" y="285565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لَا بَأْسَ بِالْغِنَى لِمَنِ اتَّقَى اللهَ</a:t>
            </a:r>
          </a:p>
        </p:txBody>
      </p:sp>
      <p:cxnSp>
        <p:nvCxnSpPr>
          <p:cNvPr id="10" name="Google Shape;502;p24">
            <a:extLst>
              <a:ext uri="{FF2B5EF4-FFF2-40B4-BE49-F238E27FC236}">
                <a16:creationId xmlns:a16="http://schemas.microsoft.com/office/drawing/2014/main" id="{76C0B24B-2A79-EB4E-A006-02E48688E1C1}"/>
              </a:ext>
            </a:extLst>
          </p:cNvPr>
          <p:cNvCxnSpPr>
            <a:cxnSpLocks/>
          </p:cNvCxnSpPr>
          <p:nvPr/>
        </p:nvCxnSpPr>
        <p:spPr>
          <a:xfrm>
            <a:off x="9671212" y="1436551"/>
            <a:ext cx="0" cy="1272095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97846-F064-F145-B5CB-8282AAF442DF}"/>
              </a:ext>
            </a:extLst>
          </p:cNvPr>
          <p:cNvSpPr/>
          <p:nvPr/>
        </p:nvSpPr>
        <p:spPr>
          <a:xfrm>
            <a:off x="9309799" y="2733893"/>
            <a:ext cx="1300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64B9489E-EBCC-A24E-95B4-69CE794ACD46}"/>
              </a:ext>
            </a:extLst>
          </p:cNvPr>
          <p:cNvCxnSpPr>
            <a:cxnSpLocks/>
          </p:cNvCxnSpPr>
          <p:nvPr/>
        </p:nvCxnSpPr>
        <p:spPr>
          <a:xfrm>
            <a:off x="8424247" y="1548377"/>
            <a:ext cx="0" cy="719327"/>
          </a:xfrm>
          <a:prstGeom prst="straightConnector1">
            <a:avLst/>
          </a:pr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  <a:tailEnd type="arrow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DABFA-7173-894A-AAB0-84E72AAB7B08}"/>
              </a:ext>
            </a:extLst>
          </p:cNvPr>
          <p:cNvSpPr/>
          <p:nvPr/>
        </p:nvSpPr>
        <p:spPr>
          <a:xfrm>
            <a:off x="8180215" y="2174174"/>
            <a:ext cx="13003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3" name="Google Shape;633;p33">
            <a:extLst>
              <a:ext uri="{FF2B5EF4-FFF2-40B4-BE49-F238E27FC236}">
                <a16:creationId xmlns:a16="http://schemas.microsoft.com/office/drawing/2014/main" id="{8575CF58-B4A5-3B47-8DD5-26D5A76AA9B8}"/>
              </a:ext>
            </a:extLst>
          </p:cNvPr>
          <p:cNvSpPr txBox="1"/>
          <p:nvPr/>
        </p:nvSpPr>
        <p:spPr>
          <a:xfrm>
            <a:off x="0" y="6374490"/>
            <a:ext cx="9144220" cy="6462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Rockwell"/>
                <a:ea typeface="Rockwell"/>
                <a:cs typeface="Rockwell"/>
              </a:rPr>
              <a:t>79</a:t>
            </a:r>
            <a:r>
              <a:rPr lang="en-GB" dirty="0">
                <a:solidFill>
                  <a:srgbClr val="000000"/>
                </a:solidFill>
                <a:latin typeface="Rockwell"/>
                <a:ea typeface="Rockwell"/>
                <a:cs typeface="Rockwell"/>
              </a:rPr>
              <a:t>. There is no harm in wealth for one who fears Allah the Powerful, the Exalted.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21" name="Google Shape;166;p7">
            <a:extLst>
              <a:ext uri="{FF2B5EF4-FFF2-40B4-BE49-F238E27FC236}">
                <a16:creationId xmlns:a16="http://schemas.microsoft.com/office/drawing/2014/main" id="{62ABF92B-8034-274B-81A4-70DAF9341938}"/>
              </a:ext>
            </a:extLst>
          </p:cNvPr>
          <p:cNvCxnSpPr>
            <a:cxnSpLocks/>
          </p:cNvCxnSpPr>
          <p:nvPr/>
        </p:nvCxnSpPr>
        <p:spPr>
          <a:xfrm>
            <a:off x="7257122" y="1676353"/>
            <a:ext cx="0" cy="75561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" name="Google Shape;166;p7">
            <a:extLst>
              <a:ext uri="{FF2B5EF4-FFF2-40B4-BE49-F238E27FC236}">
                <a16:creationId xmlns:a16="http://schemas.microsoft.com/office/drawing/2014/main" id="{35201A16-E516-434F-A668-BC0ACDCE9011}"/>
              </a:ext>
            </a:extLst>
          </p:cNvPr>
          <p:cNvCxnSpPr>
            <a:cxnSpLocks/>
          </p:cNvCxnSpPr>
          <p:nvPr/>
        </p:nvCxnSpPr>
        <p:spPr>
          <a:xfrm>
            <a:off x="6419943" y="1642165"/>
            <a:ext cx="0" cy="129810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" name="Rectangle 38">
            <a:extLst>
              <a:ext uri="{FF2B5EF4-FFF2-40B4-BE49-F238E27FC236}">
                <a16:creationId xmlns:a16="http://schemas.microsoft.com/office/drawing/2014/main" id="{A09AD8C2-D583-984E-8234-016FB23EA16C}"/>
              </a:ext>
            </a:extLst>
          </p:cNvPr>
          <p:cNvSpPr/>
          <p:nvPr/>
        </p:nvSpPr>
        <p:spPr>
          <a:xfrm>
            <a:off x="6114487" y="2820472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30" name="Rectangle 32">
            <a:extLst>
              <a:ext uri="{FF2B5EF4-FFF2-40B4-BE49-F238E27FC236}">
                <a16:creationId xmlns:a16="http://schemas.microsoft.com/office/drawing/2014/main" id="{DC6EF2E8-A599-1345-A906-1970AACF6253}"/>
              </a:ext>
            </a:extLst>
          </p:cNvPr>
          <p:cNvSpPr/>
          <p:nvPr/>
        </p:nvSpPr>
        <p:spPr>
          <a:xfrm>
            <a:off x="6912380" y="2398220"/>
            <a:ext cx="1300383" cy="120032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sp>
        <p:nvSpPr>
          <p:cNvPr id="31" name="Google Shape;408;p18">
            <a:extLst>
              <a:ext uri="{FF2B5EF4-FFF2-40B4-BE49-F238E27FC236}">
                <a16:creationId xmlns:a16="http://schemas.microsoft.com/office/drawing/2014/main" id="{C148E46F-1AA0-614D-A6A8-FCB53E5DB177}"/>
              </a:ext>
            </a:extLst>
          </p:cNvPr>
          <p:cNvSpPr/>
          <p:nvPr/>
        </p:nvSpPr>
        <p:spPr>
          <a:xfrm rot="5400013">
            <a:off x="6993600" y="2958344"/>
            <a:ext cx="200371" cy="158669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32" name="Google Shape;166;p7">
            <a:extLst>
              <a:ext uri="{FF2B5EF4-FFF2-40B4-BE49-F238E27FC236}">
                <a16:creationId xmlns:a16="http://schemas.microsoft.com/office/drawing/2014/main" id="{E7B74E38-89C3-5146-8EE7-425A0E9C0B48}"/>
              </a:ext>
            </a:extLst>
          </p:cNvPr>
          <p:cNvCxnSpPr>
            <a:cxnSpLocks/>
          </p:cNvCxnSpPr>
          <p:nvPr/>
        </p:nvCxnSpPr>
        <p:spPr>
          <a:xfrm>
            <a:off x="5372903" y="1579207"/>
            <a:ext cx="0" cy="1849793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5" name="Rectangle 32">
            <a:extLst>
              <a:ext uri="{FF2B5EF4-FFF2-40B4-BE49-F238E27FC236}">
                <a16:creationId xmlns:a16="http://schemas.microsoft.com/office/drawing/2014/main" id="{E9760358-795A-B746-A146-D39CFC8372A7}"/>
              </a:ext>
            </a:extLst>
          </p:cNvPr>
          <p:cNvSpPr/>
          <p:nvPr/>
        </p:nvSpPr>
        <p:spPr>
          <a:xfrm>
            <a:off x="5132604" y="3295086"/>
            <a:ext cx="1300383" cy="120032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حرف جر </a:t>
            </a:r>
          </a:p>
        </p:txBody>
      </p:sp>
      <p:cxnSp>
        <p:nvCxnSpPr>
          <p:cNvPr id="36" name="Google Shape;502;p24">
            <a:extLst>
              <a:ext uri="{FF2B5EF4-FFF2-40B4-BE49-F238E27FC236}">
                <a16:creationId xmlns:a16="http://schemas.microsoft.com/office/drawing/2014/main" id="{A13FC3F4-7597-A342-B47D-3E6BCA90FB74}"/>
              </a:ext>
            </a:extLst>
          </p:cNvPr>
          <p:cNvCxnSpPr>
            <a:cxnSpLocks/>
          </p:cNvCxnSpPr>
          <p:nvPr/>
        </p:nvCxnSpPr>
        <p:spPr>
          <a:xfrm>
            <a:off x="4749930" y="1579207"/>
            <a:ext cx="0" cy="1166267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CA15DB9-4E1D-7B45-B885-A5A7A8887B37}"/>
              </a:ext>
            </a:extLst>
          </p:cNvPr>
          <p:cNvSpPr/>
          <p:nvPr/>
        </p:nvSpPr>
        <p:spPr>
          <a:xfrm>
            <a:off x="4170785" y="2656731"/>
            <a:ext cx="1637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38" name="Google Shape;508;p24">
            <a:extLst>
              <a:ext uri="{FF2B5EF4-FFF2-40B4-BE49-F238E27FC236}">
                <a16:creationId xmlns:a16="http://schemas.microsoft.com/office/drawing/2014/main" id="{F6CFCFA3-38E4-884A-BBFE-61D8AA25067B}"/>
              </a:ext>
            </a:extLst>
          </p:cNvPr>
          <p:cNvSpPr/>
          <p:nvPr/>
        </p:nvSpPr>
        <p:spPr>
          <a:xfrm rot="5400013">
            <a:off x="2559251" y="2294003"/>
            <a:ext cx="225677" cy="280498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3B3CE05-E7CD-F54E-BD82-A78DFDA32E69}"/>
              </a:ext>
            </a:extLst>
          </p:cNvPr>
          <p:cNvSpPr/>
          <p:nvPr/>
        </p:nvSpPr>
        <p:spPr>
          <a:xfrm>
            <a:off x="2374611" y="3716028"/>
            <a:ext cx="6735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</a:p>
        </p:txBody>
      </p:sp>
      <p:sp>
        <p:nvSpPr>
          <p:cNvPr id="41" name="Google Shape;408;p18">
            <a:extLst>
              <a:ext uri="{FF2B5EF4-FFF2-40B4-BE49-F238E27FC236}">
                <a16:creationId xmlns:a16="http://schemas.microsoft.com/office/drawing/2014/main" id="{B1719C9F-8509-4542-974C-C3C012965F57}"/>
              </a:ext>
            </a:extLst>
          </p:cNvPr>
          <p:cNvSpPr/>
          <p:nvPr/>
        </p:nvSpPr>
        <p:spPr>
          <a:xfrm rot="5400000">
            <a:off x="3060388" y="2332686"/>
            <a:ext cx="281426" cy="386300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E3F5A6D-1F1C-5140-8CD8-45E1FB35A23C}"/>
              </a:ext>
            </a:extLst>
          </p:cNvPr>
          <p:cNvSpPr/>
          <p:nvPr/>
        </p:nvSpPr>
        <p:spPr>
          <a:xfrm>
            <a:off x="2901405" y="4353330"/>
            <a:ext cx="77296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C14DCB"/>
                </a:solidFill>
                <a:uFillTx/>
                <a:latin typeface="Traditional Arabic"/>
                <a:ea typeface="Traditional Arabic"/>
                <a:cs typeface="Traditional Arabic"/>
              </a:rPr>
              <a:t>مجرور</a:t>
            </a:r>
          </a:p>
        </p:txBody>
      </p:sp>
      <p:sp>
        <p:nvSpPr>
          <p:cNvPr id="46" name="Google Shape;408;p18">
            <a:extLst>
              <a:ext uri="{FF2B5EF4-FFF2-40B4-BE49-F238E27FC236}">
                <a16:creationId xmlns:a16="http://schemas.microsoft.com/office/drawing/2014/main" id="{734C0A11-4D9D-1349-AC99-21FD6ED99AEF}"/>
              </a:ext>
            </a:extLst>
          </p:cNvPr>
          <p:cNvSpPr/>
          <p:nvPr/>
        </p:nvSpPr>
        <p:spPr>
          <a:xfrm rot="5400013">
            <a:off x="3465552" y="2748642"/>
            <a:ext cx="257933" cy="455961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chemeClr val="accent6">
                <a:lumMod val="50000"/>
              </a:schemeClr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48" name="Rectangle 42">
            <a:extLst>
              <a:ext uri="{FF2B5EF4-FFF2-40B4-BE49-F238E27FC236}">
                <a16:creationId xmlns:a16="http://schemas.microsoft.com/office/drawing/2014/main" id="{B7B3C8EA-4E04-724F-ADFB-B0931AA79E0C}"/>
              </a:ext>
            </a:extLst>
          </p:cNvPr>
          <p:cNvSpPr/>
          <p:nvPr/>
        </p:nvSpPr>
        <p:spPr>
          <a:xfrm>
            <a:off x="3287889" y="5128975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50" name="Rectangle 42">
            <a:extLst>
              <a:ext uri="{FF2B5EF4-FFF2-40B4-BE49-F238E27FC236}">
                <a16:creationId xmlns:a16="http://schemas.microsoft.com/office/drawing/2014/main" id="{2270C25F-CC57-BB4D-B314-7FA8B85ECF29}"/>
              </a:ext>
            </a:extLst>
          </p:cNvPr>
          <p:cNvSpPr/>
          <p:nvPr/>
        </p:nvSpPr>
        <p:spPr>
          <a:xfrm>
            <a:off x="6656243" y="3835873"/>
            <a:ext cx="865945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مُتَعَلِّق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sp>
        <p:nvSpPr>
          <p:cNvPr id="51" name="Curved Up Arrow 43">
            <a:extLst>
              <a:ext uri="{FF2B5EF4-FFF2-40B4-BE49-F238E27FC236}">
                <a16:creationId xmlns:a16="http://schemas.microsoft.com/office/drawing/2014/main" id="{9D06F914-3BBC-2E42-AC97-EBC0B13CEAD8}"/>
              </a:ext>
            </a:extLst>
          </p:cNvPr>
          <p:cNvSpPr/>
          <p:nvPr/>
        </p:nvSpPr>
        <p:spPr>
          <a:xfrm>
            <a:off x="4089729" y="5175988"/>
            <a:ext cx="4559617" cy="3269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3" name="Curved Up Arrow 43">
            <a:extLst>
              <a:ext uri="{FF2B5EF4-FFF2-40B4-BE49-F238E27FC236}">
                <a16:creationId xmlns:a16="http://schemas.microsoft.com/office/drawing/2014/main" id="{11C40C68-DF22-E542-9702-A0A32A79D2F4}"/>
              </a:ext>
            </a:extLst>
          </p:cNvPr>
          <p:cNvSpPr/>
          <p:nvPr/>
        </p:nvSpPr>
        <p:spPr>
          <a:xfrm>
            <a:off x="7054242" y="4452129"/>
            <a:ext cx="1595104" cy="2627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val 18601"/>
              <a:gd name="f12" fmla="+- 0 0 -360"/>
              <a:gd name="f13" fmla="+- 0 0 -180"/>
              <a:gd name="f14" fmla="+- 0 0 -90"/>
              <a:gd name="f15" fmla="abs f3"/>
              <a:gd name="f16" fmla="abs f4"/>
              <a:gd name="f17" fmla="abs f5"/>
              <a:gd name="f18" fmla="*/ f12 f0 1"/>
              <a:gd name="f19" fmla="*/ f13 f0 1"/>
              <a:gd name="f20" fmla="*/ f14 f0 1"/>
              <a:gd name="f21" fmla="?: f15 f3 1"/>
              <a:gd name="f22" fmla="?: f16 f4 1"/>
              <a:gd name="f23" fmla="?: f17 f5 1"/>
              <a:gd name="f24" fmla="*/ f18 1 f2"/>
              <a:gd name="f25" fmla="*/ f19 1 f2"/>
              <a:gd name="f26" fmla="*/ f20 1 f2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*/ f41 1 2"/>
              <a:gd name="f45" fmla="min f41 f40"/>
              <a:gd name="f46" fmla="*/ f40 f40 1"/>
              <a:gd name="f47" fmla="*/ f40 f34 1"/>
              <a:gd name="f48" fmla="*/ f45 f9 1"/>
              <a:gd name="f49" fmla="*/ f45 f10 1"/>
              <a:gd name="f50" fmla="*/ f45 f11 1"/>
              <a:gd name="f51" fmla="*/ f48 1 100000"/>
              <a:gd name="f52" fmla="*/ f49 1 100000"/>
              <a:gd name="f53" fmla="*/ f50 1 100000"/>
              <a:gd name="f54" fmla="+- f51 f52 0"/>
              <a:gd name="f55" fmla="*/ f51 f51 1"/>
              <a:gd name="f56" fmla="*/ f53 f53 1"/>
              <a:gd name="f57" fmla="+- f52 0 f51"/>
              <a:gd name="f58" fmla="*/ f52 1 2"/>
              <a:gd name="f59" fmla="+- f6 f53 0"/>
              <a:gd name="f60" fmla="+- 0 0 f53"/>
              <a:gd name="f61" fmla="*/ f51 1 2"/>
              <a:gd name="f62" fmla="*/ f51 f34 1"/>
              <a:gd name="f63" fmla="*/ f54 1 4"/>
              <a:gd name="f64" fmla="+- f46 0 f56"/>
              <a:gd name="f65" fmla="*/ f57 1 2"/>
              <a:gd name="f66" fmla="+- f37 0 f58"/>
              <a:gd name="f67" fmla="+- 0 0 f61"/>
              <a:gd name="f68" fmla="+- 0 0 f60"/>
              <a:gd name="f69" fmla="*/ f59 f34 1"/>
              <a:gd name="f70" fmla="*/ f61 f34 1"/>
              <a:gd name="f71" fmla="+- f44 0 f63"/>
              <a:gd name="f72" fmla="sqrt f64"/>
              <a:gd name="f73" fmla="+- 0 0 f67"/>
              <a:gd name="f74" fmla="*/ f66 f34 1"/>
              <a:gd name="f75" fmla="*/ f71 2 1"/>
              <a:gd name="f76" fmla="+- f71 f51 0"/>
              <a:gd name="f77" fmla="*/ f72 f71 1"/>
              <a:gd name="f78" fmla="*/ f71 f34 1"/>
              <a:gd name="f79" fmla="*/ f75 f75 1"/>
              <a:gd name="f80" fmla="*/ f77 1 f40"/>
              <a:gd name="f81" fmla="+- f71 f76 0"/>
              <a:gd name="f82" fmla="+- f79 0 f55"/>
              <a:gd name="f83" fmla="+- f71 f80 0"/>
              <a:gd name="f84" fmla="+- f76 f80 0"/>
              <a:gd name="f85" fmla="+- 0 0 f80"/>
              <a:gd name="f86" fmla="*/ f81 1 2"/>
              <a:gd name="f87" fmla="sqrt f82"/>
              <a:gd name="f88" fmla="+- f83 0 f65"/>
              <a:gd name="f89" fmla="+- f84 f65 0"/>
              <a:gd name="f90" fmla="+- 0 0 f85"/>
              <a:gd name="f91" fmla="*/ f84 f34 1"/>
              <a:gd name="f92" fmla="*/ f86 f34 1"/>
              <a:gd name="f93" fmla="*/ f87 f40 1"/>
              <a:gd name="f94" fmla="at2 f68 f90"/>
              <a:gd name="f95" fmla="*/ f89 f34 1"/>
              <a:gd name="f96" fmla="*/ f88 f34 1"/>
              <a:gd name="f97" fmla="+- f94 f1 0"/>
              <a:gd name="f98" fmla="*/ f93 1 f75"/>
              <a:gd name="f99" fmla="*/ f97 f7 1"/>
              <a:gd name="f100" fmla="+- f6 f98 0"/>
              <a:gd name="f101" fmla="+- 0 0 f98"/>
              <a:gd name="f102" fmla="*/ f99 1 f0"/>
              <a:gd name="f103" fmla="+- 0 0 f101"/>
              <a:gd name="f104" fmla="*/ f100 f34 1"/>
              <a:gd name="f105" fmla="+- 0 0 f102"/>
              <a:gd name="f106" fmla="at2 f103 f73"/>
              <a:gd name="f107" fmla="val f105"/>
              <a:gd name="f108" fmla="+- f106 f1 0"/>
              <a:gd name="f109" fmla="+- 0 0 f107"/>
              <a:gd name="f110" fmla="*/ f108 f7 1"/>
              <a:gd name="f111" fmla="*/ f109 f0 1"/>
              <a:gd name="f112" fmla="*/ f110 1 f0"/>
              <a:gd name="f113" fmla="*/ f111 1 f7"/>
              <a:gd name="f114" fmla="+- 0 0 f112"/>
              <a:gd name="f115" fmla="+- f113 0 f1"/>
              <a:gd name="f116" fmla="val f114"/>
              <a:gd name="f117" fmla="+- 0 0 f116"/>
              <a:gd name="f118" fmla="+- f1 0 f115"/>
              <a:gd name="f119" fmla="*/ f117 f0 1"/>
              <a:gd name="f120" fmla="*/ f119 1 f7"/>
              <a:gd name="f121" fmla="+- f120 0 f1"/>
              <a:gd name="f122" fmla="+- f121 0 f115"/>
              <a:gd name="f123" fmla="+- f115 f121 0"/>
              <a:gd name="f124" fmla="+- f1 0 f12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74" y="f39"/>
              </a:cxn>
              <a:cxn ang="f31">
                <a:pos x="f96" y="f69"/>
              </a:cxn>
              <a:cxn ang="f31">
                <a:pos x="f70" y="f39"/>
              </a:cxn>
              <a:cxn ang="f32">
                <a:pos x="f92" y="f43"/>
              </a:cxn>
              <a:cxn ang="f33">
                <a:pos x="f95" y="f69"/>
              </a:cxn>
            </a:cxnLst>
            <a:rect l="f39" t="f39" r="f42" b="f43"/>
            <a:pathLst>
              <a:path stroke="0">
                <a:moveTo>
                  <a:pt x="f74" y="f39"/>
                </a:moveTo>
                <a:lnTo>
                  <a:pt x="f95" y="f69"/>
                </a:lnTo>
                <a:lnTo>
                  <a:pt x="f91" y="f69"/>
                </a:lnTo>
                <a:arcTo wR="f78" hR="f47" stAng="f118" swAng="f123"/>
                <a:arcTo wR="f78" hR="f47" stAng="f124" swAng="f122"/>
                <a:lnTo>
                  <a:pt x="f96" y="f69"/>
                </a:lnTo>
                <a:close/>
              </a:path>
              <a:path stroke="0">
                <a:moveTo>
                  <a:pt x="f78" y="f43"/>
                </a:moveTo>
                <a:arcTo wR="f78" hR="f47" stAng="f1" swAng="f1"/>
                <a:lnTo>
                  <a:pt x="f62" y="f39"/>
                </a:lnTo>
                <a:arcTo wR="f78" hR="f47" stAng="f0" swAng="f8"/>
                <a:close/>
              </a:path>
              <a:path fill="none">
                <a:moveTo>
                  <a:pt x="f92" y="f104"/>
                </a:moveTo>
                <a:arcTo wR="f78" hR="f47" stAng="f124" swAng="f122"/>
                <a:lnTo>
                  <a:pt x="f96" y="f69"/>
                </a:lnTo>
                <a:lnTo>
                  <a:pt x="f74" y="f39"/>
                </a:lnTo>
                <a:lnTo>
                  <a:pt x="f95" y="f69"/>
                </a:lnTo>
                <a:lnTo>
                  <a:pt x="f91" y="f69"/>
                </a:lnTo>
                <a:arcTo wR="f78" hR="f47" stAng="f118" swAng="f115"/>
                <a:lnTo>
                  <a:pt x="f78" y="f43"/>
                </a:lnTo>
                <a:arcTo wR="f78" hR="f47" stAng="f1" swAng="f1"/>
                <a:lnTo>
                  <a:pt x="f62" y="f39"/>
                </a:lnTo>
                <a:arcTo wR="f78" hR="f47" stAng="f0" swAng="f8"/>
              </a:path>
            </a:pathLst>
          </a:custGeom>
          <a:solidFill>
            <a:schemeClr val="accent6">
              <a:lumMod val="50000"/>
            </a:schemeClr>
          </a:solidFill>
          <a:ln w="12701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4" name="Rectangle 40">
            <a:extLst>
              <a:ext uri="{FF2B5EF4-FFF2-40B4-BE49-F238E27FC236}">
                <a16:creationId xmlns:a16="http://schemas.microsoft.com/office/drawing/2014/main" id="{8E34416F-1CCB-704B-A1E4-AE4570E2CCF8}"/>
              </a:ext>
            </a:extLst>
          </p:cNvPr>
          <p:cNvSpPr/>
          <p:nvPr/>
        </p:nvSpPr>
        <p:spPr>
          <a:xfrm>
            <a:off x="8419220" y="4021331"/>
            <a:ext cx="1781157" cy="212365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Hidden</a:t>
            </a:r>
            <a:endParaRPr lang="en-GB" sz="36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Traditional Arabic"/>
              <a:ea typeface="Traditional Arabic"/>
              <a:cs typeface="Traditional Arabic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نفي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جنس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chemeClr val="accent6">
                    <a:lumMod val="50000"/>
                  </a:schemeClr>
                </a:solidFill>
                <a:uFillTx/>
                <a:latin typeface="Traditional Arabic"/>
                <a:ea typeface="Traditional Arabic"/>
                <a:cs typeface="Traditional Arabic"/>
              </a:rPr>
              <a:t> </a:t>
            </a:r>
            <a:endParaRPr lang="en-GB" sz="1800" b="0" i="0" u="none" strike="noStrike" kern="1200" cap="none" spc="0" baseline="0" dirty="0">
              <a:solidFill>
                <a:schemeClr val="accent6">
                  <a:lumMod val="50000"/>
                </a:schemeClr>
              </a:solidFill>
              <a:uFillTx/>
              <a:latin typeface="Calibri"/>
            </a:endParaRPr>
          </a:p>
        </p:txBody>
      </p:sp>
      <p:cxnSp>
        <p:nvCxnSpPr>
          <p:cNvPr id="55" name="Google Shape;502;p24">
            <a:extLst>
              <a:ext uri="{FF2B5EF4-FFF2-40B4-BE49-F238E27FC236}">
                <a16:creationId xmlns:a16="http://schemas.microsoft.com/office/drawing/2014/main" id="{2ABE9BC9-E48D-5C4F-8FA3-B27A917F6D5D}"/>
              </a:ext>
            </a:extLst>
          </p:cNvPr>
          <p:cNvCxnSpPr>
            <a:cxnSpLocks/>
          </p:cNvCxnSpPr>
          <p:nvPr/>
        </p:nvCxnSpPr>
        <p:spPr>
          <a:xfrm>
            <a:off x="3310890" y="1386130"/>
            <a:ext cx="0" cy="58044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9" name="Google Shape;502;p24">
            <a:extLst>
              <a:ext uri="{FF2B5EF4-FFF2-40B4-BE49-F238E27FC236}">
                <a16:creationId xmlns:a16="http://schemas.microsoft.com/office/drawing/2014/main" id="{4DFE6ECD-C1BB-F74F-9A31-6C5542EDC8C8}"/>
              </a:ext>
            </a:extLst>
          </p:cNvPr>
          <p:cNvCxnSpPr>
            <a:cxnSpLocks/>
          </p:cNvCxnSpPr>
          <p:nvPr/>
        </p:nvCxnSpPr>
        <p:spPr>
          <a:xfrm>
            <a:off x="1698911" y="1426946"/>
            <a:ext cx="3832" cy="122202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07611A6C-7AFF-4440-80E1-206CAC0035B2}"/>
              </a:ext>
            </a:extLst>
          </p:cNvPr>
          <p:cNvSpPr/>
          <p:nvPr/>
        </p:nvSpPr>
        <p:spPr>
          <a:xfrm>
            <a:off x="1176071" y="2543858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0C9C811-ED35-5440-B1A0-28D51F89EAE5}"/>
              </a:ext>
            </a:extLst>
          </p:cNvPr>
          <p:cNvSpPr/>
          <p:nvPr/>
        </p:nvSpPr>
        <p:spPr>
          <a:xfrm>
            <a:off x="2067048" y="1942570"/>
            <a:ext cx="3479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ماضي و فاعل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C08C7D-DCE2-C048-B9C3-B60AD500754B}"/>
              </a:ext>
            </a:extLst>
          </p:cNvPr>
          <p:cNvSpPr/>
          <p:nvPr/>
        </p:nvSpPr>
        <p:spPr>
          <a:xfrm>
            <a:off x="2190892" y="2521292"/>
            <a:ext cx="2052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اِتَّقَى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يَتَّقِي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اِتَّقِ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3D9C37F-4854-A443-9862-BFAD1EEC8516}"/>
              </a:ext>
            </a:extLst>
          </p:cNvPr>
          <p:cNvSpPr/>
          <p:nvPr/>
        </p:nvSpPr>
        <p:spPr>
          <a:xfrm>
            <a:off x="2508329" y="3105532"/>
            <a:ext cx="1146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fear </a:t>
            </a:r>
          </a:p>
        </p:txBody>
      </p:sp>
    </p:spTree>
    <p:extLst>
      <p:ext uri="{BB962C8B-B14F-4D97-AF65-F5344CB8AC3E}">
        <p14:creationId xmlns:p14="http://schemas.microsoft.com/office/powerpoint/2010/main" val="164713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416</Words>
  <Application>Microsoft Office PowerPoint</Application>
  <PresentationFormat>Widescreen</PresentationFormat>
  <Paragraphs>134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Rockwell</vt:lpstr>
      <vt:lpstr>Traditional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Rahman, Moriom</dc:creator>
  <cp:lastModifiedBy>Sumiyya IQBAL</cp:lastModifiedBy>
  <cp:revision>12</cp:revision>
  <dcterms:created xsi:type="dcterms:W3CDTF">2020-12-16T11:54:05Z</dcterms:created>
  <dcterms:modified xsi:type="dcterms:W3CDTF">2021-01-22T21:43:46Z</dcterms:modified>
</cp:coreProperties>
</file>