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 id="2147483709" r:id="rId4"/>
    <p:sldMasterId id="2147483710" r:id="rId5"/>
    <p:sldMasterId id="2147483711" r:id="rId6"/>
    <p:sldMasterId id="214748371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1.xml"/><Relationship Id="rId7" Type="http://schemas.openxmlformats.org/officeDocument/2006/relationships/slideMaster" Target="slideMasters/slideMaster5.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64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3884760" y="0"/>
            <a:ext cx="2971800" cy="45864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685800" y="4400640"/>
            <a:ext cx="5486400" cy="360036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360"/>
            <a:ext cx="2971800" cy="45864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3884760" y="8685360"/>
            <a:ext cx="2971800" cy="45864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3: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4: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9" name="Google Shape;349;p4:notes"/>
          <p:cNvSpPr txBox="1"/>
          <p:nvPr>
            <p:ph idx="1" type="body"/>
          </p:nvPr>
        </p:nvSpPr>
        <p:spPr>
          <a:xfrm>
            <a:off x="685800" y="4400640"/>
            <a:ext cx="5486400" cy="360036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sz="2000" strike="noStrike">
              <a:latin typeface="Arial"/>
              <a:ea typeface="Arial"/>
              <a:cs typeface="Arial"/>
              <a:sym typeface="Arial"/>
            </a:endParaRPr>
          </a:p>
        </p:txBody>
      </p:sp>
      <p:sp>
        <p:nvSpPr>
          <p:cNvPr id="350" name="Google Shape;350;p4:notes"/>
          <p:cNvSpPr txBox="1"/>
          <p:nvPr/>
        </p:nvSpPr>
        <p:spPr>
          <a:xfrm>
            <a:off x="3884760" y="8685360"/>
            <a:ext cx="2971800" cy="45864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5: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6: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6: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7: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7: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8: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8: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9: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9: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10: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10: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11: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0" name="Google Shape;620;p11: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12: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12: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13: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1" name="Google Shape;711;p13:notes"/>
          <p:cNvSpPr txBox="1"/>
          <p:nvPr>
            <p:ph idx="1" type="body"/>
          </p:nvPr>
        </p:nvSpPr>
        <p:spPr>
          <a:xfrm>
            <a:off x="685800" y="4400640"/>
            <a:ext cx="5486400" cy="360036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sz="2000" strike="noStrike">
              <a:latin typeface="Arial"/>
              <a:ea typeface="Arial"/>
              <a:cs typeface="Arial"/>
              <a:sym typeface="Arial"/>
            </a:endParaRPr>
          </a:p>
        </p:txBody>
      </p:sp>
      <p:sp>
        <p:nvSpPr>
          <p:cNvPr id="712" name="Google Shape;712;p13:notes"/>
          <p:cNvSpPr txBox="1"/>
          <p:nvPr/>
        </p:nvSpPr>
        <p:spPr>
          <a:xfrm>
            <a:off x="3884760" y="8685360"/>
            <a:ext cx="2971800" cy="45864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14: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14: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15: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4" name="Google Shape;794;p15: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16: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p16: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17: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17: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p18: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2" name="Google Shape;962;p18: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19: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4" name="Google Shape;1014;p19: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p20: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p20: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21: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6" name="Google Shape;1106;p21: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22: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6" name="Google Shape;1156;p22: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23:notes"/>
          <p:cNvSpPr txBox="1"/>
          <p:nvPr>
            <p:ph idx="1" type="body"/>
          </p:nvPr>
        </p:nvSpPr>
        <p:spPr>
          <a:xfrm>
            <a:off x="685800" y="4400640"/>
            <a:ext cx="5486400" cy="360036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4" name="Google Shape;1214;p23:notes"/>
          <p:cNvSpPr/>
          <p:nvPr>
            <p:ph idx="2" type="sldImg"/>
          </p:nvPr>
        </p:nvSpPr>
        <p:spPr>
          <a:xfrm>
            <a:off x="685800" y="1143000"/>
            <a:ext cx="5486400" cy="308592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6" name="Shape 16"/>
        <p:cNvGrpSpPr/>
        <p:nvPr/>
      </p:nvGrpSpPr>
      <p:grpSpPr>
        <a:xfrm>
          <a:off x="0" y="0"/>
          <a:ext cx="0" cy="0"/>
          <a:chOff x="0" y="0"/>
          <a:chExt cx="0" cy="0"/>
        </a:xfrm>
      </p:grpSpPr>
      <p:sp>
        <p:nvSpPr>
          <p:cNvPr id="17" name="Google Shape;17;p2"/>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 name="Google Shape;20;p2"/>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 name="Google Shape;21;p2"/>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2" name="Shape 2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6" name="Shape 26"/>
        <p:cNvGrpSpPr/>
        <p:nvPr/>
      </p:nvGrpSpPr>
      <p:grpSpPr>
        <a:xfrm>
          <a:off x="0" y="0"/>
          <a:ext cx="0" cy="0"/>
          <a:chOff x="0" y="0"/>
          <a:chExt cx="0" cy="0"/>
        </a:xfrm>
      </p:grpSpPr>
      <p:sp>
        <p:nvSpPr>
          <p:cNvPr id="27" name="Google Shape;27;p5"/>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 name="Google Shape;32;p6"/>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35" name="Shape 35"/>
        <p:cNvGrpSpPr/>
        <p:nvPr/>
      </p:nvGrpSpPr>
      <p:grpSpPr>
        <a:xfrm>
          <a:off x="0" y="0"/>
          <a:ext cx="0" cy="0"/>
          <a:chOff x="0" y="0"/>
          <a:chExt cx="0" cy="0"/>
        </a:xfrm>
      </p:grpSpPr>
      <p:sp>
        <p:nvSpPr>
          <p:cNvPr id="36" name="Google Shape;36;p8"/>
          <p:cNvSpPr txBox="1"/>
          <p:nvPr>
            <p:ph idx="1" type="subTitle"/>
          </p:nvPr>
        </p:nvSpPr>
        <p:spPr>
          <a:xfrm>
            <a:off x="609480" y="273600"/>
            <a:ext cx="10972440" cy="53078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37" name="Shape 37"/>
        <p:cNvGrpSpPr/>
        <p:nvPr/>
      </p:nvGrpSpPr>
      <p:grpSpPr>
        <a:xfrm>
          <a:off x="0" y="0"/>
          <a:ext cx="0" cy="0"/>
          <a:chOff x="0" y="0"/>
          <a:chExt cx="0" cy="0"/>
        </a:xfrm>
      </p:grpSpPr>
      <p:sp>
        <p:nvSpPr>
          <p:cNvPr id="38" name="Google Shape;38;p9"/>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 name="Google Shape;40;p9"/>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 name="Google Shape;41;p9"/>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42" name="Shape 42"/>
        <p:cNvGrpSpPr/>
        <p:nvPr/>
      </p:nvGrpSpPr>
      <p:grpSpPr>
        <a:xfrm>
          <a:off x="0" y="0"/>
          <a:ext cx="0" cy="0"/>
          <a:chOff x="0" y="0"/>
          <a:chExt cx="0" cy="0"/>
        </a:xfrm>
      </p:grpSpPr>
      <p:sp>
        <p:nvSpPr>
          <p:cNvPr id="43" name="Google Shape;43;p10"/>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0"/>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5" name="Google Shape;45;p10"/>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6" name="Google Shape;46;p10"/>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47" name="Shape 47"/>
        <p:cNvGrpSpPr/>
        <p:nvPr/>
      </p:nvGrpSpPr>
      <p:grpSpPr>
        <a:xfrm>
          <a:off x="0" y="0"/>
          <a:ext cx="0" cy="0"/>
          <a:chOff x="0" y="0"/>
          <a:chExt cx="0" cy="0"/>
        </a:xfrm>
      </p:grpSpPr>
      <p:sp>
        <p:nvSpPr>
          <p:cNvPr id="48" name="Google Shape;48;p11"/>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1"/>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0" name="Google Shape;50;p1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1" name="Google Shape;51;p11"/>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52" name="Shape 52"/>
        <p:cNvGrpSpPr/>
        <p:nvPr/>
      </p:nvGrpSpPr>
      <p:grpSpPr>
        <a:xfrm>
          <a:off x="0" y="0"/>
          <a:ext cx="0" cy="0"/>
          <a:chOff x="0" y="0"/>
          <a:chExt cx="0" cy="0"/>
        </a:xfrm>
      </p:grpSpPr>
      <p:sp>
        <p:nvSpPr>
          <p:cNvPr id="53" name="Google Shape;53;p12"/>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2"/>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5" name="Google Shape;55;p12"/>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6" name="Shape 56"/>
        <p:cNvGrpSpPr/>
        <p:nvPr/>
      </p:nvGrpSpPr>
      <p:grpSpPr>
        <a:xfrm>
          <a:off x="0" y="0"/>
          <a:ext cx="0" cy="0"/>
          <a:chOff x="0" y="0"/>
          <a:chExt cx="0" cy="0"/>
        </a:xfrm>
      </p:grpSpPr>
      <p:sp>
        <p:nvSpPr>
          <p:cNvPr id="57" name="Google Shape;57;p13"/>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3"/>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9" name="Google Shape;59;p13"/>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0" name="Google Shape;60;p13"/>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1" name="Google Shape;61;p13"/>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2" name="Google Shape;62;p13"/>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3" name="Google Shape;63;p13"/>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70" name="Shape 7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1" name="Shape 71"/>
        <p:cNvGrpSpPr/>
        <p:nvPr/>
      </p:nvGrpSpPr>
      <p:grpSpPr>
        <a:xfrm>
          <a:off x="0" y="0"/>
          <a:ext cx="0" cy="0"/>
          <a:chOff x="0" y="0"/>
          <a:chExt cx="0" cy="0"/>
        </a:xfrm>
      </p:grpSpPr>
      <p:sp>
        <p:nvSpPr>
          <p:cNvPr id="72" name="Google Shape;72;p16"/>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6"/>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74" name="Shape 74"/>
        <p:cNvGrpSpPr/>
        <p:nvPr/>
      </p:nvGrpSpPr>
      <p:grpSpPr>
        <a:xfrm>
          <a:off x="0" y="0"/>
          <a:ext cx="0" cy="0"/>
          <a:chOff x="0" y="0"/>
          <a:chExt cx="0" cy="0"/>
        </a:xfrm>
      </p:grpSpPr>
      <p:sp>
        <p:nvSpPr>
          <p:cNvPr id="75" name="Google Shape;75;p17"/>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77" name="Shape 77"/>
        <p:cNvGrpSpPr/>
        <p:nvPr/>
      </p:nvGrpSpPr>
      <p:grpSpPr>
        <a:xfrm>
          <a:off x="0" y="0"/>
          <a:ext cx="0" cy="0"/>
          <a:chOff x="0" y="0"/>
          <a:chExt cx="0" cy="0"/>
        </a:xfrm>
      </p:grpSpPr>
      <p:sp>
        <p:nvSpPr>
          <p:cNvPr id="78" name="Google Shape;78;p18"/>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8"/>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0" name="Google Shape;80;p18"/>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9"/>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83" name="Shape 83"/>
        <p:cNvGrpSpPr/>
        <p:nvPr/>
      </p:nvGrpSpPr>
      <p:grpSpPr>
        <a:xfrm>
          <a:off x="0" y="0"/>
          <a:ext cx="0" cy="0"/>
          <a:chOff x="0" y="0"/>
          <a:chExt cx="0" cy="0"/>
        </a:xfrm>
      </p:grpSpPr>
      <p:sp>
        <p:nvSpPr>
          <p:cNvPr id="84" name="Google Shape;84;p20"/>
          <p:cNvSpPr txBox="1"/>
          <p:nvPr>
            <p:ph idx="1" type="subTitle"/>
          </p:nvPr>
        </p:nvSpPr>
        <p:spPr>
          <a:xfrm>
            <a:off x="609480" y="273600"/>
            <a:ext cx="10972440" cy="53078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85" name="Shape 85"/>
        <p:cNvGrpSpPr/>
        <p:nvPr/>
      </p:nvGrpSpPr>
      <p:grpSpPr>
        <a:xfrm>
          <a:off x="0" y="0"/>
          <a:ext cx="0" cy="0"/>
          <a:chOff x="0" y="0"/>
          <a:chExt cx="0" cy="0"/>
        </a:xfrm>
      </p:grpSpPr>
      <p:sp>
        <p:nvSpPr>
          <p:cNvPr id="86" name="Google Shape;86;p21"/>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1"/>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8" name="Google Shape;88;p21"/>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9" name="Google Shape;89;p21"/>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90" name="Shape 90"/>
        <p:cNvGrpSpPr/>
        <p:nvPr/>
      </p:nvGrpSpPr>
      <p:grpSpPr>
        <a:xfrm>
          <a:off x="0" y="0"/>
          <a:ext cx="0" cy="0"/>
          <a:chOff x="0" y="0"/>
          <a:chExt cx="0" cy="0"/>
        </a:xfrm>
      </p:grpSpPr>
      <p:sp>
        <p:nvSpPr>
          <p:cNvPr id="91" name="Google Shape;91;p22"/>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2"/>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3" name="Google Shape;93;p2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4" name="Google Shape;94;p22"/>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95" name="Shape 95"/>
        <p:cNvGrpSpPr/>
        <p:nvPr/>
      </p:nvGrpSpPr>
      <p:grpSpPr>
        <a:xfrm>
          <a:off x="0" y="0"/>
          <a:ext cx="0" cy="0"/>
          <a:chOff x="0" y="0"/>
          <a:chExt cx="0" cy="0"/>
        </a:xfrm>
      </p:grpSpPr>
      <p:sp>
        <p:nvSpPr>
          <p:cNvPr id="96" name="Google Shape;96;p23"/>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3"/>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8" name="Google Shape;98;p23"/>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9" name="Google Shape;99;p23"/>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00" name="Shape 100"/>
        <p:cNvGrpSpPr/>
        <p:nvPr/>
      </p:nvGrpSpPr>
      <p:grpSpPr>
        <a:xfrm>
          <a:off x="0" y="0"/>
          <a:ext cx="0" cy="0"/>
          <a:chOff x="0" y="0"/>
          <a:chExt cx="0" cy="0"/>
        </a:xfrm>
      </p:grpSpPr>
      <p:sp>
        <p:nvSpPr>
          <p:cNvPr id="101" name="Google Shape;101;p24"/>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4"/>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3" name="Google Shape;103;p24"/>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04" name="Shape 104"/>
        <p:cNvGrpSpPr/>
        <p:nvPr/>
      </p:nvGrpSpPr>
      <p:grpSpPr>
        <a:xfrm>
          <a:off x="0" y="0"/>
          <a:ext cx="0" cy="0"/>
          <a:chOff x="0" y="0"/>
          <a:chExt cx="0" cy="0"/>
        </a:xfrm>
      </p:grpSpPr>
      <p:sp>
        <p:nvSpPr>
          <p:cNvPr id="105" name="Google Shape;105;p25"/>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5"/>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7" name="Google Shape;107;p25"/>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8" name="Google Shape;108;p25"/>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9" name="Google Shape;109;p25"/>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10" name="Shape 110"/>
        <p:cNvGrpSpPr/>
        <p:nvPr/>
      </p:nvGrpSpPr>
      <p:grpSpPr>
        <a:xfrm>
          <a:off x="0" y="0"/>
          <a:ext cx="0" cy="0"/>
          <a:chOff x="0" y="0"/>
          <a:chExt cx="0" cy="0"/>
        </a:xfrm>
      </p:grpSpPr>
      <p:sp>
        <p:nvSpPr>
          <p:cNvPr id="111" name="Google Shape;111;p26"/>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6"/>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3" name="Google Shape;113;p26"/>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4" name="Google Shape;114;p26"/>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5" name="Google Shape;115;p26"/>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6" name="Google Shape;116;p26"/>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7" name="Google Shape;117;p26"/>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4" name="Shape 124"/>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25" name="Shape 125"/>
        <p:cNvGrpSpPr/>
        <p:nvPr/>
      </p:nvGrpSpPr>
      <p:grpSpPr>
        <a:xfrm>
          <a:off x="0" y="0"/>
          <a:ext cx="0" cy="0"/>
          <a:chOff x="0" y="0"/>
          <a:chExt cx="0" cy="0"/>
        </a:xfrm>
      </p:grpSpPr>
      <p:sp>
        <p:nvSpPr>
          <p:cNvPr id="126" name="Google Shape;126;p29"/>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9"/>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28" name="Shape 128"/>
        <p:cNvGrpSpPr/>
        <p:nvPr/>
      </p:nvGrpSpPr>
      <p:grpSpPr>
        <a:xfrm>
          <a:off x="0" y="0"/>
          <a:ext cx="0" cy="0"/>
          <a:chOff x="0" y="0"/>
          <a:chExt cx="0" cy="0"/>
        </a:xfrm>
      </p:grpSpPr>
      <p:sp>
        <p:nvSpPr>
          <p:cNvPr id="129" name="Google Shape;129;p30"/>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0"/>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31" name="Shape 131"/>
        <p:cNvGrpSpPr/>
        <p:nvPr/>
      </p:nvGrpSpPr>
      <p:grpSpPr>
        <a:xfrm>
          <a:off x="0" y="0"/>
          <a:ext cx="0" cy="0"/>
          <a:chOff x="0" y="0"/>
          <a:chExt cx="0" cy="0"/>
        </a:xfrm>
      </p:grpSpPr>
      <p:sp>
        <p:nvSpPr>
          <p:cNvPr id="132" name="Google Shape;132;p31"/>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1"/>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4" name="Google Shape;134;p31"/>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p32"/>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37" name="Shape 137"/>
        <p:cNvGrpSpPr/>
        <p:nvPr/>
      </p:nvGrpSpPr>
      <p:grpSpPr>
        <a:xfrm>
          <a:off x="0" y="0"/>
          <a:ext cx="0" cy="0"/>
          <a:chOff x="0" y="0"/>
          <a:chExt cx="0" cy="0"/>
        </a:xfrm>
      </p:grpSpPr>
      <p:sp>
        <p:nvSpPr>
          <p:cNvPr id="138" name="Google Shape;138;p33"/>
          <p:cNvSpPr txBox="1"/>
          <p:nvPr>
            <p:ph idx="1" type="subTitle"/>
          </p:nvPr>
        </p:nvSpPr>
        <p:spPr>
          <a:xfrm>
            <a:off x="609480" y="273600"/>
            <a:ext cx="10972440" cy="53078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39" name="Shape 139"/>
        <p:cNvGrpSpPr/>
        <p:nvPr/>
      </p:nvGrpSpPr>
      <p:grpSpPr>
        <a:xfrm>
          <a:off x="0" y="0"/>
          <a:ext cx="0" cy="0"/>
          <a:chOff x="0" y="0"/>
          <a:chExt cx="0" cy="0"/>
        </a:xfrm>
      </p:grpSpPr>
      <p:sp>
        <p:nvSpPr>
          <p:cNvPr id="140" name="Google Shape;140;p34"/>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4"/>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2" name="Google Shape;142;p34"/>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3" name="Google Shape;143;p34"/>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44" name="Shape 144"/>
        <p:cNvGrpSpPr/>
        <p:nvPr/>
      </p:nvGrpSpPr>
      <p:grpSpPr>
        <a:xfrm>
          <a:off x="0" y="0"/>
          <a:ext cx="0" cy="0"/>
          <a:chOff x="0" y="0"/>
          <a:chExt cx="0" cy="0"/>
        </a:xfrm>
      </p:grpSpPr>
      <p:sp>
        <p:nvSpPr>
          <p:cNvPr id="145" name="Google Shape;145;p35"/>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5"/>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7" name="Google Shape;147;p35"/>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8" name="Google Shape;148;p35"/>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49" name="Shape 149"/>
        <p:cNvGrpSpPr/>
        <p:nvPr/>
      </p:nvGrpSpPr>
      <p:grpSpPr>
        <a:xfrm>
          <a:off x="0" y="0"/>
          <a:ext cx="0" cy="0"/>
          <a:chOff x="0" y="0"/>
          <a:chExt cx="0" cy="0"/>
        </a:xfrm>
      </p:grpSpPr>
      <p:sp>
        <p:nvSpPr>
          <p:cNvPr id="150" name="Google Shape;150;p36"/>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6"/>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2" name="Google Shape;152;p36"/>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3" name="Google Shape;153;p36"/>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54" name="Shape 154"/>
        <p:cNvGrpSpPr/>
        <p:nvPr/>
      </p:nvGrpSpPr>
      <p:grpSpPr>
        <a:xfrm>
          <a:off x="0" y="0"/>
          <a:ext cx="0" cy="0"/>
          <a:chOff x="0" y="0"/>
          <a:chExt cx="0" cy="0"/>
        </a:xfrm>
      </p:grpSpPr>
      <p:sp>
        <p:nvSpPr>
          <p:cNvPr id="155" name="Google Shape;155;p37"/>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37"/>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7" name="Google Shape;157;p37"/>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58" name="Shape 158"/>
        <p:cNvGrpSpPr/>
        <p:nvPr/>
      </p:nvGrpSpPr>
      <p:grpSpPr>
        <a:xfrm>
          <a:off x="0" y="0"/>
          <a:ext cx="0" cy="0"/>
          <a:chOff x="0" y="0"/>
          <a:chExt cx="0" cy="0"/>
        </a:xfrm>
      </p:grpSpPr>
      <p:sp>
        <p:nvSpPr>
          <p:cNvPr id="159" name="Google Shape;159;p38"/>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8"/>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1" name="Google Shape;161;p38"/>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2" name="Google Shape;162;p38"/>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3" name="Google Shape;163;p38"/>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64" name="Shape 164"/>
        <p:cNvGrpSpPr/>
        <p:nvPr/>
      </p:nvGrpSpPr>
      <p:grpSpPr>
        <a:xfrm>
          <a:off x="0" y="0"/>
          <a:ext cx="0" cy="0"/>
          <a:chOff x="0" y="0"/>
          <a:chExt cx="0" cy="0"/>
        </a:xfrm>
      </p:grpSpPr>
      <p:sp>
        <p:nvSpPr>
          <p:cNvPr id="165" name="Google Shape;165;p39"/>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39"/>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7" name="Google Shape;167;p39"/>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8" name="Google Shape;168;p39"/>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9" name="Google Shape;169;p39"/>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0" name="Google Shape;170;p39"/>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1" name="Google Shape;171;p39"/>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78" name="Shape 178"/>
        <p:cNvGrpSpPr/>
        <p:nvPr/>
      </p:nvGrpSpPr>
      <p:grpSpPr>
        <a:xfrm>
          <a:off x="0" y="0"/>
          <a:ext cx="0" cy="0"/>
          <a:chOff x="0" y="0"/>
          <a:chExt cx="0" cy="0"/>
        </a:xfrm>
      </p:grpSpPr>
      <p:sp>
        <p:nvSpPr>
          <p:cNvPr id="179" name="Google Shape;179;p41"/>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41"/>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1" name="Google Shape;181;p4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2" name="Google Shape;182;p41"/>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83" name="Shape 183"/>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84" name="Shape 184"/>
        <p:cNvGrpSpPr/>
        <p:nvPr/>
      </p:nvGrpSpPr>
      <p:grpSpPr>
        <a:xfrm>
          <a:off x="0" y="0"/>
          <a:ext cx="0" cy="0"/>
          <a:chOff x="0" y="0"/>
          <a:chExt cx="0" cy="0"/>
        </a:xfrm>
      </p:grpSpPr>
      <p:sp>
        <p:nvSpPr>
          <p:cNvPr id="185" name="Google Shape;185;p43"/>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43"/>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87" name="Shape 187"/>
        <p:cNvGrpSpPr/>
        <p:nvPr/>
      </p:nvGrpSpPr>
      <p:grpSpPr>
        <a:xfrm>
          <a:off x="0" y="0"/>
          <a:ext cx="0" cy="0"/>
          <a:chOff x="0" y="0"/>
          <a:chExt cx="0" cy="0"/>
        </a:xfrm>
      </p:grpSpPr>
      <p:sp>
        <p:nvSpPr>
          <p:cNvPr id="188" name="Google Shape;188;p44"/>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4"/>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90" name="Shape 190"/>
        <p:cNvGrpSpPr/>
        <p:nvPr/>
      </p:nvGrpSpPr>
      <p:grpSpPr>
        <a:xfrm>
          <a:off x="0" y="0"/>
          <a:ext cx="0" cy="0"/>
          <a:chOff x="0" y="0"/>
          <a:chExt cx="0" cy="0"/>
        </a:xfrm>
      </p:grpSpPr>
      <p:sp>
        <p:nvSpPr>
          <p:cNvPr id="191" name="Google Shape;191;p45"/>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45"/>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3" name="Google Shape;193;p45"/>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4" name="Shape 194"/>
        <p:cNvGrpSpPr/>
        <p:nvPr/>
      </p:nvGrpSpPr>
      <p:grpSpPr>
        <a:xfrm>
          <a:off x="0" y="0"/>
          <a:ext cx="0" cy="0"/>
          <a:chOff x="0" y="0"/>
          <a:chExt cx="0" cy="0"/>
        </a:xfrm>
      </p:grpSpPr>
      <p:sp>
        <p:nvSpPr>
          <p:cNvPr id="195" name="Google Shape;195;p46"/>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96" name="Shape 196"/>
        <p:cNvGrpSpPr/>
        <p:nvPr/>
      </p:nvGrpSpPr>
      <p:grpSpPr>
        <a:xfrm>
          <a:off x="0" y="0"/>
          <a:ext cx="0" cy="0"/>
          <a:chOff x="0" y="0"/>
          <a:chExt cx="0" cy="0"/>
        </a:xfrm>
      </p:grpSpPr>
      <p:sp>
        <p:nvSpPr>
          <p:cNvPr id="197" name="Google Shape;197;p47"/>
          <p:cNvSpPr txBox="1"/>
          <p:nvPr>
            <p:ph idx="1" type="subTitle"/>
          </p:nvPr>
        </p:nvSpPr>
        <p:spPr>
          <a:xfrm>
            <a:off x="609480" y="273600"/>
            <a:ext cx="10972440" cy="53078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98" name="Shape 198"/>
        <p:cNvGrpSpPr/>
        <p:nvPr/>
      </p:nvGrpSpPr>
      <p:grpSpPr>
        <a:xfrm>
          <a:off x="0" y="0"/>
          <a:ext cx="0" cy="0"/>
          <a:chOff x="0" y="0"/>
          <a:chExt cx="0" cy="0"/>
        </a:xfrm>
      </p:grpSpPr>
      <p:sp>
        <p:nvSpPr>
          <p:cNvPr id="199" name="Google Shape;199;p48"/>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48"/>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1" name="Google Shape;201;p48"/>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2" name="Google Shape;202;p48"/>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203" name="Shape 203"/>
        <p:cNvGrpSpPr/>
        <p:nvPr/>
      </p:nvGrpSpPr>
      <p:grpSpPr>
        <a:xfrm>
          <a:off x="0" y="0"/>
          <a:ext cx="0" cy="0"/>
          <a:chOff x="0" y="0"/>
          <a:chExt cx="0" cy="0"/>
        </a:xfrm>
      </p:grpSpPr>
      <p:sp>
        <p:nvSpPr>
          <p:cNvPr id="204" name="Google Shape;204;p49"/>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49"/>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6" name="Google Shape;206;p49"/>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7" name="Google Shape;207;p49"/>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208" name="Shape 208"/>
        <p:cNvGrpSpPr/>
        <p:nvPr/>
      </p:nvGrpSpPr>
      <p:grpSpPr>
        <a:xfrm>
          <a:off x="0" y="0"/>
          <a:ext cx="0" cy="0"/>
          <a:chOff x="0" y="0"/>
          <a:chExt cx="0" cy="0"/>
        </a:xfrm>
      </p:grpSpPr>
      <p:sp>
        <p:nvSpPr>
          <p:cNvPr id="209" name="Google Shape;209;p50"/>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50"/>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1" name="Google Shape;211;p50"/>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12" name="Shape 212"/>
        <p:cNvGrpSpPr/>
        <p:nvPr/>
      </p:nvGrpSpPr>
      <p:grpSpPr>
        <a:xfrm>
          <a:off x="0" y="0"/>
          <a:ext cx="0" cy="0"/>
          <a:chOff x="0" y="0"/>
          <a:chExt cx="0" cy="0"/>
        </a:xfrm>
      </p:grpSpPr>
      <p:sp>
        <p:nvSpPr>
          <p:cNvPr id="213" name="Google Shape;213;p51"/>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51"/>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5" name="Google Shape;215;p5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6" name="Google Shape;216;p51"/>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7" name="Google Shape;217;p51"/>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18" name="Shape 218"/>
        <p:cNvGrpSpPr/>
        <p:nvPr/>
      </p:nvGrpSpPr>
      <p:grpSpPr>
        <a:xfrm>
          <a:off x="0" y="0"/>
          <a:ext cx="0" cy="0"/>
          <a:chOff x="0" y="0"/>
          <a:chExt cx="0" cy="0"/>
        </a:xfrm>
      </p:grpSpPr>
      <p:sp>
        <p:nvSpPr>
          <p:cNvPr id="219" name="Google Shape;219;p52"/>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52"/>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1" name="Google Shape;221;p52"/>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2" name="Google Shape;222;p52"/>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3" name="Google Shape;223;p52"/>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4" name="Google Shape;224;p52"/>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5" name="Google Shape;225;p52"/>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32" name="Shape 232"/>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33" name="Shape 233"/>
        <p:cNvGrpSpPr/>
        <p:nvPr/>
      </p:nvGrpSpPr>
      <p:grpSpPr>
        <a:xfrm>
          <a:off x="0" y="0"/>
          <a:ext cx="0" cy="0"/>
          <a:chOff x="0" y="0"/>
          <a:chExt cx="0" cy="0"/>
        </a:xfrm>
      </p:grpSpPr>
      <p:sp>
        <p:nvSpPr>
          <p:cNvPr id="234" name="Google Shape;234;p55"/>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55"/>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36" name="Shape 236"/>
        <p:cNvGrpSpPr/>
        <p:nvPr/>
      </p:nvGrpSpPr>
      <p:grpSpPr>
        <a:xfrm>
          <a:off x="0" y="0"/>
          <a:ext cx="0" cy="0"/>
          <a:chOff x="0" y="0"/>
          <a:chExt cx="0" cy="0"/>
        </a:xfrm>
      </p:grpSpPr>
      <p:sp>
        <p:nvSpPr>
          <p:cNvPr id="237" name="Google Shape;237;p56"/>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56"/>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39" name="Shape 239"/>
        <p:cNvGrpSpPr/>
        <p:nvPr/>
      </p:nvGrpSpPr>
      <p:grpSpPr>
        <a:xfrm>
          <a:off x="0" y="0"/>
          <a:ext cx="0" cy="0"/>
          <a:chOff x="0" y="0"/>
          <a:chExt cx="0" cy="0"/>
        </a:xfrm>
      </p:grpSpPr>
      <p:sp>
        <p:nvSpPr>
          <p:cNvPr id="240" name="Google Shape;240;p57"/>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57"/>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2" name="Google Shape;242;p57"/>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3" name="Shape 243"/>
        <p:cNvGrpSpPr/>
        <p:nvPr/>
      </p:nvGrpSpPr>
      <p:grpSpPr>
        <a:xfrm>
          <a:off x="0" y="0"/>
          <a:ext cx="0" cy="0"/>
          <a:chOff x="0" y="0"/>
          <a:chExt cx="0" cy="0"/>
        </a:xfrm>
      </p:grpSpPr>
      <p:sp>
        <p:nvSpPr>
          <p:cNvPr id="244" name="Google Shape;244;p58"/>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45" name="Shape 245"/>
        <p:cNvGrpSpPr/>
        <p:nvPr/>
      </p:nvGrpSpPr>
      <p:grpSpPr>
        <a:xfrm>
          <a:off x="0" y="0"/>
          <a:ext cx="0" cy="0"/>
          <a:chOff x="0" y="0"/>
          <a:chExt cx="0" cy="0"/>
        </a:xfrm>
      </p:grpSpPr>
      <p:sp>
        <p:nvSpPr>
          <p:cNvPr id="246" name="Google Shape;246;p59"/>
          <p:cNvSpPr txBox="1"/>
          <p:nvPr>
            <p:ph idx="1" type="subTitle"/>
          </p:nvPr>
        </p:nvSpPr>
        <p:spPr>
          <a:xfrm>
            <a:off x="609480" y="273600"/>
            <a:ext cx="10972440" cy="53078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47" name="Shape 247"/>
        <p:cNvGrpSpPr/>
        <p:nvPr/>
      </p:nvGrpSpPr>
      <p:grpSpPr>
        <a:xfrm>
          <a:off x="0" y="0"/>
          <a:ext cx="0" cy="0"/>
          <a:chOff x="0" y="0"/>
          <a:chExt cx="0" cy="0"/>
        </a:xfrm>
      </p:grpSpPr>
      <p:sp>
        <p:nvSpPr>
          <p:cNvPr id="248" name="Google Shape;248;p60"/>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60"/>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0" name="Google Shape;250;p60"/>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1" name="Google Shape;251;p60"/>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52" name="Shape 252"/>
        <p:cNvGrpSpPr/>
        <p:nvPr/>
      </p:nvGrpSpPr>
      <p:grpSpPr>
        <a:xfrm>
          <a:off x="0" y="0"/>
          <a:ext cx="0" cy="0"/>
          <a:chOff x="0" y="0"/>
          <a:chExt cx="0" cy="0"/>
        </a:xfrm>
      </p:grpSpPr>
      <p:sp>
        <p:nvSpPr>
          <p:cNvPr id="253" name="Google Shape;253;p61"/>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61"/>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5" name="Google Shape;255;p6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6" name="Google Shape;256;p61"/>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257" name="Shape 257"/>
        <p:cNvGrpSpPr/>
        <p:nvPr/>
      </p:nvGrpSpPr>
      <p:grpSpPr>
        <a:xfrm>
          <a:off x="0" y="0"/>
          <a:ext cx="0" cy="0"/>
          <a:chOff x="0" y="0"/>
          <a:chExt cx="0" cy="0"/>
        </a:xfrm>
      </p:grpSpPr>
      <p:sp>
        <p:nvSpPr>
          <p:cNvPr id="258" name="Google Shape;258;p62"/>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62"/>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0" name="Google Shape;260;p6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1" name="Google Shape;261;p62"/>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262" name="Shape 262"/>
        <p:cNvGrpSpPr/>
        <p:nvPr/>
      </p:nvGrpSpPr>
      <p:grpSpPr>
        <a:xfrm>
          <a:off x="0" y="0"/>
          <a:ext cx="0" cy="0"/>
          <a:chOff x="0" y="0"/>
          <a:chExt cx="0" cy="0"/>
        </a:xfrm>
      </p:grpSpPr>
      <p:sp>
        <p:nvSpPr>
          <p:cNvPr id="263" name="Google Shape;263;p63"/>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p63"/>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5" name="Google Shape;265;p63"/>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66" name="Shape 266"/>
        <p:cNvGrpSpPr/>
        <p:nvPr/>
      </p:nvGrpSpPr>
      <p:grpSpPr>
        <a:xfrm>
          <a:off x="0" y="0"/>
          <a:ext cx="0" cy="0"/>
          <a:chOff x="0" y="0"/>
          <a:chExt cx="0" cy="0"/>
        </a:xfrm>
      </p:grpSpPr>
      <p:sp>
        <p:nvSpPr>
          <p:cNvPr id="267" name="Google Shape;267;p64"/>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64"/>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9" name="Google Shape;269;p64"/>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0" name="Google Shape;270;p64"/>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1" name="Google Shape;271;p64"/>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72" name="Shape 272"/>
        <p:cNvGrpSpPr/>
        <p:nvPr/>
      </p:nvGrpSpPr>
      <p:grpSpPr>
        <a:xfrm>
          <a:off x="0" y="0"/>
          <a:ext cx="0" cy="0"/>
          <a:chOff x="0" y="0"/>
          <a:chExt cx="0" cy="0"/>
        </a:xfrm>
      </p:grpSpPr>
      <p:sp>
        <p:nvSpPr>
          <p:cNvPr id="273" name="Google Shape;273;p65"/>
          <p:cNvSpPr txBox="1"/>
          <p:nvPr>
            <p:ph type="title"/>
          </p:nvPr>
        </p:nvSpPr>
        <p:spPr>
          <a:xfrm>
            <a:off x="609480" y="273600"/>
            <a:ext cx="10972440" cy="1144800"/>
          </a:xfrm>
          <a:prstGeom prst="rect">
            <a:avLst/>
          </a:prstGeom>
          <a:noFill/>
          <a:ln>
            <a:noFill/>
          </a:ln>
        </p:spPr>
        <p:txBody>
          <a:bodyPr anchorCtr="1"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p65"/>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5" name="Google Shape;275;p65"/>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6" name="Google Shape;276;p65"/>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7" name="Google Shape;277;p65"/>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8" name="Google Shape;278;p65"/>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9" name="Google Shape;279;p65"/>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1.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2.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theme" Target="../theme/theme3.xml"/><Relationship Id="rId12" Type="http://schemas.openxmlformats.org/officeDocument/2006/relationships/slideLayout" Target="../slideLayouts/slideLayout48.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theme" Target="../theme/theme4.xml"/><Relationship Id="rId12" Type="http://schemas.openxmlformats.org/officeDocument/2006/relationships/slideLayout" Target="../slideLayouts/slideLayout60.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080" y="365040"/>
            <a:ext cx="10515600" cy="13255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1"/>
          <p:cNvSpPr txBox="1"/>
          <p:nvPr>
            <p:ph idx="2" type="title"/>
          </p:nvPr>
        </p:nvSpPr>
        <p:spPr>
          <a:xfrm>
            <a:off x="838080" y="1825560"/>
            <a:ext cx="10515600" cy="43513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 name="Google Shape;12;p1"/>
          <p:cNvSpPr txBox="1"/>
          <p:nvPr>
            <p:ph idx="10" type="dt"/>
          </p:nvPr>
        </p:nvSpPr>
        <p:spPr>
          <a:xfrm>
            <a:off x="838080" y="6356520"/>
            <a:ext cx="2743200" cy="365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 name="Google Shape;13;p1"/>
          <p:cNvSpPr txBox="1"/>
          <p:nvPr>
            <p:ph idx="11" type="ftr"/>
          </p:nvPr>
        </p:nvSpPr>
        <p:spPr>
          <a:xfrm>
            <a:off x="4038480" y="6356520"/>
            <a:ext cx="4114800" cy="36504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 name="Google Shape;14;p1"/>
          <p:cNvSpPr txBox="1"/>
          <p:nvPr>
            <p:ph idx="12" type="sldNum"/>
          </p:nvPr>
        </p:nvSpPr>
        <p:spPr>
          <a:xfrm>
            <a:off x="8610480" y="6356520"/>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15" name="Google Shape;15;p1"/>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 name="Shape 64"/>
        <p:cNvGrpSpPr/>
        <p:nvPr/>
      </p:nvGrpSpPr>
      <p:grpSpPr>
        <a:xfrm>
          <a:off x="0" y="0"/>
          <a:ext cx="0" cy="0"/>
          <a:chOff x="0" y="0"/>
          <a:chExt cx="0" cy="0"/>
        </a:xfrm>
      </p:grpSpPr>
      <p:sp>
        <p:nvSpPr>
          <p:cNvPr id="65" name="Google Shape;65;p14"/>
          <p:cNvSpPr txBox="1"/>
          <p:nvPr>
            <p:ph idx="10" type="dt"/>
          </p:nvPr>
        </p:nvSpPr>
        <p:spPr>
          <a:xfrm>
            <a:off x="838080" y="6356520"/>
            <a:ext cx="2743200" cy="365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6" name="Google Shape;66;p14"/>
          <p:cNvSpPr txBox="1"/>
          <p:nvPr>
            <p:ph idx="11" type="ftr"/>
          </p:nvPr>
        </p:nvSpPr>
        <p:spPr>
          <a:xfrm>
            <a:off x="4038480" y="6356520"/>
            <a:ext cx="4114800" cy="36504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7" name="Google Shape;67;p14"/>
          <p:cNvSpPr txBox="1"/>
          <p:nvPr>
            <p:ph idx="12" type="sldNum"/>
          </p:nvPr>
        </p:nvSpPr>
        <p:spPr>
          <a:xfrm>
            <a:off x="8610480" y="6356520"/>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68" name="Google Shape;68;p14"/>
          <p:cNvSpPr txBox="1"/>
          <p:nvPr>
            <p:ph type="title"/>
          </p:nvPr>
        </p:nvSpPr>
        <p:spPr>
          <a:xfrm>
            <a:off x="609480" y="273600"/>
            <a:ext cx="10972440" cy="11448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9" name="Google Shape;69;p14"/>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8" name="Shape 118"/>
        <p:cNvGrpSpPr/>
        <p:nvPr/>
      </p:nvGrpSpPr>
      <p:grpSpPr>
        <a:xfrm>
          <a:off x="0" y="0"/>
          <a:ext cx="0" cy="0"/>
          <a:chOff x="0" y="0"/>
          <a:chExt cx="0" cy="0"/>
        </a:xfrm>
      </p:grpSpPr>
      <p:sp>
        <p:nvSpPr>
          <p:cNvPr id="119" name="Google Shape;119;p27"/>
          <p:cNvSpPr txBox="1"/>
          <p:nvPr>
            <p:ph type="title"/>
          </p:nvPr>
        </p:nvSpPr>
        <p:spPr>
          <a:xfrm>
            <a:off x="831960" y="1709640"/>
            <a:ext cx="10515600" cy="285264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0" name="Google Shape;120;p27"/>
          <p:cNvSpPr txBox="1"/>
          <p:nvPr>
            <p:ph idx="1" type="body"/>
          </p:nvPr>
        </p:nvSpPr>
        <p:spPr>
          <a:xfrm>
            <a:off x="831960" y="4589640"/>
            <a:ext cx="10515600" cy="150012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1" name="Google Shape;121;p27"/>
          <p:cNvSpPr txBox="1"/>
          <p:nvPr>
            <p:ph idx="10" type="dt"/>
          </p:nvPr>
        </p:nvSpPr>
        <p:spPr>
          <a:xfrm>
            <a:off x="838080" y="6356520"/>
            <a:ext cx="2743200" cy="365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2" name="Google Shape;122;p27"/>
          <p:cNvSpPr txBox="1"/>
          <p:nvPr>
            <p:ph idx="11" type="ftr"/>
          </p:nvPr>
        </p:nvSpPr>
        <p:spPr>
          <a:xfrm>
            <a:off x="4038480" y="6356520"/>
            <a:ext cx="4114800" cy="36504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3" name="Google Shape;123;p27"/>
          <p:cNvSpPr txBox="1"/>
          <p:nvPr>
            <p:ph idx="12" type="sldNum"/>
          </p:nvPr>
        </p:nvSpPr>
        <p:spPr>
          <a:xfrm>
            <a:off x="8610480" y="6356520"/>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2" name="Shape 172"/>
        <p:cNvGrpSpPr/>
        <p:nvPr/>
      </p:nvGrpSpPr>
      <p:grpSpPr>
        <a:xfrm>
          <a:off x="0" y="0"/>
          <a:ext cx="0" cy="0"/>
          <a:chOff x="0" y="0"/>
          <a:chExt cx="0" cy="0"/>
        </a:xfrm>
      </p:grpSpPr>
      <p:sp>
        <p:nvSpPr>
          <p:cNvPr id="173" name="Google Shape;173;p40"/>
          <p:cNvSpPr txBox="1"/>
          <p:nvPr>
            <p:ph type="title"/>
          </p:nvPr>
        </p:nvSpPr>
        <p:spPr>
          <a:xfrm>
            <a:off x="838080" y="365040"/>
            <a:ext cx="10515600" cy="13255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74" name="Google Shape;174;p40"/>
          <p:cNvSpPr txBox="1"/>
          <p:nvPr>
            <p:ph idx="10" type="dt"/>
          </p:nvPr>
        </p:nvSpPr>
        <p:spPr>
          <a:xfrm>
            <a:off x="838080" y="6356520"/>
            <a:ext cx="2743200" cy="365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75" name="Google Shape;175;p40"/>
          <p:cNvSpPr txBox="1"/>
          <p:nvPr>
            <p:ph idx="11" type="ftr"/>
          </p:nvPr>
        </p:nvSpPr>
        <p:spPr>
          <a:xfrm>
            <a:off x="4038480" y="6356520"/>
            <a:ext cx="4114800" cy="36504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76" name="Google Shape;176;p40"/>
          <p:cNvSpPr txBox="1"/>
          <p:nvPr>
            <p:ph idx="12" type="sldNum"/>
          </p:nvPr>
        </p:nvSpPr>
        <p:spPr>
          <a:xfrm>
            <a:off x="8610480" y="6356520"/>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177" name="Google Shape;177;p40"/>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6" name="Shape 226"/>
        <p:cNvGrpSpPr/>
        <p:nvPr/>
      </p:nvGrpSpPr>
      <p:grpSpPr>
        <a:xfrm>
          <a:off x="0" y="0"/>
          <a:ext cx="0" cy="0"/>
          <a:chOff x="0" y="0"/>
          <a:chExt cx="0" cy="0"/>
        </a:xfrm>
      </p:grpSpPr>
      <p:sp>
        <p:nvSpPr>
          <p:cNvPr id="227" name="Google Shape;227;p53"/>
          <p:cNvSpPr txBox="1"/>
          <p:nvPr>
            <p:ph type="title"/>
          </p:nvPr>
        </p:nvSpPr>
        <p:spPr>
          <a:xfrm>
            <a:off x="1523880" y="1122480"/>
            <a:ext cx="9144000" cy="2387520"/>
          </a:xfrm>
          <a:prstGeom prst="rect">
            <a:avLst/>
          </a:prstGeom>
          <a:noFill/>
          <a:ln>
            <a:noFill/>
          </a:ln>
        </p:spPr>
        <p:txBody>
          <a:bodyPr anchorCtr="1" anchor="b"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28" name="Google Shape;228;p53"/>
          <p:cNvSpPr txBox="1"/>
          <p:nvPr>
            <p:ph idx="10" type="dt"/>
          </p:nvPr>
        </p:nvSpPr>
        <p:spPr>
          <a:xfrm>
            <a:off x="838080" y="6356520"/>
            <a:ext cx="2743200" cy="365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29" name="Google Shape;229;p53"/>
          <p:cNvSpPr txBox="1"/>
          <p:nvPr>
            <p:ph idx="11" type="ftr"/>
          </p:nvPr>
        </p:nvSpPr>
        <p:spPr>
          <a:xfrm>
            <a:off x="4038480" y="6356520"/>
            <a:ext cx="4114800" cy="36504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30" name="Google Shape;230;p53"/>
          <p:cNvSpPr txBox="1"/>
          <p:nvPr>
            <p:ph idx="12" type="sldNum"/>
          </p:nvPr>
        </p:nvSpPr>
        <p:spPr>
          <a:xfrm>
            <a:off x="8610480" y="6356520"/>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231" name="Google Shape;231;p53"/>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3" name="Shape 283"/>
        <p:cNvGrpSpPr/>
        <p:nvPr/>
      </p:nvGrpSpPr>
      <p:grpSpPr>
        <a:xfrm>
          <a:off x="0" y="0"/>
          <a:ext cx="0" cy="0"/>
          <a:chOff x="0" y="0"/>
          <a:chExt cx="0" cy="0"/>
        </a:xfrm>
      </p:grpSpPr>
      <p:sp>
        <p:nvSpPr>
          <p:cNvPr id="284" name="Google Shape;284;p66"/>
          <p:cNvSpPr txBox="1"/>
          <p:nvPr/>
        </p:nvSpPr>
        <p:spPr>
          <a:xfrm>
            <a:off x="2390400" y="1614600"/>
            <a:ext cx="7772400" cy="2971800"/>
          </a:xfrm>
          <a:prstGeom prst="rect">
            <a:avLst/>
          </a:prstGeom>
          <a:noFill/>
          <a:ln>
            <a:noFill/>
          </a:ln>
        </p:spPr>
        <p:txBody>
          <a:bodyPr anchorCtr="1" anchor="t" bIns="45700" lIns="91425" spcFirstLastPara="1" rIns="91425" wrap="square" tIns="45700">
            <a:normAutofit/>
          </a:bodyPr>
          <a:lstStyle/>
          <a:p>
            <a:pPr indent="0" lvl="0" marL="0" marR="0" rtl="0" algn="ctr">
              <a:lnSpc>
                <a:spcPct val="90000"/>
              </a:lnSpc>
              <a:spcBef>
                <a:spcPts val="0"/>
              </a:spcBef>
              <a:spcAft>
                <a:spcPts val="0"/>
              </a:spcAft>
              <a:buNone/>
            </a:pPr>
            <a:r>
              <a:rPr b="0" i="0" lang="en-US" sz="9600" u="none" cap="none" strike="noStrike">
                <a:solidFill>
                  <a:srgbClr val="002060"/>
                </a:solidFill>
                <a:latin typeface="Traditional Arabic"/>
                <a:ea typeface="Traditional Arabic"/>
                <a:cs typeface="Traditional Arabic"/>
                <a:sym typeface="Traditional Arabic"/>
              </a:rPr>
              <a:t>نوع آخر منها</a:t>
            </a:r>
            <a:endParaRPr b="0" i="0" sz="9600" u="none" cap="none" strike="noStrike">
              <a:latin typeface="Arial"/>
              <a:ea typeface="Arial"/>
              <a:cs typeface="Arial"/>
              <a:sym typeface="Arial"/>
            </a:endParaRPr>
          </a:p>
        </p:txBody>
      </p:sp>
      <p:sp>
        <p:nvSpPr>
          <p:cNvPr id="285" name="Google Shape;285;p66"/>
          <p:cNvSpPr/>
          <p:nvPr/>
        </p:nvSpPr>
        <p:spPr>
          <a:xfrm>
            <a:off x="1334520" y="3417120"/>
            <a:ext cx="9522720" cy="22856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90000"/>
              </a:lnSpc>
              <a:spcBef>
                <a:spcPts val="0"/>
              </a:spcBef>
              <a:spcAft>
                <a:spcPts val="0"/>
              </a:spcAft>
              <a:buNone/>
            </a:pPr>
            <a:r>
              <a:rPr b="0" i="0" lang="en-US" sz="8000" u="none" cap="none" strike="noStrike">
                <a:solidFill>
                  <a:srgbClr val="C00000"/>
                </a:solidFill>
                <a:latin typeface="Traditional Arabic"/>
                <a:ea typeface="Traditional Arabic"/>
                <a:cs typeface="Traditional Arabic"/>
                <a:sym typeface="Traditional Arabic"/>
              </a:rPr>
              <a:t>Another form of Nominal sentences</a:t>
            </a:r>
            <a:endParaRPr b="0" i="0" sz="8000" u="none" cap="none" strike="noStrike">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9" name="Shape 289"/>
        <p:cNvGrpSpPr/>
        <p:nvPr/>
      </p:nvGrpSpPr>
      <p:grpSpPr>
        <a:xfrm>
          <a:off x="0" y="0"/>
          <a:ext cx="0" cy="0"/>
          <a:chOff x="0" y="0"/>
          <a:chExt cx="0" cy="0"/>
        </a:xfrm>
      </p:grpSpPr>
      <p:sp>
        <p:nvSpPr>
          <p:cNvPr id="290" name="Google Shape;290;p67"/>
          <p:cNvSpPr txBox="1"/>
          <p:nvPr/>
        </p:nvSpPr>
        <p:spPr>
          <a:xfrm>
            <a:off x="0" y="512640"/>
            <a:ext cx="12192121" cy="1474920"/>
          </a:xfrm>
          <a:prstGeom prst="rect">
            <a:avLst/>
          </a:prstGeom>
          <a:noFill/>
          <a:ln>
            <a:noFill/>
          </a:ln>
        </p:spPr>
        <p:txBody>
          <a:bodyPr anchorCtr="1" anchor="t" bIns="45700" lIns="91425" spcFirstLastPara="1" rIns="91425" wrap="square" tIns="45700">
            <a:noAutofit/>
          </a:bodyPr>
          <a:lstStyle/>
          <a:p>
            <a:pPr indent="0" lvl="0" marL="114480" marR="0" rtl="0" algn="ctr">
              <a:lnSpc>
                <a:spcPct val="9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حُبُّكَ الشَّيْءَ يُعْمِيْ وَ يُصِمُّ</a:t>
            </a:r>
            <a:endParaRPr b="0" i="0" sz="9600" u="none" cap="none" strike="noStrike">
              <a:latin typeface="Arial"/>
              <a:ea typeface="Arial"/>
              <a:cs typeface="Arial"/>
              <a:sym typeface="Arial"/>
            </a:endParaRPr>
          </a:p>
        </p:txBody>
      </p:sp>
      <p:cxnSp>
        <p:nvCxnSpPr>
          <p:cNvPr id="291" name="Google Shape;291;p67"/>
          <p:cNvCxnSpPr/>
          <p:nvPr/>
        </p:nvCxnSpPr>
        <p:spPr>
          <a:xfrm>
            <a:off x="9396360" y="1542600"/>
            <a:ext cx="3960" cy="1222200"/>
          </a:xfrm>
          <a:prstGeom prst="straightConnector1">
            <a:avLst/>
          </a:prstGeom>
          <a:noFill/>
          <a:ln cap="flat" cmpd="sng" w="38150">
            <a:solidFill>
              <a:srgbClr val="0070C0"/>
            </a:solidFill>
            <a:prstDash val="solid"/>
            <a:round/>
            <a:headEnd len="sm" w="sm" type="none"/>
            <a:tailEnd len="med" w="med" type="triangle"/>
          </a:ln>
        </p:spPr>
      </p:cxnSp>
      <p:sp>
        <p:nvSpPr>
          <p:cNvPr id="292" name="Google Shape;292;p67"/>
          <p:cNvSpPr txBox="1"/>
          <p:nvPr/>
        </p:nvSpPr>
        <p:spPr>
          <a:xfrm>
            <a:off x="8379000" y="3984840"/>
            <a:ext cx="1020960" cy="5846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Rockwell"/>
                <a:ea typeface="Rockwell"/>
                <a:cs typeface="Rockwell"/>
                <a:sym typeface="Rockwell"/>
              </a:rPr>
              <a:t> </a:t>
            </a:r>
            <a:endParaRPr b="0" i="0" sz="3200" u="none" cap="none" strike="noStrike">
              <a:latin typeface="Arial"/>
              <a:ea typeface="Arial"/>
              <a:cs typeface="Arial"/>
              <a:sym typeface="Arial"/>
            </a:endParaRPr>
          </a:p>
        </p:txBody>
      </p:sp>
      <p:sp>
        <p:nvSpPr>
          <p:cNvPr id="293" name="Google Shape;293;p67"/>
          <p:cNvSpPr/>
          <p:nvPr/>
        </p:nvSpPr>
        <p:spPr>
          <a:xfrm rot="5400000">
            <a:off x="8467200" y="3342240"/>
            <a:ext cx="523080" cy="2743200"/>
          </a:xfrm>
          <a:custGeom>
            <a:rect b="b" l="l" r="r" t="t"/>
            <a:pathLst>
              <a:path extrusionOk="0" h="113214" w="43200">
                <a:moveTo>
                  <a:pt x="0" y="0"/>
                </a:moveTo>
                <a:lnTo>
                  <a:pt x="10800" y="40967"/>
                </a:lnTo>
                <a:lnTo>
                  <a:pt x="10800" y="100404"/>
                </a:lnTo>
                <a:close/>
                <a:moveTo>
                  <a:pt x="0" y="0"/>
                </a:moveTo>
                <a:lnTo>
                  <a:pt x="10800" y="40967"/>
                </a:lnTo>
                <a:lnTo>
                  <a:pt x="10800" y="100404"/>
                </a:lnTo>
              </a:path>
            </a:pathLst>
          </a:custGeom>
          <a:noFill/>
          <a:ln cap="flat" cmpd="sng" w="38150">
            <a:solidFill>
              <a:srgbClr val="C00000"/>
            </a:solidFill>
            <a:prstDash val="solid"/>
            <a:round/>
            <a:headEnd len="sm" w="sm" type="none"/>
            <a:tailEnd len="sm" w="sm" type="none"/>
          </a:ln>
        </p:spPr>
      </p:sp>
      <p:sp>
        <p:nvSpPr>
          <p:cNvPr id="294" name="Google Shape;294;p67"/>
          <p:cNvSpPr/>
          <p:nvPr/>
        </p:nvSpPr>
        <p:spPr>
          <a:xfrm rot="5400000">
            <a:off x="6552720" y="3295080"/>
            <a:ext cx="523080" cy="5164200"/>
          </a:xfrm>
          <a:custGeom>
            <a:rect b="b" l="l" r="r" t="t"/>
            <a:pathLst>
              <a:path extrusionOk="0" h="213118" w="43200">
                <a:moveTo>
                  <a:pt x="0" y="0"/>
                </a:moveTo>
                <a:lnTo>
                  <a:pt x="10800" y="88421"/>
                </a:lnTo>
                <a:lnTo>
                  <a:pt x="10800" y="200308"/>
                </a:lnTo>
                <a:close/>
                <a:moveTo>
                  <a:pt x="0" y="0"/>
                </a:moveTo>
                <a:lnTo>
                  <a:pt x="10800" y="88421"/>
                </a:lnTo>
                <a:lnTo>
                  <a:pt x="10800" y="200308"/>
                </a:lnTo>
              </a:path>
            </a:pathLst>
          </a:custGeom>
          <a:noFill/>
          <a:ln cap="flat" cmpd="sng" w="38150">
            <a:solidFill>
              <a:srgbClr val="FF9300"/>
            </a:solidFill>
            <a:prstDash val="solid"/>
            <a:round/>
            <a:headEnd len="sm" w="sm" type="none"/>
            <a:tailEnd len="sm" w="sm" type="none"/>
          </a:ln>
        </p:spPr>
      </p:sp>
      <p:sp>
        <p:nvSpPr>
          <p:cNvPr id="295" name="Google Shape;295;p67"/>
          <p:cNvSpPr txBox="1"/>
          <p:nvPr/>
        </p:nvSpPr>
        <p:spPr>
          <a:xfrm>
            <a:off x="5744880" y="6102720"/>
            <a:ext cx="270288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
        <p:nvSpPr>
          <p:cNvPr id="296" name="Google Shape;296;p67"/>
          <p:cNvSpPr txBox="1"/>
          <p:nvPr/>
        </p:nvSpPr>
        <p:spPr>
          <a:xfrm>
            <a:off x="37800" y="6160320"/>
            <a:ext cx="605088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41. Your love for something blinds and deafens.</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sp>
        <p:nvSpPr>
          <p:cNvPr id="297" name="Google Shape;297;p67"/>
          <p:cNvSpPr/>
          <p:nvPr/>
        </p:nvSpPr>
        <p:spPr>
          <a:xfrm>
            <a:off x="8183520" y="3740400"/>
            <a:ext cx="24894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مصدر و فاعل</a:t>
            </a:r>
            <a:endParaRPr b="0" i="0" sz="3200" u="none" cap="none" strike="noStrike">
              <a:latin typeface="Arial"/>
              <a:ea typeface="Arial"/>
              <a:cs typeface="Arial"/>
              <a:sym typeface="Arial"/>
            </a:endParaRPr>
          </a:p>
        </p:txBody>
      </p:sp>
      <p:cxnSp>
        <p:nvCxnSpPr>
          <p:cNvPr id="298" name="Google Shape;298;p67"/>
          <p:cNvCxnSpPr/>
          <p:nvPr/>
        </p:nvCxnSpPr>
        <p:spPr>
          <a:xfrm>
            <a:off x="7599600" y="1590840"/>
            <a:ext cx="360" cy="1099440"/>
          </a:xfrm>
          <a:prstGeom prst="straightConnector1">
            <a:avLst/>
          </a:prstGeom>
          <a:noFill/>
          <a:ln cap="flat" cmpd="sng" w="38150">
            <a:solidFill>
              <a:srgbClr val="0070C0"/>
            </a:solidFill>
            <a:prstDash val="solid"/>
            <a:round/>
            <a:headEnd len="sm" w="sm" type="none"/>
            <a:tailEnd len="med" w="med" type="triangle"/>
          </a:ln>
        </p:spPr>
      </p:cxnSp>
      <p:sp>
        <p:nvSpPr>
          <p:cNvPr id="299" name="Google Shape;299;p67"/>
          <p:cNvSpPr/>
          <p:nvPr/>
        </p:nvSpPr>
        <p:spPr>
          <a:xfrm>
            <a:off x="7069320" y="286776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sp>
        <p:nvSpPr>
          <p:cNvPr id="300" name="Google Shape;300;p67"/>
          <p:cNvSpPr/>
          <p:nvPr/>
        </p:nvSpPr>
        <p:spPr>
          <a:xfrm>
            <a:off x="4454640" y="2979360"/>
            <a:ext cx="34707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مضارع و فاعل</a:t>
            </a:r>
            <a:endParaRPr b="0" i="0" sz="3200" u="none" cap="none" strike="noStrike">
              <a:latin typeface="Arial"/>
              <a:ea typeface="Arial"/>
              <a:cs typeface="Arial"/>
              <a:sym typeface="Arial"/>
            </a:endParaRPr>
          </a:p>
        </p:txBody>
      </p:sp>
      <p:cxnSp>
        <p:nvCxnSpPr>
          <p:cNvPr id="301" name="Google Shape;301;p67"/>
          <p:cNvCxnSpPr/>
          <p:nvPr/>
        </p:nvCxnSpPr>
        <p:spPr>
          <a:xfrm>
            <a:off x="5535000" y="1478520"/>
            <a:ext cx="360" cy="775800"/>
          </a:xfrm>
          <a:prstGeom prst="straightConnector1">
            <a:avLst/>
          </a:prstGeom>
          <a:noFill/>
          <a:ln cap="flat" cmpd="sng" w="38150">
            <a:solidFill>
              <a:srgbClr val="0070C0"/>
            </a:solidFill>
            <a:prstDash val="solid"/>
            <a:round/>
            <a:headEnd len="sm" w="sm" type="none"/>
            <a:tailEnd len="med" w="med" type="triangle"/>
          </a:ln>
        </p:spPr>
      </p:cxnSp>
      <p:cxnSp>
        <p:nvCxnSpPr>
          <p:cNvPr id="302" name="Google Shape;302;p67"/>
          <p:cNvCxnSpPr/>
          <p:nvPr/>
        </p:nvCxnSpPr>
        <p:spPr>
          <a:xfrm>
            <a:off x="2702520" y="1671120"/>
            <a:ext cx="360" cy="583200"/>
          </a:xfrm>
          <a:prstGeom prst="straightConnector1">
            <a:avLst/>
          </a:prstGeom>
          <a:noFill/>
          <a:ln cap="flat" cmpd="sng" w="38150">
            <a:solidFill>
              <a:srgbClr val="0070C0"/>
            </a:solidFill>
            <a:prstDash val="solid"/>
            <a:round/>
            <a:headEnd len="sm" w="sm" type="none"/>
            <a:tailEnd len="med" w="med" type="triangle"/>
          </a:ln>
        </p:spPr>
      </p:cxnSp>
      <p:sp>
        <p:nvSpPr>
          <p:cNvPr id="303" name="Google Shape;303;p67"/>
          <p:cNvSpPr/>
          <p:nvPr/>
        </p:nvSpPr>
        <p:spPr>
          <a:xfrm>
            <a:off x="1268640" y="3002760"/>
            <a:ext cx="34707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مضارع و فاعل</a:t>
            </a:r>
            <a:endParaRPr b="0" i="0" sz="3200" u="none" cap="none" strike="noStrike">
              <a:latin typeface="Arial"/>
              <a:ea typeface="Arial"/>
              <a:cs typeface="Arial"/>
              <a:sym typeface="Arial"/>
            </a:endParaRPr>
          </a:p>
        </p:txBody>
      </p:sp>
      <p:sp>
        <p:nvSpPr>
          <p:cNvPr id="304" name="Google Shape;304;p67"/>
          <p:cNvSpPr/>
          <p:nvPr/>
        </p:nvSpPr>
        <p:spPr>
          <a:xfrm>
            <a:off x="5055480" y="3926160"/>
            <a:ext cx="21268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 عليه</a:t>
            </a:r>
            <a:endParaRPr b="0" i="0" sz="2800" u="none" cap="none" strike="noStrike">
              <a:latin typeface="Arial"/>
              <a:ea typeface="Arial"/>
              <a:cs typeface="Arial"/>
              <a:sym typeface="Arial"/>
            </a:endParaRPr>
          </a:p>
        </p:txBody>
      </p:sp>
      <p:sp>
        <p:nvSpPr>
          <p:cNvPr id="305" name="Google Shape;305;p67"/>
          <p:cNvSpPr/>
          <p:nvPr/>
        </p:nvSpPr>
        <p:spPr>
          <a:xfrm>
            <a:off x="3436920" y="3840480"/>
            <a:ext cx="19515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حرف عطف</a:t>
            </a:r>
            <a:endParaRPr b="0" i="0" sz="2800" u="none" cap="none" strike="noStrike">
              <a:latin typeface="Arial"/>
              <a:ea typeface="Arial"/>
              <a:cs typeface="Arial"/>
              <a:sym typeface="Arial"/>
            </a:endParaRPr>
          </a:p>
        </p:txBody>
      </p:sp>
      <p:sp>
        <p:nvSpPr>
          <p:cNvPr id="306" name="Google Shape;306;p67"/>
          <p:cNvSpPr/>
          <p:nvPr/>
        </p:nvSpPr>
        <p:spPr>
          <a:xfrm>
            <a:off x="1968480" y="3831480"/>
            <a:ext cx="138744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a:t>
            </a:r>
            <a:endParaRPr b="0" i="0" sz="2800" u="none" cap="none" strike="noStrike">
              <a:latin typeface="Arial"/>
              <a:ea typeface="Arial"/>
              <a:cs typeface="Arial"/>
              <a:sym typeface="Arial"/>
            </a:endParaRPr>
          </a:p>
        </p:txBody>
      </p:sp>
      <p:cxnSp>
        <p:nvCxnSpPr>
          <p:cNvPr id="307" name="Google Shape;307;p67"/>
          <p:cNvCxnSpPr/>
          <p:nvPr/>
        </p:nvCxnSpPr>
        <p:spPr>
          <a:xfrm>
            <a:off x="3889440" y="1788480"/>
            <a:ext cx="360" cy="1899000"/>
          </a:xfrm>
          <a:prstGeom prst="straightConnector1">
            <a:avLst/>
          </a:prstGeom>
          <a:noFill/>
          <a:ln cap="flat" cmpd="sng" w="38150">
            <a:solidFill>
              <a:srgbClr val="000000"/>
            </a:solidFill>
            <a:prstDash val="solid"/>
            <a:round/>
            <a:headEnd len="sm" w="sm" type="none"/>
            <a:tailEnd len="med" w="med" type="triangle"/>
          </a:ln>
        </p:spPr>
      </p:cxnSp>
      <p:sp>
        <p:nvSpPr>
          <p:cNvPr id="308" name="Google Shape;308;p67"/>
          <p:cNvSpPr/>
          <p:nvPr/>
        </p:nvSpPr>
        <p:spPr>
          <a:xfrm>
            <a:off x="8420760" y="503424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sp>
        <p:nvSpPr>
          <p:cNvPr id="309" name="Google Shape;309;p67"/>
          <p:cNvSpPr/>
          <p:nvPr/>
        </p:nvSpPr>
        <p:spPr>
          <a:xfrm rot="5400000">
            <a:off x="3901680" y="3372480"/>
            <a:ext cx="523080" cy="2743200"/>
          </a:xfrm>
          <a:custGeom>
            <a:rect b="b" l="l" r="r" t="t"/>
            <a:pathLst>
              <a:path extrusionOk="0" h="113214" w="43200">
                <a:moveTo>
                  <a:pt x="0" y="0"/>
                </a:moveTo>
                <a:lnTo>
                  <a:pt x="10800" y="40967"/>
                </a:lnTo>
                <a:lnTo>
                  <a:pt x="10800" y="100404"/>
                </a:lnTo>
                <a:close/>
                <a:moveTo>
                  <a:pt x="0" y="0"/>
                </a:moveTo>
                <a:lnTo>
                  <a:pt x="10800" y="40967"/>
                </a:lnTo>
                <a:lnTo>
                  <a:pt x="10800" y="100404"/>
                </a:lnTo>
              </a:path>
            </a:pathLst>
          </a:custGeom>
          <a:noFill/>
          <a:ln cap="flat" cmpd="sng" w="38150">
            <a:solidFill>
              <a:srgbClr val="C00000"/>
            </a:solidFill>
            <a:prstDash val="solid"/>
            <a:round/>
            <a:headEnd len="sm" w="sm" type="none"/>
            <a:tailEnd len="sm" w="sm" type="none"/>
          </a:ln>
        </p:spPr>
      </p:sp>
      <p:sp>
        <p:nvSpPr>
          <p:cNvPr id="310" name="Google Shape;310;p67"/>
          <p:cNvSpPr/>
          <p:nvPr/>
        </p:nvSpPr>
        <p:spPr>
          <a:xfrm>
            <a:off x="3999600" y="503892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311" name="Google Shape;311;p67"/>
          <p:cNvSpPr/>
          <p:nvPr/>
        </p:nvSpPr>
        <p:spPr>
          <a:xfrm rot="5400000">
            <a:off x="5536800" y="2819880"/>
            <a:ext cx="209880" cy="1706040"/>
          </a:xfrm>
          <a:custGeom>
            <a:rect b="b" l="l" r="r" t="t"/>
            <a:pathLst>
              <a:path extrusionOk="0" h="175315" w="43200">
                <a:moveTo>
                  <a:pt x="0" y="0"/>
                </a:moveTo>
                <a:lnTo>
                  <a:pt x="10800" y="70465"/>
                </a:lnTo>
                <a:lnTo>
                  <a:pt x="10800" y="162505"/>
                </a:lnTo>
                <a:close/>
                <a:moveTo>
                  <a:pt x="0" y="0"/>
                </a:moveTo>
                <a:lnTo>
                  <a:pt x="10800" y="70465"/>
                </a:lnTo>
                <a:lnTo>
                  <a:pt x="10800" y="162505"/>
                </a:lnTo>
              </a:path>
            </a:pathLst>
          </a:custGeom>
          <a:noFill/>
          <a:ln cap="flat" cmpd="sng" w="38150">
            <a:solidFill>
              <a:srgbClr val="000000"/>
            </a:solidFill>
            <a:prstDash val="solid"/>
            <a:round/>
            <a:headEnd len="sm" w="sm" type="none"/>
            <a:tailEnd len="sm" w="sm" type="none"/>
          </a:ln>
        </p:spPr>
      </p:sp>
      <p:sp>
        <p:nvSpPr>
          <p:cNvPr id="312" name="Google Shape;312;p67"/>
          <p:cNvSpPr/>
          <p:nvPr/>
        </p:nvSpPr>
        <p:spPr>
          <a:xfrm rot="5400000">
            <a:off x="2337840" y="2764800"/>
            <a:ext cx="209880" cy="1706040"/>
          </a:xfrm>
          <a:custGeom>
            <a:rect b="b" l="l" r="r" t="t"/>
            <a:pathLst>
              <a:path extrusionOk="0" h="175315" w="43200">
                <a:moveTo>
                  <a:pt x="0" y="0"/>
                </a:moveTo>
                <a:lnTo>
                  <a:pt x="10800" y="70465"/>
                </a:lnTo>
                <a:lnTo>
                  <a:pt x="10800" y="162505"/>
                </a:lnTo>
                <a:close/>
                <a:moveTo>
                  <a:pt x="0" y="0"/>
                </a:moveTo>
                <a:lnTo>
                  <a:pt x="10800" y="70465"/>
                </a:lnTo>
                <a:lnTo>
                  <a:pt x="10800" y="162505"/>
                </a:lnTo>
              </a:path>
            </a:pathLst>
          </a:custGeom>
          <a:noFill/>
          <a:ln cap="flat" cmpd="sng" w="38150">
            <a:solidFill>
              <a:srgbClr val="000000"/>
            </a:solidFill>
            <a:prstDash val="solid"/>
            <a:round/>
            <a:headEnd len="sm" w="sm" type="none"/>
            <a:tailEnd len="sm" w="sm" type="none"/>
          </a:ln>
        </p:spPr>
      </p:sp>
      <p:sp>
        <p:nvSpPr>
          <p:cNvPr id="313" name="Google Shape;313;p67"/>
          <p:cNvSpPr/>
          <p:nvPr/>
        </p:nvSpPr>
        <p:spPr>
          <a:xfrm>
            <a:off x="8244000" y="2852280"/>
            <a:ext cx="27378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حَبَّ- يَحِبُّ- حِبَّ</a:t>
            </a:r>
            <a:endParaRPr b="0" i="0" sz="3200" u="none" cap="none" strike="noStrike">
              <a:latin typeface="Arial"/>
              <a:ea typeface="Arial"/>
              <a:cs typeface="Arial"/>
              <a:sym typeface="Arial"/>
            </a:endParaRPr>
          </a:p>
        </p:txBody>
      </p:sp>
      <p:sp>
        <p:nvSpPr>
          <p:cNvPr id="314" name="Google Shape;314;p67"/>
          <p:cNvSpPr/>
          <p:nvPr/>
        </p:nvSpPr>
        <p:spPr>
          <a:xfrm>
            <a:off x="4447080" y="2163240"/>
            <a:ext cx="29041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عَمَّى- يُعَمِّي- عَمِّ</a:t>
            </a:r>
            <a:endParaRPr b="0" i="0" sz="3200" u="none" cap="none" strike="noStrike">
              <a:latin typeface="Arial"/>
              <a:ea typeface="Arial"/>
              <a:cs typeface="Arial"/>
              <a:sym typeface="Arial"/>
            </a:endParaRPr>
          </a:p>
        </p:txBody>
      </p:sp>
      <p:sp>
        <p:nvSpPr>
          <p:cNvPr id="315" name="Google Shape;315;p67"/>
          <p:cNvSpPr/>
          <p:nvPr/>
        </p:nvSpPr>
        <p:spPr>
          <a:xfrm>
            <a:off x="1424520" y="2143440"/>
            <a:ext cx="26341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صِمَّ- يَصُمُّ- صُمَّ</a:t>
            </a:r>
            <a:endParaRPr b="0" i="0" sz="3200" u="none" cap="none" strike="noStrike">
              <a:latin typeface="Arial"/>
              <a:ea typeface="Arial"/>
              <a:cs typeface="Arial"/>
              <a:sym typeface="Arial"/>
            </a:endParaRPr>
          </a:p>
        </p:txBody>
      </p:sp>
      <p:sp>
        <p:nvSpPr>
          <p:cNvPr id="316" name="Google Shape;316;p67"/>
          <p:cNvSpPr/>
          <p:nvPr/>
        </p:nvSpPr>
        <p:spPr>
          <a:xfrm>
            <a:off x="1362600" y="2710800"/>
            <a:ext cx="25912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make deaf</a:t>
            </a:r>
            <a:endParaRPr b="0" i="0" sz="2400" u="none" cap="none" strike="noStrike">
              <a:latin typeface="Arial"/>
              <a:ea typeface="Arial"/>
              <a:cs typeface="Arial"/>
              <a:sym typeface="Arial"/>
            </a:endParaRPr>
          </a:p>
        </p:txBody>
      </p:sp>
      <p:sp>
        <p:nvSpPr>
          <p:cNvPr id="317" name="Google Shape;317;p67"/>
          <p:cNvSpPr/>
          <p:nvPr/>
        </p:nvSpPr>
        <p:spPr>
          <a:xfrm>
            <a:off x="4454640" y="2702160"/>
            <a:ext cx="25912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make blind</a:t>
            </a:r>
            <a:endParaRPr b="0" i="0" sz="2400" u="none" cap="none" strike="noStrike">
              <a:latin typeface="Arial"/>
              <a:ea typeface="Arial"/>
              <a:cs typeface="Arial"/>
              <a:sym typeface="Arial"/>
            </a:endParaRPr>
          </a:p>
        </p:txBody>
      </p:sp>
      <p:sp>
        <p:nvSpPr>
          <p:cNvPr id="318" name="Google Shape;318;p67"/>
          <p:cNvSpPr/>
          <p:nvPr/>
        </p:nvSpPr>
        <p:spPr>
          <a:xfrm>
            <a:off x="8244000" y="3393720"/>
            <a:ext cx="25912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love</a:t>
            </a:r>
            <a:endParaRPr b="0" i="0" sz="2400" u="none" cap="none" strike="noStrik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2" name="Shape 322"/>
        <p:cNvGrpSpPr/>
        <p:nvPr/>
      </p:nvGrpSpPr>
      <p:grpSpPr>
        <a:xfrm>
          <a:off x="0" y="0"/>
          <a:ext cx="0" cy="0"/>
          <a:chOff x="0" y="0"/>
          <a:chExt cx="0" cy="0"/>
        </a:xfrm>
      </p:grpSpPr>
      <p:sp>
        <p:nvSpPr>
          <p:cNvPr id="323" name="Google Shape;323;p68"/>
          <p:cNvSpPr txBox="1"/>
          <p:nvPr/>
        </p:nvSpPr>
        <p:spPr>
          <a:xfrm>
            <a:off x="3761280" y="526320"/>
            <a:ext cx="3332520" cy="4287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68"/>
          <p:cNvSpPr txBox="1"/>
          <p:nvPr/>
        </p:nvSpPr>
        <p:spPr>
          <a:xfrm>
            <a:off x="437760" y="526320"/>
            <a:ext cx="11754360" cy="30178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طَلَبُ الْعِلْمِ فَرِيْضَةٌ عَلَي كُلِّ مُسْلِمٍ</a:t>
            </a:r>
            <a:endParaRPr b="0" i="0" sz="9600" u="none" cap="none" strike="noStrike">
              <a:latin typeface="Arial"/>
              <a:ea typeface="Arial"/>
              <a:cs typeface="Arial"/>
              <a:sym typeface="Arial"/>
            </a:endParaRPr>
          </a:p>
        </p:txBody>
      </p:sp>
      <p:sp>
        <p:nvSpPr>
          <p:cNvPr id="325" name="Google Shape;325;p68"/>
          <p:cNvSpPr txBox="1"/>
          <p:nvPr/>
        </p:nvSpPr>
        <p:spPr>
          <a:xfrm>
            <a:off x="9452520" y="319932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326" name="Google Shape;326;p68"/>
          <p:cNvSpPr txBox="1"/>
          <p:nvPr/>
        </p:nvSpPr>
        <p:spPr>
          <a:xfrm>
            <a:off x="7288560" y="316044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327" name="Google Shape;327;p68"/>
          <p:cNvSpPr txBox="1"/>
          <p:nvPr/>
        </p:nvSpPr>
        <p:spPr>
          <a:xfrm>
            <a:off x="8530560" y="4626000"/>
            <a:ext cx="94608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a:t>
            </a:r>
            <a:r>
              <a:rPr b="0" i="0" lang="en-US" sz="2800" u="none" cap="none" strike="noStrike">
                <a:solidFill>
                  <a:srgbClr val="FF0000"/>
                </a:solidFill>
                <a:latin typeface="Calibri"/>
                <a:ea typeface="Calibri"/>
                <a:cs typeface="Calibri"/>
                <a:sym typeface="Calibri"/>
              </a:rPr>
              <a:t> </a:t>
            </a:r>
            <a:endParaRPr b="0" i="0" sz="2800" u="none" cap="none" strike="noStrike">
              <a:latin typeface="Arial"/>
              <a:ea typeface="Arial"/>
              <a:cs typeface="Arial"/>
              <a:sym typeface="Arial"/>
            </a:endParaRPr>
          </a:p>
        </p:txBody>
      </p:sp>
      <p:sp>
        <p:nvSpPr>
          <p:cNvPr id="328" name="Google Shape;328;p68"/>
          <p:cNvSpPr txBox="1"/>
          <p:nvPr/>
        </p:nvSpPr>
        <p:spPr>
          <a:xfrm>
            <a:off x="5587200" y="5845680"/>
            <a:ext cx="43905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
        <p:nvSpPr>
          <p:cNvPr id="329" name="Google Shape;329;p68"/>
          <p:cNvSpPr txBox="1"/>
          <p:nvPr/>
        </p:nvSpPr>
        <p:spPr>
          <a:xfrm>
            <a:off x="37800" y="6160320"/>
            <a:ext cx="6050880" cy="12002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42. To seek sacred knowledge is an obligation on every Muslim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330" name="Google Shape;330;p68"/>
          <p:cNvCxnSpPr/>
          <p:nvPr/>
        </p:nvCxnSpPr>
        <p:spPr>
          <a:xfrm>
            <a:off x="1359000" y="1815840"/>
            <a:ext cx="360" cy="1074600"/>
          </a:xfrm>
          <a:prstGeom prst="straightConnector1">
            <a:avLst/>
          </a:prstGeom>
          <a:noFill/>
          <a:ln cap="flat" cmpd="sng" w="38150">
            <a:solidFill>
              <a:srgbClr val="945200"/>
            </a:solidFill>
            <a:prstDash val="solid"/>
            <a:round/>
            <a:headEnd len="sm" w="sm" type="none"/>
            <a:tailEnd len="med" w="med" type="triangle"/>
          </a:ln>
        </p:spPr>
      </p:cxnSp>
      <p:cxnSp>
        <p:nvCxnSpPr>
          <p:cNvPr id="331" name="Google Shape;331;p68"/>
          <p:cNvCxnSpPr/>
          <p:nvPr/>
        </p:nvCxnSpPr>
        <p:spPr>
          <a:xfrm>
            <a:off x="10028160" y="1655280"/>
            <a:ext cx="360" cy="1503000"/>
          </a:xfrm>
          <a:prstGeom prst="straightConnector1">
            <a:avLst/>
          </a:prstGeom>
          <a:noFill/>
          <a:ln cap="flat" cmpd="sng" w="38150">
            <a:solidFill>
              <a:srgbClr val="945200"/>
            </a:solidFill>
            <a:prstDash val="solid"/>
            <a:round/>
            <a:headEnd len="sm" w="sm" type="none"/>
            <a:tailEnd len="med" w="med" type="triangle"/>
          </a:ln>
        </p:spPr>
      </p:cxnSp>
      <p:cxnSp>
        <p:nvCxnSpPr>
          <p:cNvPr id="332" name="Google Shape;332;p68"/>
          <p:cNvCxnSpPr/>
          <p:nvPr/>
        </p:nvCxnSpPr>
        <p:spPr>
          <a:xfrm>
            <a:off x="7904880" y="1655280"/>
            <a:ext cx="360" cy="1503000"/>
          </a:xfrm>
          <a:prstGeom prst="straightConnector1">
            <a:avLst/>
          </a:prstGeom>
          <a:noFill/>
          <a:ln cap="flat" cmpd="sng" w="38150">
            <a:solidFill>
              <a:srgbClr val="945200"/>
            </a:solidFill>
            <a:prstDash val="solid"/>
            <a:round/>
            <a:headEnd len="sm" w="sm" type="none"/>
            <a:tailEnd len="med" w="med" type="triangle"/>
          </a:ln>
        </p:spPr>
      </p:cxnSp>
      <p:sp>
        <p:nvSpPr>
          <p:cNvPr id="333" name="Google Shape;333;p68"/>
          <p:cNvSpPr/>
          <p:nvPr/>
        </p:nvSpPr>
        <p:spPr>
          <a:xfrm rot="5400000">
            <a:off x="8598960" y="2953440"/>
            <a:ext cx="523080" cy="2743200"/>
          </a:xfrm>
          <a:custGeom>
            <a:rect b="b" l="l" r="r" t="t"/>
            <a:pathLst>
              <a:path extrusionOk="0" h="113214" w="43200">
                <a:moveTo>
                  <a:pt x="0" y="0"/>
                </a:moveTo>
                <a:lnTo>
                  <a:pt x="10800" y="40967"/>
                </a:lnTo>
                <a:lnTo>
                  <a:pt x="10800" y="100404"/>
                </a:lnTo>
                <a:close/>
                <a:moveTo>
                  <a:pt x="0" y="0"/>
                </a:moveTo>
                <a:lnTo>
                  <a:pt x="10800" y="40967"/>
                </a:lnTo>
                <a:lnTo>
                  <a:pt x="10800" y="100404"/>
                </a:lnTo>
              </a:path>
            </a:pathLst>
          </a:custGeom>
          <a:noFill/>
          <a:ln cap="flat" cmpd="sng" w="38150">
            <a:solidFill>
              <a:srgbClr val="C00000"/>
            </a:solidFill>
            <a:prstDash val="solid"/>
            <a:round/>
            <a:headEnd len="sm" w="sm" type="none"/>
            <a:tailEnd len="sm" w="sm" type="none"/>
          </a:ln>
        </p:spPr>
      </p:sp>
      <p:cxnSp>
        <p:nvCxnSpPr>
          <p:cNvPr id="334" name="Google Shape;334;p68"/>
          <p:cNvCxnSpPr/>
          <p:nvPr/>
        </p:nvCxnSpPr>
        <p:spPr>
          <a:xfrm>
            <a:off x="3033000" y="1788480"/>
            <a:ext cx="360" cy="1101960"/>
          </a:xfrm>
          <a:prstGeom prst="straightConnector1">
            <a:avLst/>
          </a:prstGeom>
          <a:noFill/>
          <a:ln cap="flat" cmpd="sng" w="38150">
            <a:solidFill>
              <a:srgbClr val="945200"/>
            </a:solidFill>
            <a:prstDash val="solid"/>
            <a:round/>
            <a:headEnd len="sm" w="sm" type="none"/>
            <a:tailEnd len="med" w="med" type="triangle"/>
          </a:ln>
        </p:spPr>
      </p:cxnSp>
      <p:sp>
        <p:nvSpPr>
          <p:cNvPr id="335" name="Google Shape;335;p68"/>
          <p:cNvSpPr txBox="1"/>
          <p:nvPr/>
        </p:nvSpPr>
        <p:spPr>
          <a:xfrm>
            <a:off x="497880" y="291708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336" name="Google Shape;336;p68"/>
          <p:cNvSpPr txBox="1"/>
          <p:nvPr/>
        </p:nvSpPr>
        <p:spPr>
          <a:xfrm>
            <a:off x="2366640" y="292788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337" name="Google Shape;337;p68"/>
          <p:cNvSpPr/>
          <p:nvPr/>
        </p:nvSpPr>
        <p:spPr>
          <a:xfrm>
            <a:off x="3662280" y="363996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cxnSp>
        <p:nvCxnSpPr>
          <p:cNvPr id="338" name="Google Shape;338;p68"/>
          <p:cNvCxnSpPr/>
          <p:nvPr/>
        </p:nvCxnSpPr>
        <p:spPr>
          <a:xfrm>
            <a:off x="6299640" y="1774800"/>
            <a:ext cx="360" cy="2700720"/>
          </a:xfrm>
          <a:prstGeom prst="straightConnector1">
            <a:avLst/>
          </a:prstGeom>
          <a:noFill/>
          <a:ln cap="flat" cmpd="sng" w="38150">
            <a:solidFill>
              <a:srgbClr val="C00000"/>
            </a:solidFill>
            <a:prstDash val="solid"/>
            <a:round/>
            <a:headEnd len="sm" w="sm" type="none"/>
            <a:tailEnd len="med" w="med" type="triangle"/>
          </a:ln>
        </p:spPr>
      </p:cxnSp>
      <p:cxnSp>
        <p:nvCxnSpPr>
          <p:cNvPr id="339" name="Google Shape;339;p68"/>
          <p:cNvCxnSpPr>
            <a:endCxn id="337" idx="0"/>
          </p:cNvCxnSpPr>
          <p:nvPr/>
        </p:nvCxnSpPr>
        <p:spPr>
          <a:xfrm flipH="1">
            <a:off x="4383060" y="1774800"/>
            <a:ext cx="30900" cy="1865400"/>
          </a:xfrm>
          <a:prstGeom prst="straightConnector1">
            <a:avLst/>
          </a:prstGeom>
          <a:noFill/>
          <a:ln cap="flat" cmpd="sng" w="38150">
            <a:solidFill>
              <a:srgbClr val="C14DCB"/>
            </a:solidFill>
            <a:prstDash val="solid"/>
            <a:round/>
            <a:headEnd len="sm" w="sm" type="none"/>
            <a:tailEnd len="med" w="med" type="triangle"/>
          </a:ln>
        </p:spPr>
      </p:cxnSp>
      <p:sp>
        <p:nvSpPr>
          <p:cNvPr id="340" name="Google Shape;340;p68"/>
          <p:cNvSpPr/>
          <p:nvPr/>
        </p:nvSpPr>
        <p:spPr>
          <a:xfrm rot="5400000">
            <a:off x="3096360" y="3196080"/>
            <a:ext cx="431280" cy="2510280"/>
          </a:xfrm>
          <a:custGeom>
            <a:rect b="b" l="l" r="r" t="t"/>
            <a:pathLst>
              <a:path extrusionOk="0" h="125637" w="43200">
                <a:moveTo>
                  <a:pt x="0" y="0"/>
                </a:moveTo>
                <a:lnTo>
                  <a:pt x="10800" y="46867"/>
                </a:lnTo>
                <a:lnTo>
                  <a:pt x="10800" y="112827"/>
                </a:lnTo>
                <a:close/>
                <a:moveTo>
                  <a:pt x="0" y="0"/>
                </a:moveTo>
                <a:lnTo>
                  <a:pt x="10800" y="46867"/>
                </a:lnTo>
                <a:lnTo>
                  <a:pt x="10800" y="112827"/>
                </a:lnTo>
              </a:path>
            </a:pathLst>
          </a:custGeom>
          <a:noFill/>
          <a:ln cap="flat" cmpd="sng" w="38150">
            <a:solidFill>
              <a:srgbClr val="C00000"/>
            </a:solidFill>
            <a:prstDash val="solid"/>
            <a:round/>
            <a:headEnd len="sm" w="sm" type="none"/>
            <a:tailEnd len="sm" w="sm" type="none"/>
          </a:ln>
        </p:spPr>
      </p:sp>
      <p:sp>
        <p:nvSpPr>
          <p:cNvPr id="341" name="Google Shape;341;p68"/>
          <p:cNvSpPr/>
          <p:nvPr/>
        </p:nvSpPr>
        <p:spPr>
          <a:xfrm rot="5400000">
            <a:off x="1789200" y="2463120"/>
            <a:ext cx="324360" cy="2310480"/>
          </a:xfrm>
          <a:custGeom>
            <a:rect b="b" l="l" r="r" t="t"/>
            <a:pathLst>
              <a:path extrusionOk="0" h="153714" w="43200">
                <a:moveTo>
                  <a:pt x="0" y="0"/>
                </a:moveTo>
                <a:lnTo>
                  <a:pt x="10800" y="60204"/>
                </a:lnTo>
                <a:lnTo>
                  <a:pt x="10800" y="140904"/>
                </a:lnTo>
                <a:close/>
                <a:moveTo>
                  <a:pt x="0" y="0"/>
                </a:moveTo>
                <a:lnTo>
                  <a:pt x="10800" y="60204"/>
                </a:lnTo>
                <a:lnTo>
                  <a:pt x="10800" y="140904"/>
                </a:lnTo>
              </a:path>
            </a:pathLst>
          </a:custGeom>
          <a:noFill/>
          <a:ln cap="flat" cmpd="sng" w="38150">
            <a:solidFill>
              <a:srgbClr val="C14DCB"/>
            </a:solidFill>
            <a:prstDash val="solid"/>
            <a:round/>
            <a:headEnd len="sm" w="sm" type="none"/>
            <a:tailEnd len="sm" w="sm" type="none"/>
          </a:ln>
        </p:spPr>
      </p:sp>
      <p:sp>
        <p:nvSpPr>
          <p:cNvPr id="342" name="Google Shape;342;p68"/>
          <p:cNvSpPr/>
          <p:nvPr/>
        </p:nvSpPr>
        <p:spPr>
          <a:xfrm>
            <a:off x="1647000" y="374112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sp>
        <p:nvSpPr>
          <p:cNvPr id="343" name="Google Shape;343;p68"/>
          <p:cNvSpPr/>
          <p:nvPr/>
        </p:nvSpPr>
        <p:spPr>
          <a:xfrm>
            <a:off x="6046200" y="450036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344" name="Google Shape;344;p68"/>
          <p:cNvSpPr/>
          <p:nvPr/>
        </p:nvSpPr>
        <p:spPr>
          <a:xfrm rot="5400000">
            <a:off x="6160680" y="2835000"/>
            <a:ext cx="523080" cy="5519880"/>
          </a:xfrm>
          <a:custGeom>
            <a:rect b="b" l="l" r="r" t="t"/>
            <a:pathLst>
              <a:path extrusionOk="0" h="227795" w="43200">
                <a:moveTo>
                  <a:pt x="0" y="0"/>
                </a:moveTo>
                <a:lnTo>
                  <a:pt x="10800" y="95393"/>
                </a:lnTo>
                <a:lnTo>
                  <a:pt x="10800" y="214985"/>
                </a:lnTo>
                <a:close/>
                <a:moveTo>
                  <a:pt x="0" y="0"/>
                </a:moveTo>
                <a:lnTo>
                  <a:pt x="10800" y="95393"/>
                </a:lnTo>
                <a:lnTo>
                  <a:pt x="10800" y="214985"/>
                </a:lnTo>
              </a:path>
            </a:pathLst>
          </a:custGeom>
          <a:noFill/>
          <a:ln cap="flat" cmpd="sng" w="38150">
            <a:solidFill>
              <a:srgbClr val="FF9300"/>
            </a:solidFill>
            <a:prstDash val="solid"/>
            <a:round/>
            <a:headEnd len="sm" w="sm" type="none"/>
            <a:tailEnd len="sm" w="sm" type="none"/>
          </a:ln>
        </p:spPr>
      </p:sp>
      <p:sp>
        <p:nvSpPr>
          <p:cNvPr id="345" name="Google Shape;345;p68"/>
          <p:cNvSpPr/>
          <p:nvPr/>
        </p:nvSpPr>
        <p:spPr>
          <a:xfrm>
            <a:off x="2949480" y="464472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346" name="Google Shape;346;p68"/>
          <p:cNvSpPr/>
          <p:nvPr/>
        </p:nvSpPr>
        <p:spPr>
          <a:xfrm>
            <a:off x="3789360" y="5032800"/>
            <a:ext cx="2510280" cy="313920"/>
          </a:xfrm>
          <a:custGeom>
            <a:rect b="b" l="l" r="r" t="t"/>
            <a:pathLst>
              <a:path extrusionOk="0" h="43200" w="171118">
                <a:moveTo>
                  <a:pt x="167153" y="0"/>
                </a:moveTo>
                <a:lnTo>
                  <a:pt x="171118" y="4018"/>
                </a:lnTo>
                <a:lnTo>
                  <a:pt x="168418" y="4018"/>
                </a:lnTo>
                <a:lnTo>
                  <a:pt x="160318" y="4018"/>
                </a:lnTo>
                <a:close/>
                <a:moveTo>
                  <a:pt x="82226" y="21600"/>
                </a:moveTo>
                <a:lnTo>
                  <a:pt x="5400" y="0"/>
                </a:lnTo>
                <a:close/>
                <a:moveTo>
                  <a:pt x="84926" y="21588"/>
                </a:moveTo>
                <a:lnTo>
                  <a:pt x="160318" y="4018"/>
                </a:lnTo>
                <a:lnTo>
                  <a:pt x="167153" y="0"/>
                </a:lnTo>
                <a:lnTo>
                  <a:pt x="171118" y="4018"/>
                </a:lnTo>
                <a:lnTo>
                  <a:pt x="168418" y="4018"/>
                </a:lnTo>
                <a:lnTo>
                  <a:pt x="82226"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500"/>
                                        <p:tgtEl>
                                          <p:spTgt spid="3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500"/>
                                        <p:tgtEl>
                                          <p:spTgt spid="3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500"/>
                                        <p:tgtEl>
                                          <p:spTgt spid="3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1" name="Shape 351"/>
        <p:cNvGrpSpPr/>
        <p:nvPr/>
      </p:nvGrpSpPr>
      <p:grpSpPr>
        <a:xfrm>
          <a:off x="0" y="0"/>
          <a:ext cx="0" cy="0"/>
          <a:chOff x="0" y="0"/>
          <a:chExt cx="0" cy="0"/>
        </a:xfrm>
      </p:grpSpPr>
      <p:sp>
        <p:nvSpPr>
          <p:cNvPr id="352" name="Google Shape;352;p69"/>
          <p:cNvSpPr txBox="1"/>
          <p:nvPr/>
        </p:nvSpPr>
        <p:spPr>
          <a:xfrm>
            <a:off x="3761280" y="526320"/>
            <a:ext cx="3332520" cy="4287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9"/>
          <p:cNvSpPr txBox="1"/>
          <p:nvPr/>
        </p:nvSpPr>
        <p:spPr>
          <a:xfrm>
            <a:off x="9284760" y="6257880"/>
            <a:ext cx="946080" cy="94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00000"/>
                </a:solidFill>
                <a:latin typeface="Traditional Arabic"/>
                <a:ea typeface="Traditional Arabic"/>
                <a:cs typeface="Traditional Arabic"/>
                <a:sym typeface="Traditional Arabic"/>
              </a:rPr>
              <a:t>مُبْتَدَا</a:t>
            </a:r>
            <a:r>
              <a:rPr b="0" i="0" lang="en-US" sz="2800" u="none" cap="none" strike="noStrike">
                <a:solidFill>
                  <a:srgbClr val="FF0000"/>
                </a:solidFill>
                <a:latin typeface="Calibri"/>
                <a:ea typeface="Calibri"/>
                <a:cs typeface="Calibri"/>
                <a:sym typeface="Calibri"/>
              </a:rPr>
              <a:t> </a:t>
            </a:r>
            <a:endParaRPr b="0" i="0" sz="2800" u="none" cap="none" strike="noStrike">
              <a:latin typeface="Arial"/>
              <a:ea typeface="Arial"/>
              <a:cs typeface="Arial"/>
              <a:sym typeface="Arial"/>
            </a:endParaRPr>
          </a:p>
        </p:txBody>
      </p:sp>
      <p:sp>
        <p:nvSpPr>
          <p:cNvPr id="354" name="Google Shape;354;p69"/>
          <p:cNvSpPr txBox="1"/>
          <p:nvPr/>
        </p:nvSpPr>
        <p:spPr>
          <a:xfrm>
            <a:off x="37800" y="6160320"/>
            <a:ext cx="6050880" cy="12002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43. What is little but sufficient is better than that which is abundant but causes heedlessness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355" name="Google Shape;355;p69"/>
          <p:cNvCxnSpPr/>
          <p:nvPr/>
        </p:nvCxnSpPr>
        <p:spPr>
          <a:xfrm>
            <a:off x="10942560" y="1371600"/>
            <a:ext cx="360" cy="3776400"/>
          </a:xfrm>
          <a:prstGeom prst="straightConnector1">
            <a:avLst/>
          </a:prstGeom>
          <a:noFill/>
          <a:ln cap="flat" cmpd="sng" w="38150">
            <a:solidFill>
              <a:srgbClr val="941651"/>
            </a:solidFill>
            <a:prstDash val="solid"/>
            <a:round/>
            <a:headEnd len="sm" w="sm" type="none"/>
            <a:tailEnd len="med" w="med" type="triangle"/>
          </a:ln>
        </p:spPr>
      </p:cxnSp>
      <p:cxnSp>
        <p:nvCxnSpPr>
          <p:cNvPr id="356" name="Google Shape;356;p69"/>
          <p:cNvCxnSpPr/>
          <p:nvPr/>
        </p:nvCxnSpPr>
        <p:spPr>
          <a:xfrm>
            <a:off x="9918000" y="1587960"/>
            <a:ext cx="360" cy="1129320"/>
          </a:xfrm>
          <a:prstGeom prst="straightConnector1">
            <a:avLst/>
          </a:prstGeom>
          <a:noFill/>
          <a:ln cap="flat" cmpd="sng" w="38150">
            <a:solidFill>
              <a:srgbClr val="0070C0"/>
            </a:solidFill>
            <a:prstDash val="solid"/>
            <a:round/>
            <a:headEnd len="sm" w="sm" type="none"/>
            <a:tailEnd len="med" w="med" type="triangle"/>
          </a:ln>
        </p:spPr>
      </p:cxnSp>
      <p:sp>
        <p:nvSpPr>
          <p:cNvPr id="357" name="Google Shape;357;p69"/>
          <p:cNvSpPr/>
          <p:nvPr/>
        </p:nvSpPr>
        <p:spPr>
          <a:xfrm rot="5400000">
            <a:off x="3753360" y="3751200"/>
            <a:ext cx="221760" cy="3014640"/>
          </a:xfrm>
          <a:custGeom>
            <a:rect b="b" l="l" r="r" t="t"/>
            <a:pathLst>
              <a:path extrusionOk="0" h="293193" w="43200">
                <a:moveTo>
                  <a:pt x="0" y="0"/>
                </a:moveTo>
                <a:lnTo>
                  <a:pt x="10800" y="126457"/>
                </a:lnTo>
                <a:lnTo>
                  <a:pt x="10800" y="280383"/>
                </a:lnTo>
                <a:close/>
                <a:moveTo>
                  <a:pt x="0" y="0"/>
                </a:moveTo>
                <a:lnTo>
                  <a:pt x="10800" y="126457"/>
                </a:lnTo>
                <a:lnTo>
                  <a:pt x="10800" y="280383"/>
                </a:lnTo>
              </a:path>
            </a:pathLst>
          </a:custGeom>
          <a:noFill/>
          <a:ln cap="flat" cmpd="sng" w="38150">
            <a:solidFill>
              <a:srgbClr val="FF2F92"/>
            </a:solidFill>
            <a:prstDash val="solid"/>
            <a:round/>
            <a:headEnd len="sm" w="sm" type="none"/>
            <a:tailEnd len="sm" w="sm" type="none"/>
          </a:ln>
        </p:spPr>
      </p:sp>
      <p:sp>
        <p:nvSpPr>
          <p:cNvPr id="358" name="Google Shape;358;p69"/>
          <p:cNvSpPr/>
          <p:nvPr/>
        </p:nvSpPr>
        <p:spPr>
          <a:xfrm>
            <a:off x="4627800" y="4614480"/>
            <a:ext cx="130140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cxnSp>
        <p:nvCxnSpPr>
          <p:cNvPr id="359" name="Google Shape;359;p69"/>
          <p:cNvCxnSpPr/>
          <p:nvPr/>
        </p:nvCxnSpPr>
        <p:spPr>
          <a:xfrm flipH="1">
            <a:off x="5243760" y="1580400"/>
            <a:ext cx="11520" cy="3086640"/>
          </a:xfrm>
          <a:prstGeom prst="straightConnector1">
            <a:avLst/>
          </a:prstGeom>
          <a:noFill/>
          <a:ln cap="flat" cmpd="sng" w="38150">
            <a:solidFill>
              <a:srgbClr val="C14DCB"/>
            </a:solidFill>
            <a:prstDash val="solid"/>
            <a:round/>
            <a:headEnd len="sm" w="sm" type="none"/>
            <a:tailEnd len="med" w="med" type="triangle"/>
          </a:ln>
        </p:spPr>
      </p:cxnSp>
      <p:sp>
        <p:nvSpPr>
          <p:cNvPr id="360" name="Google Shape;360;p69"/>
          <p:cNvSpPr/>
          <p:nvPr/>
        </p:nvSpPr>
        <p:spPr>
          <a:xfrm rot="5400000">
            <a:off x="2005200" y="2064960"/>
            <a:ext cx="408960" cy="3830040"/>
          </a:xfrm>
          <a:custGeom>
            <a:rect b="b" l="l" r="r" t="t"/>
            <a:pathLst>
              <a:path extrusionOk="0" h="202132" w="43200">
                <a:moveTo>
                  <a:pt x="0" y="0"/>
                </a:moveTo>
                <a:lnTo>
                  <a:pt x="10800" y="83203"/>
                </a:lnTo>
                <a:lnTo>
                  <a:pt x="10800" y="189322"/>
                </a:lnTo>
                <a:close/>
                <a:moveTo>
                  <a:pt x="0" y="0"/>
                </a:moveTo>
                <a:lnTo>
                  <a:pt x="10800" y="83203"/>
                </a:lnTo>
                <a:lnTo>
                  <a:pt x="10800" y="189322"/>
                </a:lnTo>
              </a:path>
            </a:pathLst>
          </a:custGeom>
          <a:noFill/>
          <a:ln cap="flat" cmpd="sng" w="38150">
            <a:solidFill>
              <a:srgbClr val="941651"/>
            </a:solidFill>
            <a:prstDash val="solid"/>
            <a:round/>
            <a:headEnd len="sm" w="sm" type="none"/>
            <a:tailEnd len="sm" w="sm" type="none"/>
          </a:ln>
        </p:spPr>
      </p:sp>
      <p:sp>
        <p:nvSpPr>
          <p:cNvPr id="361" name="Google Shape;361;p69"/>
          <p:cNvSpPr/>
          <p:nvPr/>
        </p:nvSpPr>
        <p:spPr>
          <a:xfrm rot="5400000">
            <a:off x="2445480" y="2276280"/>
            <a:ext cx="253080" cy="4713480"/>
          </a:xfrm>
          <a:custGeom>
            <a:rect b="b" l="l" r="r" t="t"/>
            <a:pathLst>
              <a:path extrusionOk="0" h="401748" w="43200">
                <a:moveTo>
                  <a:pt x="0" y="0"/>
                </a:moveTo>
                <a:lnTo>
                  <a:pt x="10800" y="178020"/>
                </a:lnTo>
                <a:lnTo>
                  <a:pt x="10800" y="388938"/>
                </a:lnTo>
                <a:close/>
                <a:moveTo>
                  <a:pt x="0" y="0"/>
                </a:moveTo>
                <a:lnTo>
                  <a:pt x="10800" y="178020"/>
                </a:lnTo>
                <a:lnTo>
                  <a:pt x="10800" y="388938"/>
                </a:lnTo>
              </a:path>
            </a:pathLst>
          </a:custGeom>
          <a:noFill/>
          <a:ln cap="flat" cmpd="sng" w="38150">
            <a:solidFill>
              <a:srgbClr val="C14DCB"/>
            </a:solidFill>
            <a:prstDash val="solid"/>
            <a:round/>
            <a:headEnd len="sm" w="sm" type="none"/>
            <a:tailEnd len="sm" w="sm" type="none"/>
          </a:ln>
        </p:spPr>
      </p:sp>
      <p:sp>
        <p:nvSpPr>
          <p:cNvPr id="362" name="Google Shape;362;p69"/>
          <p:cNvSpPr/>
          <p:nvPr/>
        </p:nvSpPr>
        <p:spPr>
          <a:xfrm>
            <a:off x="2356920" y="466668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363" name="Google Shape;363;p69"/>
          <p:cNvSpPr/>
          <p:nvPr/>
        </p:nvSpPr>
        <p:spPr>
          <a:xfrm>
            <a:off x="5923440" y="6081840"/>
            <a:ext cx="782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364" name="Google Shape;364;p69"/>
          <p:cNvSpPr/>
          <p:nvPr/>
        </p:nvSpPr>
        <p:spPr>
          <a:xfrm>
            <a:off x="704160" y="289080"/>
            <a:ext cx="15978240" cy="15548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مَا قَلَّ وَ كَفَى خَيْرٌ مِّمَّا كَثُرَ وَ أَلْهَى</a:t>
            </a:r>
            <a:endParaRPr b="0" i="0" sz="9600" u="none" cap="none" strike="noStrike">
              <a:latin typeface="Arial"/>
              <a:ea typeface="Arial"/>
              <a:cs typeface="Arial"/>
              <a:sym typeface="Arial"/>
            </a:endParaRPr>
          </a:p>
        </p:txBody>
      </p:sp>
      <p:sp>
        <p:nvSpPr>
          <p:cNvPr id="365" name="Google Shape;365;p69"/>
          <p:cNvSpPr/>
          <p:nvPr/>
        </p:nvSpPr>
        <p:spPr>
          <a:xfrm>
            <a:off x="10659960" y="5028840"/>
            <a:ext cx="2266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اسم الموصول</a:t>
            </a:r>
            <a:endParaRPr b="0" i="0" sz="2800" u="none" cap="none" strike="noStrike">
              <a:latin typeface="Arial"/>
              <a:ea typeface="Arial"/>
              <a:cs typeface="Arial"/>
              <a:sym typeface="Arial"/>
            </a:endParaRPr>
          </a:p>
        </p:txBody>
      </p:sp>
      <p:sp>
        <p:nvSpPr>
          <p:cNvPr id="366" name="Google Shape;366;p69"/>
          <p:cNvSpPr/>
          <p:nvPr/>
        </p:nvSpPr>
        <p:spPr>
          <a:xfrm>
            <a:off x="8830800" y="3371040"/>
            <a:ext cx="33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cxnSp>
        <p:nvCxnSpPr>
          <p:cNvPr id="367" name="Google Shape;367;p69"/>
          <p:cNvCxnSpPr/>
          <p:nvPr/>
        </p:nvCxnSpPr>
        <p:spPr>
          <a:xfrm flipH="1">
            <a:off x="8904600" y="1554480"/>
            <a:ext cx="15120" cy="2775960"/>
          </a:xfrm>
          <a:prstGeom prst="straightConnector1">
            <a:avLst/>
          </a:prstGeom>
          <a:noFill/>
          <a:ln cap="flat" cmpd="sng" w="38150">
            <a:solidFill>
              <a:srgbClr val="000000"/>
            </a:solidFill>
            <a:prstDash val="solid"/>
            <a:round/>
            <a:headEnd len="sm" w="sm" type="none"/>
            <a:tailEnd len="med" w="med" type="triangle"/>
          </a:ln>
        </p:spPr>
      </p:cxnSp>
      <p:sp>
        <p:nvSpPr>
          <p:cNvPr id="368" name="Google Shape;368;p69"/>
          <p:cNvSpPr/>
          <p:nvPr/>
        </p:nvSpPr>
        <p:spPr>
          <a:xfrm>
            <a:off x="9475200" y="4334040"/>
            <a:ext cx="21268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 عليه</a:t>
            </a:r>
            <a:endParaRPr b="0" i="0" sz="2800" u="none" cap="none" strike="noStrike">
              <a:latin typeface="Arial"/>
              <a:ea typeface="Arial"/>
              <a:cs typeface="Arial"/>
              <a:sym typeface="Arial"/>
            </a:endParaRPr>
          </a:p>
        </p:txBody>
      </p:sp>
      <p:sp>
        <p:nvSpPr>
          <p:cNvPr id="369" name="Google Shape;369;p69"/>
          <p:cNvSpPr/>
          <p:nvPr/>
        </p:nvSpPr>
        <p:spPr>
          <a:xfrm rot="5400000">
            <a:off x="9867600" y="3286440"/>
            <a:ext cx="194760" cy="1433520"/>
          </a:xfrm>
          <a:custGeom>
            <a:rect b="b" l="l" r="r" t="t"/>
            <a:pathLst>
              <a:path extrusionOk="0" h="158732" w="43200">
                <a:moveTo>
                  <a:pt x="0" y="0"/>
                </a:moveTo>
                <a:lnTo>
                  <a:pt x="10800" y="62588"/>
                </a:lnTo>
                <a:lnTo>
                  <a:pt x="10800" y="145922"/>
                </a:lnTo>
                <a:close/>
                <a:moveTo>
                  <a:pt x="0" y="0"/>
                </a:moveTo>
                <a:lnTo>
                  <a:pt x="10800" y="62588"/>
                </a:lnTo>
                <a:lnTo>
                  <a:pt x="10800" y="145922"/>
                </a:lnTo>
              </a:path>
            </a:pathLst>
          </a:custGeom>
          <a:noFill/>
          <a:ln cap="flat" cmpd="sng" w="38150">
            <a:solidFill>
              <a:srgbClr val="000000"/>
            </a:solidFill>
            <a:prstDash val="solid"/>
            <a:round/>
            <a:headEnd len="sm" w="sm" type="none"/>
            <a:tailEnd len="sm" w="sm" type="none"/>
          </a:ln>
        </p:spPr>
      </p:sp>
      <p:sp>
        <p:nvSpPr>
          <p:cNvPr id="370" name="Google Shape;370;p69"/>
          <p:cNvSpPr/>
          <p:nvPr/>
        </p:nvSpPr>
        <p:spPr>
          <a:xfrm>
            <a:off x="5649480" y="5139000"/>
            <a:ext cx="18903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FF2F92"/>
                </a:solidFill>
                <a:latin typeface="Traditional Arabic"/>
                <a:ea typeface="Traditional Arabic"/>
                <a:cs typeface="Traditional Arabic"/>
                <a:sym typeface="Traditional Arabic"/>
              </a:rPr>
              <a:t>اسم تفضيل</a:t>
            </a:r>
            <a:endParaRPr b="0" i="0" sz="2800" u="none" cap="none" strike="noStrike">
              <a:latin typeface="Arial"/>
              <a:ea typeface="Arial"/>
              <a:cs typeface="Arial"/>
              <a:sym typeface="Arial"/>
            </a:endParaRPr>
          </a:p>
        </p:txBody>
      </p:sp>
      <p:sp>
        <p:nvSpPr>
          <p:cNvPr id="371" name="Google Shape;371;p69"/>
          <p:cNvSpPr/>
          <p:nvPr/>
        </p:nvSpPr>
        <p:spPr>
          <a:xfrm>
            <a:off x="6448680" y="3344760"/>
            <a:ext cx="33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cxnSp>
        <p:nvCxnSpPr>
          <p:cNvPr id="372" name="Google Shape;372;p69"/>
          <p:cNvCxnSpPr/>
          <p:nvPr/>
        </p:nvCxnSpPr>
        <p:spPr>
          <a:xfrm>
            <a:off x="7558200" y="1587960"/>
            <a:ext cx="360" cy="1227960"/>
          </a:xfrm>
          <a:prstGeom prst="straightConnector1">
            <a:avLst/>
          </a:prstGeom>
          <a:noFill/>
          <a:ln cap="flat" cmpd="sng" w="38150">
            <a:solidFill>
              <a:srgbClr val="0070C0"/>
            </a:solidFill>
            <a:prstDash val="solid"/>
            <a:round/>
            <a:headEnd len="sm" w="sm" type="none"/>
            <a:tailEnd len="med" w="med" type="triangle"/>
          </a:ln>
        </p:spPr>
      </p:cxnSp>
      <p:sp>
        <p:nvSpPr>
          <p:cNvPr id="373" name="Google Shape;373;p69"/>
          <p:cNvSpPr/>
          <p:nvPr/>
        </p:nvSpPr>
        <p:spPr>
          <a:xfrm rot="5400000">
            <a:off x="7346160" y="3116520"/>
            <a:ext cx="209880" cy="1706040"/>
          </a:xfrm>
          <a:custGeom>
            <a:rect b="b" l="l" r="r" t="t"/>
            <a:pathLst>
              <a:path extrusionOk="0" h="175315" w="43200">
                <a:moveTo>
                  <a:pt x="0" y="0"/>
                </a:moveTo>
                <a:lnTo>
                  <a:pt x="10800" y="70465"/>
                </a:lnTo>
                <a:lnTo>
                  <a:pt x="10800" y="162505"/>
                </a:lnTo>
                <a:close/>
                <a:moveTo>
                  <a:pt x="0" y="0"/>
                </a:moveTo>
                <a:lnTo>
                  <a:pt x="10800" y="70465"/>
                </a:lnTo>
                <a:lnTo>
                  <a:pt x="10800" y="162505"/>
                </a:lnTo>
              </a:path>
            </a:pathLst>
          </a:custGeom>
          <a:noFill/>
          <a:ln cap="flat" cmpd="sng" w="38150">
            <a:solidFill>
              <a:srgbClr val="000000"/>
            </a:solidFill>
            <a:prstDash val="solid"/>
            <a:round/>
            <a:headEnd len="sm" w="sm" type="none"/>
            <a:tailEnd len="sm" w="sm" type="none"/>
          </a:ln>
        </p:spPr>
      </p:sp>
      <p:sp>
        <p:nvSpPr>
          <p:cNvPr id="374" name="Google Shape;374;p69"/>
          <p:cNvSpPr/>
          <p:nvPr/>
        </p:nvSpPr>
        <p:spPr>
          <a:xfrm>
            <a:off x="6989760" y="4245120"/>
            <a:ext cx="138744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a:t>
            </a:r>
            <a:endParaRPr b="0" i="0" sz="2800" u="none" cap="none" strike="noStrike">
              <a:latin typeface="Arial"/>
              <a:ea typeface="Arial"/>
              <a:cs typeface="Arial"/>
              <a:sym typeface="Arial"/>
            </a:endParaRPr>
          </a:p>
        </p:txBody>
      </p:sp>
      <p:cxnSp>
        <p:nvCxnSpPr>
          <p:cNvPr id="375" name="Google Shape;375;p69"/>
          <p:cNvCxnSpPr/>
          <p:nvPr/>
        </p:nvCxnSpPr>
        <p:spPr>
          <a:xfrm>
            <a:off x="5941440" y="1587960"/>
            <a:ext cx="20160" cy="3602520"/>
          </a:xfrm>
          <a:prstGeom prst="straightConnector1">
            <a:avLst/>
          </a:prstGeom>
          <a:noFill/>
          <a:ln cap="flat" cmpd="sng" w="38150">
            <a:solidFill>
              <a:srgbClr val="FF2F92"/>
            </a:solidFill>
            <a:prstDash val="solid"/>
            <a:round/>
            <a:headEnd len="sm" w="sm" type="none"/>
            <a:tailEnd len="med" w="med" type="triangle"/>
          </a:ln>
        </p:spPr>
      </p:cxnSp>
      <p:sp>
        <p:nvSpPr>
          <p:cNvPr id="376" name="Google Shape;376;p69"/>
          <p:cNvSpPr/>
          <p:nvPr/>
        </p:nvSpPr>
        <p:spPr>
          <a:xfrm>
            <a:off x="4160520" y="3531600"/>
            <a:ext cx="1301400" cy="13716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اسم الموصول</a:t>
            </a:r>
            <a:endParaRPr b="0" i="0" sz="2800" u="none" cap="none" strike="noStrike">
              <a:latin typeface="Arial"/>
              <a:ea typeface="Arial"/>
              <a:cs typeface="Arial"/>
              <a:sym typeface="Arial"/>
            </a:endParaRPr>
          </a:p>
        </p:txBody>
      </p:sp>
      <p:cxnSp>
        <p:nvCxnSpPr>
          <p:cNvPr id="377" name="Google Shape;377;p69"/>
          <p:cNvCxnSpPr/>
          <p:nvPr/>
        </p:nvCxnSpPr>
        <p:spPr>
          <a:xfrm>
            <a:off x="4748760" y="1533600"/>
            <a:ext cx="360" cy="2367000"/>
          </a:xfrm>
          <a:prstGeom prst="straightConnector1">
            <a:avLst/>
          </a:prstGeom>
          <a:noFill/>
          <a:ln cap="flat" cmpd="sng" w="38150">
            <a:solidFill>
              <a:srgbClr val="941651"/>
            </a:solidFill>
            <a:prstDash val="solid"/>
            <a:round/>
            <a:headEnd len="sm" w="sm" type="none"/>
            <a:tailEnd len="med" w="med" type="triangle"/>
          </a:ln>
        </p:spPr>
      </p:cxnSp>
      <p:cxnSp>
        <p:nvCxnSpPr>
          <p:cNvPr id="378" name="Google Shape;378;p69"/>
          <p:cNvCxnSpPr/>
          <p:nvPr/>
        </p:nvCxnSpPr>
        <p:spPr>
          <a:xfrm>
            <a:off x="3516120" y="1388880"/>
            <a:ext cx="360" cy="572760"/>
          </a:xfrm>
          <a:prstGeom prst="straightConnector1">
            <a:avLst/>
          </a:prstGeom>
          <a:noFill/>
          <a:ln cap="flat" cmpd="sng" w="38150">
            <a:solidFill>
              <a:srgbClr val="0070C0"/>
            </a:solidFill>
            <a:prstDash val="solid"/>
            <a:round/>
            <a:headEnd len="sm" w="sm" type="none"/>
            <a:tailEnd len="med" w="med" type="triangle"/>
          </a:ln>
        </p:spPr>
      </p:cxnSp>
      <p:sp>
        <p:nvSpPr>
          <p:cNvPr id="379" name="Google Shape;379;p69"/>
          <p:cNvSpPr/>
          <p:nvPr/>
        </p:nvSpPr>
        <p:spPr>
          <a:xfrm>
            <a:off x="2557440" y="2495520"/>
            <a:ext cx="33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sp>
        <p:nvSpPr>
          <p:cNvPr id="380" name="Google Shape;380;p69"/>
          <p:cNvSpPr/>
          <p:nvPr/>
        </p:nvSpPr>
        <p:spPr>
          <a:xfrm>
            <a:off x="1461960" y="3432240"/>
            <a:ext cx="19515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حرف عطف</a:t>
            </a:r>
            <a:endParaRPr b="0" i="0" sz="2800" u="none" cap="none" strike="noStrike">
              <a:latin typeface="Arial"/>
              <a:ea typeface="Arial"/>
              <a:cs typeface="Arial"/>
              <a:sym typeface="Arial"/>
            </a:endParaRPr>
          </a:p>
        </p:txBody>
      </p:sp>
      <p:sp>
        <p:nvSpPr>
          <p:cNvPr id="381" name="Google Shape;381;p69"/>
          <p:cNvSpPr/>
          <p:nvPr/>
        </p:nvSpPr>
        <p:spPr>
          <a:xfrm>
            <a:off x="8020800" y="4304880"/>
            <a:ext cx="19515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حرف عطف</a:t>
            </a:r>
            <a:endParaRPr b="0" i="0" sz="2800" u="none" cap="none" strike="noStrike">
              <a:latin typeface="Arial"/>
              <a:ea typeface="Arial"/>
              <a:cs typeface="Arial"/>
              <a:sym typeface="Arial"/>
            </a:endParaRPr>
          </a:p>
        </p:txBody>
      </p:sp>
      <p:cxnSp>
        <p:nvCxnSpPr>
          <p:cNvPr id="382" name="Google Shape;382;p69"/>
          <p:cNvCxnSpPr/>
          <p:nvPr/>
        </p:nvCxnSpPr>
        <p:spPr>
          <a:xfrm flipH="1">
            <a:off x="2506320" y="1660320"/>
            <a:ext cx="15120" cy="1732320"/>
          </a:xfrm>
          <a:prstGeom prst="straightConnector1">
            <a:avLst/>
          </a:prstGeom>
          <a:noFill/>
          <a:ln cap="flat" cmpd="sng" w="38150">
            <a:solidFill>
              <a:srgbClr val="000000"/>
            </a:solidFill>
            <a:prstDash val="solid"/>
            <a:round/>
            <a:headEnd len="sm" w="sm" type="none"/>
            <a:tailEnd len="med" w="med" type="triangle"/>
          </a:ln>
        </p:spPr>
      </p:cxnSp>
      <p:sp>
        <p:nvSpPr>
          <p:cNvPr id="383" name="Google Shape;383;p69"/>
          <p:cNvSpPr/>
          <p:nvPr/>
        </p:nvSpPr>
        <p:spPr>
          <a:xfrm>
            <a:off x="565920" y="2260440"/>
            <a:ext cx="192852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فاعل </a:t>
            </a:r>
            <a:endParaRPr b="0" i="0" sz="3200" u="none" cap="none" strike="noStrike">
              <a:latin typeface="Arial"/>
              <a:ea typeface="Arial"/>
              <a:cs typeface="Arial"/>
              <a:sym typeface="Arial"/>
            </a:endParaRPr>
          </a:p>
        </p:txBody>
      </p:sp>
      <p:sp>
        <p:nvSpPr>
          <p:cNvPr id="384" name="Google Shape;384;p69"/>
          <p:cNvSpPr/>
          <p:nvPr/>
        </p:nvSpPr>
        <p:spPr>
          <a:xfrm>
            <a:off x="213840" y="2649960"/>
            <a:ext cx="1460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cxnSp>
        <p:nvCxnSpPr>
          <p:cNvPr id="385" name="Google Shape;385;p69"/>
          <p:cNvCxnSpPr/>
          <p:nvPr/>
        </p:nvCxnSpPr>
        <p:spPr>
          <a:xfrm flipH="1">
            <a:off x="1499760" y="1437120"/>
            <a:ext cx="8280" cy="398520"/>
          </a:xfrm>
          <a:prstGeom prst="straightConnector1">
            <a:avLst/>
          </a:prstGeom>
          <a:noFill/>
          <a:ln cap="flat" cmpd="sng" w="38150">
            <a:solidFill>
              <a:srgbClr val="0070C0"/>
            </a:solidFill>
            <a:prstDash val="solid"/>
            <a:round/>
            <a:headEnd len="sm" w="sm" type="none"/>
            <a:tailEnd len="med" w="med" type="triangle"/>
          </a:ln>
        </p:spPr>
      </p:cxnSp>
      <p:sp>
        <p:nvSpPr>
          <p:cNvPr id="386" name="Google Shape;386;p69"/>
          <p:cNvSpPr/>
          <p:nvPr/>
        </p:nvSpPr>
        <p:spPr>
          <a:xfrm>
            <a:off x="2805480" y="3428280"/>
            <a:ext cx="21268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 عليه</a:t>
            </a:r>
            <a:endParaRPr b="0" i="0" sz="2800" u="none" cap="none" strike="noStrike">
              <a:latin typeface="Arial"/>
              <a:ea typeface="Arial"/>
              <a:cs typeface="Arial"/>
              <a:sym typeface="Arial"/>
            </a:endParaRPr>
          </a:p>
        </p:txBody>
      </p:sp>
      <p:sp>
        <p:nvSpPr>
          <p:cNvPr id="387" name="Google Shape;387;p69"/>
          <p:cNvSpPr/>
          <p:nvPr/>
        </p:nvSpPr>
        <p:spPr>
          <a:xfrm rot="5400000">
            <a:off x="3298680" y="2402280"/>
            <a:ext cx="194760" cy="1433520"/>
          </a:xfrm>
          <a:custGeom>
            <a:rect b="b" l="l" r="r" t="t"/>
            <a:pathLst>
              <a:path extrusionOk="0" h="158732" w="43200">
                <a:moveTo>
                  <a:pt x="0" y="0"/>
                </a:moveTo>
                <a:lnTo>
                  <a:pt x="10800" y="62588"/>
                </a:lnTo>
                <a:lnTo>
                  <a:pt x="10800" y="145922"/>
                </a:lnTo>
                <a:close/>
                <a:moveTo>
                  <a:pt x="0" y="0"/>
                </a:moveTo>
                <a:lnTo>
                  <a:pt x="10800" y="62588"/>
                </a:lnTo>
                <a:lnTo>
                  <a:pt x="10800" y="145922"/>
                </a:lnTo>
              </a:path>
            </a:pathLst>
          </a:custGeom>
          <a:noFill/>
          <a:ln cap="flat" cmpd="sng" w="38150">
            <a:solidFill>
              <a:srgbClr val="000000"/>
            </a:solidFill>
            <a:prstDash val="solid"/>
            <a:round/>
            <a:headEnd len="sm" w="sm" type="none"/>
            <a:tailEnd len="sm" w="sm" type="none"/>
          </a:ln>
        </p:spPr>
      </p:sp>
      <p:sp>
        <p:nvSpPr>
          <p:cNvPr id="388" name="Google Shape;388;p69"/>
          <p:cNvSpPr/>
          <p:nvPr/>
        </p:nvSpPr>
        <p:spPr>
          <a:xfrm rot="5400000">
            <a:off x="963360" y="2282760"/>
            <a:ext cx="209880" cy="1706040"/>
          </a:xfrm>
          <a:custGeom>
            <a:rect b="b" l="l" r="r" t="t"/>
            <a:pathLst>
              <a:path extrusionOk="0" h="175315" w="43200">
                <a:moveTo>
                  <a:pt x="0" y="0"/>
                </a:moveTo>
                <a:lnTo>
                  <a:pt x="10800" y="70465"/>
                </a:lnTo>
                <a:lnTo>
                  <a:pt x="10800" y="162505"/>
                </a:lnTo>
                <a:close/>
                <a:moveTo>
                  <a:pt x="0" y="0"/>
                </a:moveTo>
                <a:lnTo>
                  <a:pt x="10800" y="70465"/>
                </a:lnTo>
                <a:lnTo>
                  <a:pt x="10800" y="162505"/>
                </a:lnTo>
              </a:path>
            </a:pathLst>
          </a:custGeom>
          <a:noFill/>
          <a:ln cap="flat" cmpd="sng" w="38150">
            <a:solidFill>
              <a:srgbClr val="000000"/>
            </a:solidFill>
            <a:prstDash val="solid"/>
            <a:round/>
            <a:headEnd len="sm" w="sm" type="none"/>
            <a:tailEnd len="sm" w="sm" type="none"/>
          </a:ln>
        </p:spPr>
      </p:sp>
      <p:sp>
        <p:nvSpPr>
          <p:cNvPr id="389" name="Google Shape;389;p69"/>
          <p:cNvSpPr/>
          <p:nvPr/>
        </p:nvSpPr>
        <p:spPr>
          <a:xfrm>
            <a:off x="455040" y="3388680"/>
            <a:ext cx="138744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a:t>
            </a:r>
            <a:endParaRPr b="0" i="0" sz="2800" u="none" cap="none" strike="noStrike">
              <a:latin typeface="Arial"/>
              <a:ea typeface="Arial"/>
              <a:cs typeface="Arial"/>
              <a:sym typeface="Arial"/>
            </a:endParaRPr>
          </a:p>
        </p:txBody>
      </p:sp>
      <p:sp>
        <p:nvSpPr>
          <p:cNvPr id="390" name="Google Shape;390;p69"/>
          <p:cNvSpPr/>
          <p:nvPr/>
        </p:nvSpPr>
        <p:spPr>
          <a:xfrm>
            <a:off x="1995840" y="4167720"/>
            <a:ext cx="7930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صلة</a:t>
            </a:r>
            <a:endParaRPr b="0" i="0" sz="2800" u="none" cap="none" strike="noStrike">
              <a:latin typeface="Arial"/>
              <a:ea typeface="Arial"/>
              <a:cs typeface="Arial"/>
              <a:sym typeface="Arial"/>
            </a:endParaRPr>
          </a:p>
        </p:txBody>
      </p:sp>
      <p:sp>
        <p:nvSpPr>
          <p:cNvPr id="391" name="Google Shape;391;p69"/>
          <p:cNvSpPr/>
          <p:nvPr/>
        </p:nvSpPr>
        <p:spPr>
          <a:xfrm rot="5400000">
            <a:off x="8488080" y="3058920"/>
            <a:ext cx="408960" cy="3830040"/>
          </a:xfrm>
          <a:custGeom>
            <a:rect b="b" l="l" r="r" t="t"/>
            <a:pathLst>
              <a:path extrusionOk="0" h="202132" w="43200">
                <a:moveTo>
                  <a:pt x="0" y="0"/>
                </a:moveTo>
                <a:lnTo>
                  <a:pt x="10800" y="83203"/>
                </a:lnTo>
                <a:lnTo>
                  <a:pt x="10800" y="189322"/>
                </a:lnTo>
                <a:close/>
                <a:moveTo>
                  <a:pt x="0" y="0"/>
                </a:moveTo>
                <a:lnTo>
                  <a:pt x="10800" y="83203"/>
                </a:lnTo>
                <a:lnTo>
                  <a:pt x="10800" y="189322"/>
                </a:lnTo>
              </a:path>
            </a:pathLst>
          </a:custGeom>
          <a:noFill/>
          <a:ln cap="flat" cmpd="sng" w="38150">
            <a:solidFill>
              <a:srgbClr val="941651"/>
            </a:solidFill>
            <a:prstDash val="solid"/>
            <a:round/>
            <a:headEnd len="sm" w="sm" type="none"/>
            <a:tailEnd len="sm" w="sm" type="none"/>
          </a:ln>
        </p:spPr>
      </p:sp>
      <p:sp>
        <p:nvSpPr>
          <p:cNvPr id="392" name="Google Shape;392;p69"/>
          <p:cNvSpPr/>
          <p:nvPr/>
        </p:nvSpPr>
        <p:spPr>
          <a:xfrm>
            <a:off x="8476560" y="5231520"/>
            <a:ext cx="7930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صلة</a:t>
            </a:r>
            <a:endParaRPr b="0" i="0" sz="2800" u="none" cap="none" strike="noStrike">
              <a:latin typeface="Arial"/>
              <a:ea typeface="Arial"/>
              <a:cs typeface="Arial"/>
              <a:sym typeface="Arial"/>
            </a:endParaRPr>
          </a:p>
        </p:txBody>
      </p:sp>
      <p:sp>
        <p:nvSpPr>
          <p:cNvPr id="393" name="Google Shape;393;p69"/>
          <p:cNvSpPr/>
          <p:nvPr/>
        </p:nvSpPr>
        <p:spPr>
          <a:xfrm>
            <a:off x="3470760" y="5451120"/>
            <a:ext cx="10645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FF2F92"/>
                </a:solidFill>
                <a:latin typeface="Traditional Arabic"/>
                <a:ea typeface="Traditional Arabic"/>
                <a:cs typeface="Traditional Arabic"/>
                <a:sym typeface="Traditional Arabic"/>
              </a:rPr>
              <a:t>مُتَعَلِّق</a:t>
            </a:r>
            <a:endParaRPr b="0" i="0" sz="2800" u="none" cap="none" strike="noStrike">
              <a:latin typeface="Arial"/>
              <a:ea typeface="Arial"/>
              <a:cs typeface="Arial"/>
              <a:sym typeface="Arial"/>
            </a:endParaRPr>
          </a:p>
        </p:txBody>
      </p:sp>
      <p:sp>
        <p:nvSpPr>
          <p:cNvPr id="394" name="Google Shape;394;p69"/>
          <p:cNvSpPr/>
          <p:nvPr/>
        </p:nvSpPr>
        <p:spPr>
          <a:xfrm>
            <a:off x="4158360" y="5634720"/>
            <a:ext cx="1770840" cy="213480"/>
          </a:xfrm>
          <a:custGeom>
            <a:rect b="b" l="l" r="r" t="t"/>
            <a:pathLst>
              <a:path extrusionOk="0" h="43200" w="177419">
                <a:moveTo>
                  <a:pt x="173509" y="0"/>
                </a:moveTo>
                <a:lnTo>
                  <a:pt x="177419" y="4018"/>
                </a:lnTo>
                <a:lnTo>
                  <a:pt x="174719" y="4018"/>
                </a:lnTo>
                <a:lnTo>
                  <a:pt x="166619" y="4018"/>
                </a:lnTo>
                <a:close/>
                <a:moveTo>
                  <a:pt x="85405" y="21600"/>
                </a:moveTo>
                <a:lnTo>
                  <a:pt x="5400" y="0"/>
                </a:lnTo>
                <a:close/>
                <a:moveTo>
                  <a:pt x="88105" y="21589"/>
                </a:moveTo>
                <a:lnTo>
                  <a:pt x="166619" y="4018"/>
                </a:lnTo>
                <a:lnTo>
                  <a:pt x="173509" y="0"/>
                </a:lnTo>
                <a:lnTo>
                  <a:pt x="177419" y="4018"/>
                </a:lnTo>
                <a:lnTo>
                  <a:pt x="174719" y="4018"/>
                </a:lnTo>
                <a:lnTo>
                  <a:pt x="85405"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395" name="Google Shape;395;p69"/>
          <p:cNvSpPr/>
          <p:nvPr/>
        </p:nvSpPr>
        <p:spPr>
          <a:xfrm rot="5400000">
            <a:off x="9183960" y="3839400"/>
            <a:ext cx="460080" cy="4377600"/>
          </a:xfrm>
          <a:custGeom>
            <a:rect b="b" l="l" r="r" t="t"/>
            <a:pathLst>
              <a:path extrusionOk="0" h="205377" w="43200">
                <a:moveTo>
                  <a:pt x="0" y="0"/>
                </a:moveTo>
                <a:lnTo>
                  <a:pt x="10800" y="84744"/>
                </a:lnTo>
                <a:lnTo>
                  <a:pt x="10800" y="192567"/>
                </a:lnTo>
                <a:close/>
                <a:moveTo>
                  <a:pt x="0" y="0"/>
                </a:moveTo>
                <a:lnTo>
                  <a:pt x="10800" y="84744"/>
                </a:lnTo>
                <a:lnTo>
                  <a:pt x="10800" y="192567"/>
                </a:lnTo>
              </a:path>
            </a:pathLst>
          </a:custGeom>
          <a:noFill/>
          <a:ln cap="flat" cmpd="sng" w="38150">
            <a:solidFill>
              <a:srgbClr val="C00000"/>
            </a:solidFill>
            <a:prstDash val="solid"/>
            <a:round/>
            <a:headEnd len="sm" w="sm" type="none"/>
            <a:tailEnd len="sm" w="sm" type="none"/>
          </a:ln>
        </p:spPr>
      </p:sp>
      <p:sp>
        <p:nvSpPr>
          <p:cNvPr id="396" name="Google Shape;396;p69"/>
          <p:cNvSpPr/>
          <p:nvPr/>
        </p:nvSpPr>
        <p:spPr>
          <a:xfrm rot="5400000">
            <a:off x="3325680" y="2719440"/>
            <a:ext cx="380520" cy="6601680"/>
          </a:xfrm>
          <a:custGeom>
            <a:rect b="b" l="l" r="r" t="t"/>
            <a:pathLst>
              <a:path extrusionOk="0" h="374407" w="43200">
                <a:moveTo>
                  <a:pt x="0" y="0"/>
                </a:moveTo>
                <a:lnTo>
                  <a:pt x="10800" y="165033"/>
                </a:lnTo>
                <a:lnTo>
                  <a:pt x="10800" y="361597"/>
                </a:lnTo>
                <a:close/>
                <a:moveTo>
                  <a:pt x="0" y="0"/>
                </a:moveTo>
                <a:lnTo>
                  <a:pt x="10800" y="165033"/>
                </a:lnTo>
                <a:lnTo>
                  <a:pt x="10800" y="361597"/>
                </a:lnTo>
              </a:path>
            </a:pathLst>
          </a:custGeom>
          <a:noFill/>
          <a:ln cap="flat" cmpd="sng" w="38150">
            <a:solidFill>
              <a:srgbClr val="C00000"/>
            </a:solidFill>
            <a:prstDash val="solid"/>
            <a:round/>
            <a:headEnd len="sm" w="sm" type="none"/>
            <a:tailEnd len="sm" w="sm" type="none"/>
          </a:ln>
        </p:spPr>
      </p:sp>
      <p:sp>
        <p:nvSpPr>
          <p:cNvPr id="397" name="Google Shape;397;p69"/>
          <p:cNvSpPr/>
          <p:nvPr/>
        </p:nvSpPr>
        <p:spPr>
          <a:xfrm>
            <a:off x="8978040" y="2602440"/>
            <a:ext cx="2396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قَلَّ - يَقِلُّ- قِلَّ</a:t>
            </a:r>
            <a:endParaRPr b="0" i="0" sz="3200" u="none" cap="none" strike="noStrike">
              <a:latin typeface="Arial"/>
              <a:ea typeface="Arial"/>
              <a:cs typeface="Arial"/>
              <a:sym typeface="Arial"/>
            </a:endParaRPr>
          </a:p>
        </p:txBody>
      </p:sp>
      <p:sp>
        <p:nvSpPr>
          <p:cNvPr id="398" name="Google Shape;398;p69"/>
          <p:cNvSpPr/>
          <p:nvPr/>
        </p:nvSpPr>
        <p:spPr>
          <a:xfrm>
            <a:off x="6041880" y="2698560"/>
            <a:ext cx="3170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كَفَى - يَكْفِي- اِكْفِ</a:t>
            </a:r>
            <a:endParaRPr b="0" i="0" sz="3200" u="none" cap="none" strike="noStrike">
              <a:latin typeface="Arial"/>
              <a:ea typeface="Arial"/>
              <a:cs typeface="Arial"/>
              <a:sym typeface="Arial"/>
            </a:endParaRPr>
          </a:p>
        </p:txBody>
      </p:sp>
      <p:sp>
        <p:nvSpPr>
          <p:cNvPr id="399" name="Google Shape;399;p69"/>
          <p:cNvSpPr/>
          <p:nvPr/>
        </p:nvSpPr>
        <p:spPr>
          <a:xfrm>
            <a:off x="2541960" y="1848240"/>
            <a:ext cx="2643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كَثُرَ - يَكْثُرُ- اُكْثُرْ</a:t>
            </a:r>
            <a:endParaRPr b="0" i="0" sz="3200" u="none" cap="none" strike="noStrike">
              <a:latin typeface="Arial"/>
              <a:ea typeface="Arial"/>
              <a:cs typeface="Arial"/>
              <a:sym typeface="Arial"/>
            </a:endParaRPr>
          </a:p>
        </p:txBody>
      </p:sp>
      <p:sp>
        <p:nvSpPr>
          <p:cNvPr id="400" name="Google Shape;400;p69"/>
          <p:cNvSpPr/>
          <p:nvPr/>
        </p:nvSpPr>
        <p:spPr>
          <a:xfrm>
            <a:off x="801360" y="1629360"/>
            <a:ext cx="234000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70C0"/>
                </a:solidFill>
                <a:latin typeface="Traditional Arabic"/>
                <a:ea typeface="Traditional Arabic"/>
                <a:cs typeface="Traditional Arabic"/>
                <a:sym typeface="Traditional Arabic"/>
              </a:rPr>
              <a:t>أَلْهَى- يُلْهِي- أَلْهِ</a:t>
            </a:r>
            <a:endParaRPr b="0" i="0" sz="2800" u="none" cap="none" strike="noStrike">
              <a:latin typeface="Arial"/>
              <a:ea typeface="Arial"/>
              <a:cs typeface="Arial"/>
              <a:sym typeface="Arial"/>
            </a:endParaRPr>
          </a:p>
        </p:txBody>
      </p:sp>
      <p:sp>
        <p:nvSpPr>
          <p:cNvPr id="401" name="Google Shape;401;p69"/>
          <p:cNvSpPr/>
          <p:nvPr/>
        </p:nvSpPr>
        <p:spPr>
          <a:xfrm>
            <a:off x="9002880" y="3074760"/>
            <a:ext cx="24897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be small </a:t>
            </a:r>
            <a:endParaRPr b="0" i="0" sz="2400" u="none" cap="none" strike="noStrike">
              <a:latin typeface="Arial"/>
              <a:ea typeface="Arial"/>
              <a:cs typeface="Arial"/>
              <a:sym typeface="Arial"/>
            </a:endParaRPr>
          </a:p>
        </p:txBody>
      </p:sp>
      <p:sp>
        <p:nvSpPr>
          <p:cNvPr id="402" name="Google Shape;402;p69"/>
          <p:cNvSpPr/>
          <p:nvPr/>
        </p:nvSpPr>
        <p:spPr>
          <a:xfrm>
            <a:off x="6393960" y="3117960"/>
            <a:ext cx="24897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be sufficient </a:t>
            </a:r>
            <a:endParaRPr b="0" i="0" sz="2400" u="none" cap="none" strike="noStrike">
              <a:latin typeface="Arial"/>
              <a:ea typeface="Arial"/>
              <a:cs typeface="Arial"/>
              <a:sym typeface="Arial"/>
            </a:endParaRPr>
          </a:p>
        </p:txBody>
      </p:sp>
      <p:sp>
        <p:nvSpPr>
          <p:cNvPr id="403" name="Google Shape;403;p69"/>
          <p:cNvSpPr/>
          <p:nvPr/>
        </p:nvSpPr>
        <p:spPr>
          <a:xfrm>
            <a:off x="2580480" y="2240280"/>
            <a:ext cx="24897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be abundant </a:t>
            </a:r>
            <a:endParaRPr b="0" i="0" sz="2400" u="none" cap="none" strike="noStrike">
              <a:latin typeface="Arial"/>
              <a:ea typeface="Arial"/>
              <a:cs typeface="Arial"/>
              <a:sym typeface="Arial"/>
            </a:endParaRPr>
          </a:p>
        </p:txBody>
      </p:sp>
      <p:sp>
        <p:nvSpPr>
          <p:cNvPr id="404" name="Google Shape;404;p69"/>
          <p:cNvSpPr/>
          <p:nvPr/>
        </p:nvSpPr>
        <p:spPr>
          <a:xfrm>
            <a:off x="-2880" y="1999800"/>
            <a:ext cx="24897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make heedless </a:t>
            </a:r>
            <a:endParaRPr b="0" i="0" sz="24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
                                        <p:tgtEl>
                                          <p:spTgt spid="3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8" name="Shape 408"/>
        <p:cNvGrpSpPr/>
        <p:nvPr/>
      </p:nvGrpSpPr>
      <p:grpSpPr>
        <a:xfrm>
          <a:off x="0" y="0"/>
          <a:ext cx="0" cy="0"/>
          <a:chOff x="0" y="0"/>
          <a:chExt cx="0" cy="0"/>
        </a:xfrm>
      </p:grpSpPr>
      <p:sp>
        <p:nvSpPr>
          <p:cNvPr id="409" name="Google Shape;409;p70"/>
          <p:cNvSpPr/>
          <p:nvPr/>
        </p:nvSpPr>
        <p:spPr>
          <a:xfrm>
            <a:off x="2876400" y="196200"/>
            <a:ext cx="10781640" cy="15548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أَصْدَقُ الرُّؤْياَ باِلْأَسْحَارِ</a:t>
            </a:r>
            <a:endParaRPr b="0" i="0" sz="9600" u="none" cap="none" strike="noStrike">
              <a:latin typeface="Arial"/>
              <a:ea typeface="Arial"/>
              <a:cs typeface="Arial"/>
              <a:sym typeface="Arial"/>
            </a:endParaRPr>
          </a:p>
        </p:txBody>
      </p:sp>
      <p:sp>
        <p:nvSpPr>
          <p:cNvPr id="410" name="Google Shape;410;p70"/>
          <p:cNvSpPr txBox="1"/>
          <p:nvPr/>
        </p:nvSpPr>
        <p:spPr>
          <a:xfrm>
            <a:off x="37800" y="6160320"/>
            <a:ext cx="605088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44. The most truthful dreams are seen just before dawn.</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411" name="Google Shape;411;p70"/>
          <p:cNvCxnSpPr/>
          <p:nvPr/>
        </p:nvCxnSpPr>
        <p:spPr>
          <a:xfrm>
            <a:off x="9203400" y="1536480"/>
            <a:ext cx="360" cy="1074600"/>
          </a:xfrm>
          <a:prstGeom prst="straightConnector1">
            <a:avLst/>
          </a:prstGeom>
          <a:noFill/>
          <a:ln cap="flat" cmpd="sng" w="38150">
            <a:solidFill>
              <a:srgbClr val="945200"/>
            </a:solidFill>
            <a:prstDash val="solid"/>
            <a:round/>
            <a:headEnd len="sm" w="sm" type="none"/>
            <a:tailEnd len="med" w="med" type="triangle"/>
          </a:ln>
        </p:spPr>
      </p:cxnSp>
      <p:cxnSp>
        <p:nvCxnSpPr>
          <p:cNvPr id="412" name="Google Shape;412;p70"/>
          <p:cNvCxnSpPr/>
          <p:nvPr/>
        </p:nvCxnSpPr>
        <p:spPr>
          <a:xfrm>
            <a:off x="6997680" y="1536480"/>
            <a:ext cx="360" cy="1074600"/>
          </a:xfrm>
          <a:prstGeom prst="straightConnector1">
            <a:avLst/>
          </a:prstGeom>
          <a:noFill/>
          <a:ln cap="flat" cmpd="sng" w="38150">
            <a:solidFill>
              <a:srgbClr val="945200"/>
            </a:solidFill>
            <a:prstDash val="solid"/>
            <a:round/>
            <a:headEnd len="sm" w="sm" type="none"/>
            <a:tailEnd len="med" w="med" type="triangle"/>
          </a:ln>
        </p:spPr>
      </p:cxnSp>
      <p:sp>
        <p:nvSpPr>
          <p:cNvPr id="413" name="Google Shape;413;p70"/>
          <p:cNvSpPr txBox="1"/>
          <p:nvPr/>
        </p:nvSpPr>
        <p:spPr>
          <a:xfrm>
            <a:off x="8706600" y="278280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14" name="Google Shape;414;p70"/>
          <p:cNvSpPr txBox="1"/>
          <p:nvPr/>
        </p:nvSpPr>
        <p:spPr>
          <a:xfrm>
            <a:off x="6542280" y="274392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415" name="Google Shape;415;p70"/>
          <p:cNvSpPr/>
          <p:nvPr/>
        </p:nvSpPr>
        <p:spPr>
          <a:xfrm rot="5400000">
            <a:off x="7936920" y="2478240"/>
            <a:ext cx="523080" cy="2743200"/>
          </a:xfrm>
          <a:custGeom>
            <a:rect b="b" l="l" r="r" t="t"/>
            <a:pathLst>
              <a:path extrusionOk="0" h="113214" w="43200">
                <a:moveTo>
                  <a:pt x="0" y="0"/>
                </a:moveTo>
                <a:lnTo>
                  <a:pt x="10800" y="40967"/>
                </a:lnTo>
                <a:lnTo>
                  <a:pt x="10800" y="100404"/>
                </a:lnTo>
                <a:close/>
                <a:moveTo>
                  <a:pt x="0" y="0"/>
                </a:moveTo>
                <a:lnTo>
                  <a:pt x="10800" y="40967"/>
                </a:lnTo>
                <a:lnTo>
                  <a:pt x="10800" y="100404"/>
                </a:lnTo>
              </a:path>
            </a:pathLst>
          </a:custGeom>
          <a:noFill/>
          <a:ln cap="flat" cmpd="sng" w="38150">
            <a:solidFill>
              <a:srgbClr val="C00000"/>
            </a:solidFill>
            <a:prstDash val="solid"/>
            <a:round/>
            <a:headEnd len="sm" w="sm" type="none"/>
            <a:tailEnd len="sm" w="sm" type="none"/>
          </a:ln>
        </p:spPr>
      </p:sp>
      <p:sp>
        <p:nvSpPr>
          <p:cNvPr id="416" name="Google Shape;416;p70"/>
          <p:cNvSpPr txBox="1"/>
          <p:nvPr/>
        </p:nvSpPr>
        <p:spPr>
          <a:xfrm>
            <a:off x="7878240" y="4227480"/>
            <a:ext cx="94608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a:t>
            </a:r>
            <a:r>
              <a:rPr b="0" i="0" lang="en-US" sz="2800" u="none" cap="none" strike="noStrike">
                <a:solidFill>
                  <a:srgbClr val="FF0000"/>
                </a:solidFill>
                <a:latin typeface="Calibri"/>
                <a:ea typeface="Calibri"/>
                <a:cs typeface="Calibri"/>
                <a:sym typeface="Calibri"/>
              </a:rPr>
              <a:t> </a:t>
            </a:r>
            <a:endParaRPr b="0" i="0" sz="2800" u="none" cap="none" strike="noStrike">
              <a:latin typeface="Arial"/>
              <a:ea typeface="Arial"/>
              <a:cs typeface="Arial"/>
              <a:sym typeface="Arial"/>
            </a:endParaRPr>
          </a:p>
        </p:txBody>
      </p:sp>
      <p:cxnSp>
        <p:nvCxnSpPr>
          <p:cNvPr id="417" name="Google Shape;417;p70"/>
          <p:cNvCxnSpPr/>
          <p:nvPr/>
        </p:nvCxnSpPr>
        <p:spPr>
          <a:xfrm>
            <a:off x="5607720" y="1578600"/>
            <a:ext cx="360" cy="1525320"/>
          </a:xfrm>
          <a:prstGeom prst="straightConnector1">
            <a:avLst/>
          </a:prstGeom>
          <a:noFill/>
          <a:ln cap="flat" cmpd="sng" w="38150">
            <a:solidFill>
              <a:srgbClr val="C14DCB"/>
            </a:solidFill>
            <a:prstDash val="solid"/>
            <a:round/>
            <a:headEnd len="sm" w="sm" type="none"/>
            <a:tailEnd len="med" w="med" type="triangle"/>
          </a:ln>
        </p:spPr>
      </p:cxnSp>
      <p:sp>
        <p:nvSpPr>
          <p:cNvPr id="418" name="Google Shape;418;p70"/>
          <p:cNvSpPr/>
          <p:nvPr/>
        </p:nvSpPr>
        <p:spPr>
          <a:xfrm>
            <a:off x="4586760" y="312120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419" name="Google Shape;419;p70"/>
          <p:cNvSpPr/>
          <p:nvPr/>
        </p:nvSpPr>
        <p:spPr>
          <a:xfrm>
            <a:off x="3185280" y="310788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cxnSp>
        <p:nvCxnSpPr>
          <p:cNvPr id="420" name="Google Shape;420;p70"/>
          <p:cNvCxnSpPr/>
          <p:nvPr/>
        </p:nvCxnSpPr>
        <p:spPr>
          <a:xfrm flipH="1">
            <a:off x="3662280" y="1372320"/>
            <a:ext cx="7920" cy="1731600"/>
          </a:xfrm>
          <a:prstGeom prst="straightConnector1">
            <a:avLst/>
          </a:prstGeom>
          <a:noFill/>
          <a:ln cap="flat" cmpd="sng" w="38150">
            <a:solidFill>
              <a:srgbClr val="C14DCB"/>
            </a:solidFill>
            <a:prstDash val="solid"/>
            <a:round/>
            <a:headEnd len="sm" w="sm" type="none"/>
            <a:tailEnd len="med" w="med" type="triangle"/>
          </a:ln>
        </p:spPr>
      </p:cxnSp>
      <p:sp>
        <p:nvSpPr>
          <p:cNvPr id="421" name="Google Shape;421;p70"/>
          <p:cNvSpPr/>
          <p:nvPr/>
        </p:nvSpPr>
        <p:spPr>
          <a:xfrm rot="5400000">
            <a:off x="4224960" y="2630160"/>
            <a:ext cx="431280" cy="2510280"/>
          </a:xfrm>
          <a:custGeom>
            <a:rect b="b" l="l" r="r" t="t"/>
            <a:pathLst>
              <a:path extrusionOk="0" h="125637" w="43200">
                <a:moveTo>
                  <a:pt x="0" y="0"/>
                </a:moveTo>
                <a:lnTo>
                  <a:pt x="10800" y="46867"/>
                </a:lnTo>
                <a:lnTo>
                  <a:pt x="10800" y="112827"/>
                </a:lnTo>
                <a:close/>
                <a:moveTo>
                  <a:pt x="0" y="0"/>
                </a:moveTo>
                <a:lnTo>
                  <a:pt x="10800" y="46867"/>
                </a:lnTo>
                <a:lnTo>
                  <a:pt x="10800" y="112827"/>
                </a:lnTo>
              </a:path>
            </a:pathLst>
          </a:custGeom>
          <a:noFill/>
          <a:ln cap="flat" cmpd="sng" w="38150">
            <a:solidFill>
              <a:srgbClr val="C00000"/>
            </a:solidFill>
            <a:prstDash val="solid"/>
            <a:round/>
            <a:headEnd len="sm" w="sm" type="none"/>
            <a:tailEnd len="sm" w="sm" type="none"/>
          </a:ln>
        </p:spPr>
      </p:sp>
      <p:sp>
        <p:nvSpPr>
          <p:cNvPr id="422" name="Google Shape;422;p70"/>
          <p:cNvSpPr/>
          <p:nvPr/>
        </p:nvSpPr>
        <p:spPr>
          <a:xfrm>
            <a:off x="3975120" y="427068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423" name="Google Shape;423;p70"/>
          <p:cNvSpPr/>
          <p:nvPr/>
        </p:nvSpPr>
        <p:spPr>
          <a:xfrm>
            <a:off x="4440600" y="4763520"/>
            <a:ext cx="1655280" cy="431280"/>
          </a:xfrm>
          <a:custGeom>
            <a:rect b="b" l="l" r="r" t="t"/>
            <a:pathLst>
              <a:path extrusionOk="0" h="43200" w="82199">
                <a:moveTo>
                  <a:pt x="77451" y="0"/>
                </a:moveTo>
                <a:lnTo>
                  <a:pt x="82199" y="4018"/>
                </a:lnTo>
                <a:lnTo>
                  <a:pt x="79499" y="4018"/>
                </a:lnTo>
                <a:lnTo>
                  <a:pt x="71399" y="4018"/>
                </a:lnTo>
                <a:close/>
                <a:moveTo>
                  <a:pt x="37376" y="21600"/>
                </a:moveTo>
                <a:lnTo>
                  <a:pt x="5400" y="0"/>
                </a:lnTo>
                <a:close/>
                <a:moveTo>
                  <a:pt x="40076" y="21544"/>
                </a:moveTo>
                <a:lnTo>
                  <a:pt x="71399" y="4018"/>
                </a:lnTo>
                <a:lnTo>
                  <a:pt x="77451" y="0"/>
                </a:lnTo>
                <a:lnTo>
                  <a:pt x="82199" y="4018"/>
                </a:lnTo>
                <a:lnTo>
                  <a:pt x="79499" y="4018"/>
                </a:lnTo>
                <a:lnTo>
                  <a:pt x="37376"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424" name="Google Shape;424;p70"/>
          <p:cNvSpPr/>
          <p:nvPr/>
        </p:nvSpPr>
        <p:spPr>
          <a:xfrm>
            <a:off x="5702400" y="3336840"/>
            <a:ext cx="2438280" cy="18291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Hidden</a:t>
            </a:r>
            <a:endParaRPr b="0" i="0" sz="2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 </a:t>
            </a:r>
            <a:endParaRPr b="0" i="0" sz="36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3600" u="none" cap="none" strike="noStrike">
              <a:latin typeface="Arial"/>
              <a:ea typeface="Arial"/>
              <a:cs typeface="Arial"/>
              <a:sym typeface="Arial"/>
            </a:endParaRPr>
          </a:p>
        </p:txBody>
      </p:sp>
      <p:sp>
        <p:nvSpPr>
          <p:cNvPr id="425" name="Google Shape;425;p70"/>
          <p:cNvSpPr/>
          <p:nvPr/>
        </p:nvSpPr>
        <p:spPr>
          <a:xfrm rot="5400000">
            <a:off x="6070320" y="2719440"/>
            <a:ext cx="523080" cy="5519880"/>
          </a:xfrm>
          <a:custGeom>
            <a:rect b="b" l="l" r="r" t="t"/>
            <a:pathLst>
              <a:path extrusionOk="0" h="227795" w="43200">
                <a:moveTo>
                  <a:pt x="0" y="0"/>
                </a:moveTo>
                <a:lnTo>
                  <a:pt x="10800" y="95393"/>
                </a:lnTo>
                <a:lnTo>
                  <a:pt x="10800" y="214985"/>
                </a:lnTo>
                <a:close/>
                <a:moveTo>
                  <a:pt x="0" y="0"/>
                </a:moveTo>
                <a:lnTo>
                  <a:pt x="10800" y="95393"/>
                </a:lnTo>
                <a:lnTo>
                  <a:pt x="10800" y="214985"/>
                </a:lnTo>
              </a:path>
            </a:pathLst>
          </a:custGeom>
          <a:noFill/>
          <a:ln cap="flat" cmpd="sng" w="38150">
            <a:solidFill>
              <a:srgbClr val="FF9300"/>
            </a:solidFill>
            <a:prstDash val="solid"/>
            <a:round/>
            <a:headEnd len="sm" w="sm" type="none"/>
            <a:tailEnd len="sm" w="sm" type="none"/>
          </a:ln>
        </p:spPr>
      </p:sp>
      <p:sp>
        <p:nvSpPr>
          <p:cNvPr id="426" name="Google Shape;426;p70"/>
          <p:cNvSpPr txBox="1"/>
          <p:nvPr/>
        </p:nvSpPr>
        <p:spPr>
          <a:xfrm>
            <a:off x="5406120" y="5729760"/>
            <a:ext cx="43905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500"/>
                                        <p:tgtEl>
                                          <p:spTgt spid="4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500"/>
                                        <p:tgtEl>
                                          <p:spTgt spid="4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5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0" name="Shape 430"/>
        <p:cNvGrpSpPr/>
        <p:nvPr/>
      </p:nvGrpSpPr>
      <p:grpSpPr>
        <a:xfrm>
          <a:off x="0" y="0"/>
          <a:ext cx="0" cy="0"/>
          <a:chOff x="0" y="0"/>
          <a:chExt cx="0" cy="0"/>
        </a:xfrm>
      </p:grpSpPr>
      <p:sp>
        <p:nvSpPr>
          <p:cNvPr id="431" name="Google Shape;431;p71"/>
          <p:cNvSpPr/>
          <p:nvPr/>
        </p:nvSpPr>
        <p:spPr>
          <a:xfrm>
            <a:off x="-1163160" y="196200"/>
            <a:ext cx="15341400" cy="15548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خَيْرُكُمْ مَّنْ تَعَلَّمَ الْقُرْآنَ وَ عَلَّمَهُ</a:t>
            </a:r>
            <a:endParaRPr b="0" i="0" sz="9600" u="none" cap="none" strike="noStrike">
              <a:latin typeface="Arial"/>
              <a:ea typeface="Arial"/>
              <a:cs typeface="Arial"/>
              <a:sym typeface="Arial"/>
            </a:endParaRPr>
          </a:p>
        </p:txBody>
      </p:sp>
      <p:cxnSp>
        <p:nvCxnSpPr>
          <p:cNvPr id="432" name="Google Shape;432;p71"/>
          <p:cNvCxnSpPr/>
          <p:nvPr/>
        </p:nvCxnSpPr>
        <p:spPr>
          <a:xfrm>
            <a:off x="10596240" y="1578600"/>
            <a:ext cx="360" cy="1074960"/>
          </a:xfrm>
          <a:prstGeom prst="straightConnector1">
            <a:avLst/>
          </a:prstGeom>
          <a:noFill/>
          <a:ln cap="flat" cmpd="sng" w="38150">
            <a:solidFill>
              <a:srgbClr val="945200"/>
            </a:solidFill>
            <a:prstDash val="solid"/>
            <a:round/>
            <a:headEnd len="sm" w="sm" type="none"/>
            <a:tailEnd len="med" w="med" type="triangle"/>
          </a:ln>
        </p:spPr>
      </p:cxnSp>
      <p:cxnSp>
        <p:nvCxnSpPr>
          <p:cNvPr id="433" name="Google Shape;433;p71"/>
          <p:cNvCxnSpPr/>
          <p:nvPr/>
        </p:nvCxnSpPr>
        <p:spPr>
          <a:xfrm>
            <a:off x="9529200" y="1578600"/>
            <a:ext cx="360" cy="1074960"/>
          </a:xfrm>
          <a:prstGeom prst="straightConnector1">
            <a:avLst/>
          </a:prstGeom>
          <a:noFill/>
          <a:ln cap="flat" cmpd="sng" w="38150">
            <a:solidFill>
              <a:srgbClr val="945200"/>
            </a:solidFill>
            <a:prstDash val="solid"/>
            <a:round/>
            <a:headEnd len="sm" w="sm" type="none"/>
            <a:tailEnd len="med" w="med" type="triangle"/>
          </a:ln>
        </p:spPr>
      </p:cxnSp>
      <p:sp>
        <p:nvSpPr>
          <p:cNvPr id="434" name="Google Shape;434;p71"/>
          <p:cNvSpPr txBox="1"/>
          <p:nvPr/>
        </p:nvSpPr>
        <p:spPr>
          <a:xfrm>
            <a:off x="9882000" y="261072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35" name="Google Shape;435;p71"/>
          <p:cNvSpPr txBox="1"/>
          <p:nvPr/>
        </p:nvSpPr>
        <p:spPr>
          <a:xfrm>
            <a:off x="8740080" y="2572560"/>
            <a:ext cx="1122120" cy="17377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436" name="Google Shape;436;p71"/>
          <p:cNvSpPr/>
          <p:nvPr/>
        </p:nvSpPr>
        <p:spPr>
          <a:xfrm rot="5400000">
            <a:off x="5766480" y="2514960"/>
            <a:ext cx="523080" cy="5586120"/>
          </a:xfrm>
          <a:custGeom>
            <a:rect b="b" l="l" r="r" t="t"/>
            <a:pathLst>
              <a:path extrusionOk="0" h="230529" w="43200">
                <a:moveTo>
                  <a:pt x="0" y="0"/>
                </a:moveTo>
                <a:lnTo>
                  <a:pt x="10800" y="96691"/>
                </a:lnTo>
                <a:lnTo>
                  <a:pt x="10800" y="217719"/>
                </a:lnTo>
                <a:close/>
                <a:moveTo>
                  <a:pt x="0" y="0"/>
                </a:moveTo>
                <a:lnTo>
                  <a:pt x="10800" y="96691"/>
                </a:lnTo>
                <a:lnTo>
                  <a:pt x="10800" y="217719"/>
                </a:lnTo>
              </a:path>
            </a:pathLst>
          </a:custGeom>
          <a:noFill/>
          <a:ln cap="flat" cmpd="sng" w="38150">
            <a:solidFill>
              <a:srgbClr val="C00000"/>
            </a:solidFill>
            <a:prstDash val="solid"/>
            <a:round/>
            <a:headEnd len="sm" w="sm" type="none"/>
            <a:tailEnd len="sm" w="sm" type="none"/>
          </a:ln>
        </p:spPr>
      </p:sp>
      <p:sp>
        <p:nvSpPr>
          <p:cNvPr id="437" name="Google Shape;437;p71"/>
          <p:cNvSpPr txBox="1"/>
          <p:nvPr/>
        </p:nvSpPr>
        <p:spPr>
          <a:xfrm>
            <a:off x="9992880" y="547596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Calibri"/>
                <a:ea typeface="Calibri"/>
                <a:cs typeface="Calibri"/>
                <a:sym typeface="Calibri"/>
              </a:rPr>
              <a:t> </a:t>
            </a:r>
            <a:endParaRPr b="0" i="0" sz="3200" u="none" cap="none" strike="noStrike">
              <a:latin typeface="Arial"/>
              <a:ea typeface="Arial"/>
              <a:cs typeface="Arial"/>
              <a:sym typeface="Arial"/>
            </a:endParaRPr>
          </a:p>
        </p:txBody>
      </p:sp>
      <p:sp>
        <p:nvSpPr>
          <p:cNvPr id="438" name="Google Shape;438;p71"/>
          <p:cNvSpPr/>
          <p:nvPr/>
        </p:nvSpPr>
        <p:spPr>
          <a:xfrm rot="5400000">
            <a:off x="4741560" y="1873800"/>
            <a:ext cx="396000" cy="5456880"/>
          </a:xfrm>
          <a:custGeom>
            <a:rect b="b" l="l" r="r" t="t"/>
            <a:pathLst>
              <a:path extrusionOk="0" h="297397" w="43200">
                <a:moveTo>
                  <a:pt x="0" y="0"/>
                </a:moveTo>
                <a:lnTo>
                  <a:pt x="10800" y="128454"/>
                </a:lnTo>
                <a:lnTo>
                  <a:pt x="10800" y="284587"/>
                </a:lnTo>
                <a:close/>
                <a:moveTo>
                  <a:pt x="0" y="0"/>
                </a:moveTo>
                <a:lnTo>
                  <a:pt x="10800" y="128454"/>
                </a:lnTo>
                <a:lnTo>
                  <a:pt x="10800" y="284587"/>
                </a:lnTo>
              </a:path>
            </a:pathLst>
          </a:custGeom>
          <a:noFill/>
          <a:ln cap="flat" cmpd="sng" w="38150">
            <a:solidFill>
              <a:srgbClr val="941651"/>
            </a:solidFill>
            <a:prstDash val="solid"/>
            <a:round/>
            <a:headEnd len="sm" w="sm" type="none"/>
            <a:tailEnd len="sm" w="sm" type="none"/>
          </a:ln>
        </p:spPr>
      </p:sp>
      <p:sp>
        <p:nvSpPr>
          <p:cNvPr id="439" name="Google Shape;439;p71"/>
          <p:cNvSpPr/>
          <p:nvPr/>
        </p:nvSpPr>
        <p:spPr>
          <a:xfrm>
            <a:off x="5853240" y="5133240"/>
            <a:ext cx="2438280" cy="12805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3600" u="none" cap="none" strike="noStrike">
              <a:latin typeface="Arial"/>
              <a:ea typeface="Arial"/>
              <a:cs typeface="Arial"/>
              <a:sym typeface="Arial"/>
            </a:endParaRPr>
          </a:p>
        </p:txBody>
      </p:sp>
      <p:sp>
        <p:nvSpPr>
          <p:cNvPr id="440" name="Google Shape;440;p71"/>
          <p:cNvSpPr/>
          <p:nvPr/>
        </p:nvSpPr>
        <p:spPr>
          <a:xfrm rot="5400000">
            <a:off x="8351640" y="3446280"/>
            <a:ext cx="523080" cy="5519880"/>
          </a:xfrm>
          <a:custGeom>
            <a:rect b="b" l="l" r="r" t="t"/>
            <a:pathLst>
              <a:path extrusionOk="0" h="227795" w="43200">
                <a:moveTo>
                  <a:pt x="0" y="0"/>
                </a:moveTo>
                <a:lnTo>
                  <a:pt x="10800" y="95393"/>
                </a:lnTo>
                <a:lnTo>
                  <a:pt x="10800" y="214985"/>
                </a:lnTo>
                <a:close/>
                <a:moveTo>
                  <a:pt x="0" y="0"/>
                </a:moveTo>
                <a:lnTo>
                  <a:pt x="10800" y="95393"/>
                </a:lnTo>
                <a:lnTo>
                  <a:pt x="10800" y="214985"/>
                </a:lnTo>
              </a:path>
            </a:pathLst>
          </a:custGeom>
          <a:noFill/>
          <a:ln cap="flat" cmpd="sng" w="38150">
            <a:solidFill>
              <a:srgbClr val="FF9300"/>
            </a:solidFill>
            <a:prstDash val="solid"/>
            <a:round/>
            <a:headEnd len="sm" w="sm" type="none"/>
            <a:tailEnd len="sm" w="sm" type="none"/>
          </a:ln>
        </p:spPr>
      </p:sp>
      <p:sp>
        <p:nvSpPr>
          <p:cNvPr id="441" name="Google Shape;441;p71"/>
          <p:cNvSpPr txBox="1"/>
          <p:nvPr/>
        </p:nvSpPr>
        <p:spPr>
          <a:xfrm>
            <a:off x="8409600" y="6322320"/>
            <a:ext cx="4390560" cy="5846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FF9300"/>
                </a:solidFill>
                <a:latin typeface="Traditional Arabic"/>
                <a:ea typeface="Traditional Arabic"/>
                <a:cs typeface="Traditional Arabic"/>
                <a:sym typeface="Traditional Arabic"/>
              </a:rPr>
              <a:t>جملة الاِسمية خبرية</a:t>
            </a:r>
            <a:endParaRPr b="0" i="0" sz="3200" u="none" cap="none" strike="noStrike">
              <a:latin typeface="Arial"/>
              <a:ea typeface="Arial"/>
              <a:cs typeface="Arial"/>
              <a:sym typeface="Arial"/>
            </a:endParaRPr>
          </a:p>
        </p:txBody>
      </p:sp>
      <p:sp>
        <p:nvSpPr>
          <p:cNvPr id="442" name="Google Shape;442;p71"/>
          <p:cNvSpPr txBox="1"/>
          <p:nvPr/>
        </p:nvSpPr>
        <p:spPr>
          <a:xfrm>
            <a:off x="0" y="6154200"/>
            <a:ext cx="6050880" cy="12002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46. The best among you is he who learns the Qur'an and teaches it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443" name="Google Shape;443;p71"/>
          <p:cNvCxnSpPr/>
          <p:nvPr/>
        </p:nvCxnSpPr>
        <p:spPr>
          <a:xfrm>
            <a:off x="8391960" y="1558440"/>
            <a:ext cx="15480" cy="2962440"/>
          </a:xfrm>
          <a:prstGeom prst="straightConnector1">
            <a:avLst/>
          </a:prstGeom>
          <a:noFill/>
          <a:ln cap="flat" cmpd="sng" w="38150">
            <a:solidFill>
              <a:srgbClr val="941651"/>
            </a:solidFill>
            <a:prstDash val="solid"/>
            <a:round/>
            <a:headEnd len="sm" w="sm" type="none"/>
            <a:tailEnd len="med" w="med" type="triangle"/>
          </a:ln>
        </p:spPr>
      </p:cxnSp>
      <p:sp>
        <p:nvSpPr>
          <p:cNvPr id="444" name="Google Shape;444;p71"/>
          <p:cNvSpPr/>
          <p:nvPr/>
        </p:nvSpPr>
        <p:spPr>
          <a:xfrm>
            <a:off x="7423200" y="4529880"/>
            <a:ext cx="173700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اسم الموصول</a:t>
            </a:r>
            <a:endParaRPr b="0" i="0" sz="3200" u="none" cap="none" strike="noStrike">
              <a:latin typeface="Arial"/>
              <a:ea typeface="Arial"/>
              <a:cs typeface="Arial"/>
              <a:sym typeface="Arial"/>
            </a:endParaRPr>
          </a:p>
        </p:txBody>
      </p:sp>
      <p:cxnSp>
        <p:nvCxnSpPr>
          <p:cNvPr id="445" name="Google Shape;445;p71"/>
          <p:cNvCxnSpPr/>
          <p:nvPr/>
        </p:nvCxnSpPr>
        <p:spPr>
          <a:xfrm>
            <a:off x="7072560" y="1364760"/>
            <a:ext cx="360" cy="1025280"/>
          </a:xfrm>
          <a:prstGeom prst="straightConnector1">
            <a:avLst/>
          </a:prstGeom>
          <a:noFill/>
          <a:ln cap="flat" cmpd="sng" w="38150">
            <a:solidFill>
              <a:srgbClr val="0070C0"/>
            </a:solidFill>
            <a:prstDash val="solid"/>
            <a:round/>
            <a:headEnd len="sm" w="sm" type="none"/>
            <a:tailEnd len="med" w="med" type="triangle"/>
          </a:ln>
        </p:spPr>
      </p:cxnSp>
      <p:sp>
        <p:nvSpPr>
          <p:cNvPr id="446" name="Google Shape;446;p71"/>
          <p:cNvSpPr/>
          <p:nvPr/>
        </p:nvSpPr>
        <p:spPr>
          <a:xfrm>
            <a:off x="6021720" y="3137760"/>
            <a:ext cx="33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cxnSp>
        <p:nvCxnSpPr>
          <p:cNvPr id="447" name="Google Shape;447;p71"/>
          <p:cNvCxnSpPr/>
          <p:nvPr/>
        </p:nvCxnSpPr>
        <p:spPr>
          <a:xfrm>
            <a:off x="5439600" y="1524600"/>
            <a:ext cx="360" cy="1502640"/>
          </a:xfrm>
          <a:prstGeom prst="straightConnector1">
            <a:avLst/>
          </a:prstGeom>
          <a:noFill/>
          <a:ln cap="flat" cmpd="sng" w="38150">
            <a:solidFill>
              <a:srgbClr val="0070C0"/>
            </a:solidFill>
            <a:prstDash val="solid"/>
            <a:round/>
            <a:headEnd len="sm" w="sm" type="none"/>
            <a:tailEnd len="med" w="med" type="triangle"/>
          </a:ln>
        </p:spPr>
      </p:cxnSp>
      <p:sp>
        <p:nvSpPr>
          <p:cNvPr id="448" name="Google Shape;448;p71"/>
          <p:cNvSpPr/>
          <p:nvPr/>
        </p:nvSpPr>
        <p:spPr>
          <a:xfrm>
            <a:off x="5028120" y="302148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cxnSp>
        <p:nvCxnSpPr>
          <p:cNvPr id="449" name="Google Shape;449;p71"/>
          <p:cNvCxnSpPr/>
          <p:nvPr/>
        </p:nvCxnSpPr>
        <p:spPr>
          <a:xfrm flipH="1">
            <a:off x="3893760" y="1556640"/>
            <a:ext cx="15480" cy="1732320"/>
          </a:xfrm>
          <a:prstGeom prst="straightConnector1">
            <a:avLst/>
          </a:prstGeom>
          <a:noFill/>
          <a:ln cap="flat" cmpd="sng" w="38150">
            <a:solidFill>
              <a:srgbClr val="000000"/>
            </a:solidFill>
            <a:prstDash val="solid"/>
            <a:round/>
            <a:headEnd len="sm" w="sm" type="none"/>
            <a:tailEnd len="med" w="med" type="triangle"/>
          </a:ln>
        </p:spPr>
      </p:cxnSp>
      <p:cxnSp>
        <p:nvCxnSpPr>
          <p:cNvPr id="450" name="Google Shape;450;p71"/>
          <p:cNvCxnSpPr/>
          <p:nvPr/>
        </p:nvCxnSpPr>
        <p:spPr>
          <a:xfrm>
            <a:off x="1893600" y="1162080"/>
            <a:ext cx="360" cy="1503000"/>
          </a:xfrm>
          <a:prstGeom prst="straightConnector1">
            <a:avLst/>
          </a:prstGeom>
          <a:noFill/>
          <a:ln cap="flat" cmpd="sng" w="38150">
            <a:solidFill>
              <a:srgbClr val="0070C0"/>
            </a:solidFill>
            <a:prstDash val="solid"/>
            <a:round/>
            <a:headEnd len="sm" w="sm" type="none"/>
            <a:tailEnd len="med" w="med" type="triangle"/>
          </a:ln>
        </p:spPr>
      </p:cxnSp>
      <p:cxnSp>
        <p:nvCxnSpPr>
          <p:cNvPr id="451" name="Google Shape;451;p71"/>
          <p:cNvCxnSpPr/>
          <p:nvPr/>
        </p:nvCxnSpPr>
        <p:spPr>
          <a:xfrm>
            <a:off x="2854440" y="1299960"/>
            <a:ext cx="13320" cy="816480"/>
          </a:xfrm>
          <a:prstGeom prst="straightConnector1">
            <a:avLst/>
          </a:prstGeom>
          <a:noFill/>
          <a:ln cap="flat" cmpd="sng" w="38150">
            <a:solidFill>
              <a:srgbClr val="0070C0"/>
            </a:solidFill>
            <a:prstDash val="solid"/>
            <a:round/>
            <a:headEnd len="sm" w="sm" type="none"/>
            <a:tailEnd len="med" w="med" type="triangle"/>
          </a:ln>
        </p:spPr>
      </p:cxnSp>
      <p:sp>
        <p:nvSpPr>
          <p:cNvPr id="452" name="Google Shape;452;p71"/>
          <p:cNvSpPr/>
          <p:nvPr/>
        </p:nvSpPr>
        <p:spPr>
          <a:xfrm>
            <a:off x="1170720" y="260496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sp>
        <p:nvSpPr>
          <p:cNvPr id="453" name="Google Shape;453;p71"/>
          <p:cNvSpPr/>
          <p:nvPr/>
        </p:nvSpPr>
        <p:spPr>
          <a:xfrm>
            <a:off x="1665000" y="2919960"/>
            <a:ext cx="237888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sp>
        <p:nvSpPr>
          <p:cNvPr id="454" name="Google Shape;454;p71"/>
          <p:cNvSpPr/>
          <p:nvPr/>
        </p:nvSpPr>
        <p:spPr>
          <a:xfrm rot="5400000">
            <a:off x="2081520" y="2525040"/>
            <a:ext cx="237960" cy="2438280"/>
          </a:xfrm>
          <a:custGeom>
            <a:rect b="b" l="l" r="r" t="t"/>
            <a:pathLst>
              <a:path extrusionOk="0" h="221025" w="43200">
                <a:moveTo>
                  <a:pt x="0" y="0"/>
                </a:moveTo>
                <a:lnTo>
                  <a:pt x="10800" y="92177"/>
                </a:lnTo>
                <a:lnTo>
                  <a:pt x="10800" y="208215"/>
                </a:lnTo>
                <a:close/>
                <a:moveTo>
                  <a:pt x="0" y="0"/>
                </a:moveTo>
                <a:lnTo>
                  <a:pt x="10800" y="92177"/>
                </a:lnTo>
                <a:lnTo>
                  <a:pt x="10800" y="208215"/>
                </a:lnTo>
              </a:path>
            </a:pathLst>
          </a:custGeom>
          <a:noFill/>
          <a:ln cap="flat" cmpd="sng" w="38150">
            <a:solidFill>
              <a:srgbClr val="000000"/>
            </a:solidFill>
            <a:prstDash val="solid"/>
            <a:round/>
            <a:headEnd len="sm" w="sm" type="none"/>
            <a:tailEnd len="sm" w="sm" type="none"/>
          </a:ln>
        </p:spPr>
      </p:sp>
      <p:sp>
        <p:nvSpPr>
          <p:cNvPr id="455" name="Google Shape;455;p71"/>
          <p:cNvSpPr/>
          <p:nvPr/>
        </p:nvSpPr>
        <p:spPr>
          <a:xfrm rot="5400000">
            <a:off x="6215760" y="2265480"/>
            <a:ext cx="256680" cy="3004920"/>
          </a:xfrm>
          <a:custGeom>
            <a:rect b="b" l="l" r="r" t="t"/>
            <a:pathLst>
              <a:path extrusionOk="0" h="252545" w="43200">
                <a:moveTo>
                  <a:pt x="0" y="0"/>
                </a:moveTo>
                <a:lnTo>
                  <a:pt x="10800" y="107149"/>
                </a:lnTo>
                <a:lnTo>
                  <a:pt x="10800" y="239734"/>
                </a:lnTo>
                <a:close/>
                <a:moveTo>
                  <a:pt x="0" y="0"/>
                </a:moveTo>
                <a:lnTo>
                  <a:pt x="10800" y="107149"/>
                </a:lnTo>
                <a:lnTo>
                  <a:pt x="10800" y="239734"/>
                </a:lnTo>
              </a:path>
            </a:pathLst>
          </a:custGeom>
          <a:noFill/>
          <a:ln cap="flat" cmpd="sng" w="38150">
            <a:solidFill>
              <a:srgbClr val="000000"/>
            </a:solidFill>
            <a:prstDash val="solid"/>
            <a:round/>
            <a:headEnd len="sm" w="sm" type="none"/>
            <a:tailEnd len="sm" w="sm" type="none"/>
          </a:ln>
        </p:spPr>
      </p:sp>
      <p:sp>
        <p:nvSpPr>
          <p:cNvPr id="456" name="Google Shape;456;p71"/>
          <p:cNvSpPr/>
          <p:nvPr/>
        </p:nvSpPr>
        <p:spPr>
          <a:xfrm>
            <a:off x="3645000" y="3335400"/>
            <a:ext cx="871200" cy="2041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حرف عطف</a:t>
            </a:r>
            <a:endParaRPr b="0" i="0" sz="3200" u="none" cap="none" strike="noStrike">
              <a:latin typeface="Arial"/>
              <a:ea typeface="Arial"/>
              <a:cs typeface="Arial"/>
              <a:sym typeface="Arial"/>
            </a:endParaRPr>
          </a:p>
        </p:txBody>
      </p:sp>
      <p:sp>
        <p:nvSpPr>
          <p:cNvPr id="457" name="Google Shape;457;p71"/>
          <p:cNvSpPr/>
          <p:nvPr/>
        </p:nvSpPr>
        <p:spPr>
          <a:xfrm>
            <a:off x="1839600" y="3873240"/>
            <a:ext cx="15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a:t>
            </a:r>
            <a:endParaRPr b="0" i="0" sz="3200" u="none" cap="none" strike="noStrike">
              <a:latin typeface="Arial"/>
              <a:ea typeface="Arial"/>
              <a:cs typeface="Arial"/>
              <a:sym typeface="Arial"/>
            </a:endParaRPr>
          </a:p>
        </p:txBody>
      </p:sp>
      <p:sp>
        <p:nvSpPr>
          <p:cNvPr id="458" name="Google Shape;458;p71"/>
          <p:cNvSpPr/>
          <p:nvPr/>
        </p:nvSpPr>
        <p:spPr>
          <a:xfrm>
            <a:off x="5731200" y="3915360"/>
            <a:ext cx="2411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 عليه</a:t>
            </a:r>
            <a:endParaRPr b="0" i="0" sz="3200" u="none" cap="none" strike="noStrike">
              <a:latin typeface="Arial"/>
              <a:ea typeface="Arial"/>
              <a:cs typeface="Arial"/>
              <a:sym typeface="Arial"/>
            </a:endParaRPr>
          </a:p>
        </p:txBody>
      </p:sp>
      <p:sp>
        <p:nvSpPr>
          <p:cNvPr id="459" name="Google Shape;459;p71"/>
          <p:cNvSpPr/>
          <p:nvPr/>
        </p:nvSpPr>
        <p:spPr>
          <a:xfrm>
            <a:off x="4897440" y="4785120"/>
            <a:ext cx="881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صلة</a:t>
            </a:r>
            <a:endParaRPr b="0" i="0" sz="3200" u="none" cap="none" strike="noStrike">
              <a:latin typeface="Arial"/>
              <a:ea typeface="Arial"/>
              <a:cs typeface="Arial"/>
              <a:sym typeface="Arial"/>
            </a:endParaRPr>
          </a:p>
        </p:txBody>
      </p:sp>
      <p:sp>
        <p:nvSpPr>
          <p:cNvPr id="460" name="Google Shape;460;p71"/>
          <p:cNvSpPr/>
          <p:nvPr/>
        </p:nvSpPr>
        <p:spPr>
          <a:xfrm rot="5400000">
            <a:off x="10010880" y="402804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461" name="Google Shape;461;p71"/>
          <p:cNvSpPr/>
          <p:nvPr/>
        </p:nvSpPr>
        <p:spPr>
          <a:xfrm>
            <a:off x="2132280" y="2217600"/>
            <a:ext cx="162540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عَلَّمَ - يُعَلِّمُ- عَلِّمْ</a:t>
            </a:r>
            <a:endParaRPr b="0" i="0" sz="2400" u="none" cap="none" strike="noStrike">
              <a:latin typeface="Arial"/>
              <a:ea typeface="Arial"/>
              <a:cs typeface="Arial"/>
              <a:sym typeface="Arial"/>
            </a:endParaRPr>
          </a:p>
        </p:txBody>
      </p:sp>
      <p:sp>
        <p:nvSpPr>
          <p:cNvPr id="462" name="Google Shape;462;p71"/>
          <p:cNvSpPr/>
          <p:nvPr/>
        </p:nvSpPr>
        <p:spPr>
          <a:xfrm>
            <a:off x="5893200" y="2365560"/>
            <a:ext cx="30319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تَعَلَّمَ - يَتَعَلَّمُ- تَعَلَّمْ</a:t>
            </a:r>
            <a:endParaRPr b="0" i="0" sz="3200" u="none" cap="none" strike="noStrike">
              <a:latin typeface="Arial"/>
              <a:ea typeface="Arial"/>
              <a:cs typeface="Arial"/>
              <a:sym typeface="Arial"/>
            </a:endParaRPr>
          </a:p>
        </p:txBody>
      </p:sp>
      <p:sp>
        <p:nvSpPr>
          <p:cNvPr id="463" name="Google Shape;463;p71"/>
          <p:cNvSpPr/>
          <p:nvPr/>
        </p:nvSpPr>
        <p:spPr>
          <a:xfrm>
            <a:off x="6422040" y="2874600"/>
            <a:ext cx="12124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learn</a:t>
            </a:r>
            <a:endParaRPr b="0" i="0" sz="2400" u="none" cap="none" strike="noStrike">
              <a:latin typeface="Arial"/>
              <a:ea typeface="Arial"/>
              <a:cs typeface="Arial"/>
              <a:sym typeface="Arial"/>
            </a:endParaRPr>
          </a:p>
        </p:txBody>
      </p:sp>
      <p:sp>
        <p:nvSpPr>
          <p:cNvPr id="464" name="Google Shape;464;p71"/>
          <p:cNvSpPr/>
          <p:nvPr/>
        </p:nvSpPr>
        <p:spPr>
          <a:xfrm>
            <a:off x="2246400" y="2640960"/>
            <a:ext cx="12441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teach</a:t>
            </a:r>
            <a:endParaRPr b="0" i="0" sz="2400" u="none" cap="none" strike="noStrike">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500"/>
                                        <p:tgtEl>
                                          <p:spTgt spid="4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500"/>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5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500"/>
                                        <p:tgtEl>
                                          <p:spTgt spid="4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8" name="Shape 468"/>
        <p:cNvGrpSpPr/>
        <p:nvPr/>
      </p:nvGrpSpPr>
      <p:grpSpPr>
        <a:xfrm>
          <a:off x="0" y="0"/>
          <a:ext cx="0" cy="0"/>
          <a:chOff x="0" y="0"/>
          <a:chExt cx="0" cy="0"/>
        </a:xfrm>
      </p:grpSpPr>
      <p:sp>
        <p:nvSpPr>
          <p:cNvPr id="469" name="Google Shape;469;p72"/>
          <p:cNvSpPr txBox="1"/>
          <p:nvPr/>
        </p:nvSpPr>
        <p:spPr>
          <a:xfrm>
            <a:off x="831960" y="4589640"/>
            <a:ext cx="10515600" cy="1500120"/>
          </a:xfrm>
          <a:prstGeom prst="rect">
            <a:avLst/>
          </a:prstGeom>
          <a:noFill/>
          <a:ln>
            <a:noFill/>
          </a:ln>
        </p:spPr>
        <p:txBody>
          <a:bodyPr anchorCtr="1" anchor="t" bIns="45700" lIns="91425" spcFirstLastPara="1" rIns="91425" wrap="square" tIns="45700">
            <a:normAutofit/>
          </a:bodyPr>
          <a:lstStyle/>
          <a:p>
            <a:pPr indent="0" lvl="0" marL="0" marR="0" rtl="0" algn="ctr">
              <a:lnSpc>
                <a:spcPct val="9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حُبُّ الدُّنْيَا رَأْسُ كُلِّ خَطِيْئَةٍ</a:t>
            </a:r>
            <a:endParaRPr b="0" i="0" sz="9600" u="none" cap="none" strike="noStrike">
              <a:latin typeface="Arial"/>
              <a:ea typeface="Arial"/>
              <a:cs typeface="Arial"/>
              <a:sym typeface="Arial"/>
            </a:endParaRPr>
          </a:p>
        </p:txBody>
      </p:sp>
      <p:sp>
        <p:nvSpPr>
          <p:cNvPr id="470" name="Google Shape;470;p72"/>
          <p:cNvSpPr/>
          <p:nvPr/>
        </p:nvSpPr>
        <p:spPr>
          <a:xfrm>
            <a:off x="4519440" y="4718160"/>
            <a:ext cx="10749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471" name="Google Shape;471;p72"/>
          <p:cNvSpPr txBox="1"/>
          <p:nvPr/>
        </p:nvSpPr>
        <p:spPr>
          <a:xfrm>
            <a:off x="37800" y="6160320"/>
            <a:ext cx="605088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47. Love of this world is the origin of all sin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472" name="Google Shape;472;p72"/>
          <p:cNvCxnSpPr/>
          <p:nvPr/>
        </p:nvCxnSpPr>
        <p:spPr>
          <a:xfrm>
            <a:off x="9637560" y="1562400"/>
            <a:ext cx="360" cy="1766880"/>
          </a:xfrm>
          <a:prstGeom prst="straightConnector1">
            <a:avLst/>
          </a:prstGeom>
          <a:noFill/>
          <a:ln cap="flat" cmpd="sng" w="38150">
            <a:solidFill>
              <a:srgbClr val="945200"/>
            </a:solidFill>
            <a:prstDash val="solid"/>
            <a:round/>
            <a:headEnd len="sm" w="sm" type="none"/>
            <a:tailEnd len="med" w="med" type="triangle"/>
          </a:ln>
        </p:spPr>
      </p:cxnSp>
      <p:cxnSp>
        <p:nvCxnSpPr>
          <p:cNvPr id="473" name="Google Shape;473;p72"/>
          <p:cNvCxnSpPr/>
          <p:nvPr/>
        </p:nvCxnSpPr>
        <p:spPr>
          <a:xfrm>
            <a:off x="7867440" y="1556640"/>
            <a:ext cx="360" cy="1818720"/>
          </a:xfrm>
          <a:prstGeom prst="straightConnector1">
            <a:avLst/>
          </a:prstGeom>
          <a:noFill/>
          <a:ln cap="flat" cmpd="sng" w="38150">
            <a:solidFill>
              <a:srgbClr val="945200"/>
            </a:solidFill>
            <a:prstDash val="solid"/>
            <a:round/>
            <a:headEnd len="sm" w="sm" type="none"/>
            <a:tailEnd len="med" w="med" type="triangle"/>
          </a:ln>
        </p:spPr>
      </p:cxnSp>
      <p:sp>
        <p:nvSpPr>
          <p:cNvPr id="474" name="Google Shape;474;p72"/>
          <p:cNvSpPr txBox="1"/>
          <p:nvPr/>
        </p:nvSpPr>
        <p:spPr>
          <a:xfrm>
            <a:off x="9209880" y="337500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75" name="Google Shape;475;p72"/>
          <p:cNvSpPr txBox="1"/>
          <p:nvPr/>
        </p:nvSpPr>
        <p:spPr>
          <a:xfrm>
            <a:off x="7293960" y="345636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476" name="Google Shape;476;p72"/>
          <p:cNvSpPr/>
          <p:nvPr/>
        </p:nvSpPr>
        <p:spPr>
          <a:xfrm rot="5400000">
            <a:off x="8636040" y="330336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477" name="Google Shape;477;p72"/>
          <p:cNvSpPr txBox="1"/>
          <p:nvPr/>
        </p:nvSpPr>
        <p:spPr>
          <a:xfrm>
            <a:off x="8579160" y="473148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cxnSp>
        <p:nvCxnSpPr>
          <p:cNvPr id="478" name="Google Shape;478;p72"/>
          <p:cNvCxnSpPr/>
          <p:nvPr/>
        </p:nvCxnSpPr>
        <p:spPr>
          <a:xfrm>
            <a:off x="3279600" y="1690560"/>
            <a:ext cx="360" cy="1074600"/>
          </a:xfrm>
          <a:prstGeom prst="straightConnector1">
            <a:avLst/>
          </a:prstGeom>
          <a:noFill/>
          <a:ln cap="flat" cmpd="sng" w="38150">
            <a:solidFill>
              <a:srgbClr val="945200"/>
            </a:solidFill>
            <a:prstDash val="solid"/>
            <a:round/>
            <a:headEnd len="sm" w="sm" type="none"/>
            <a:tailEnd len="med" w="med" type="triangle"/>
          </a:ln>
        </p:spPr>
      </p:cxnSp>
      <p:cxnSp>
        <p:nvCxnSpPr>
          <p:cNvPr id="479" name="Google Shape;479;p72"/>
          <p:cNvCxnSpPr/>
          <p:nvPr/>
        </p:nvCxnSpPr>
        <p:spPr>
          <a:xfrm>
            <a:off x="4789080" y="1728000"/>
            <a:ext cx="360" cy="1074600"/>
          </a:xfrm>
          <a:prstGeom prst="straightConnector1">
            <a:avLst/>
          </a:prstGeom>
          <a:noFill/>
          <a:ln cap="flat" cmpd="sng" w="38150">
            <a:solidFill>
              <a:srgbClr val="945200"/>
            </a:solidFill>
            <a:prstDash val="solid"/>
            <a:round/>
            <a:headEnd len="sm" w="sm" type="none"/>
            <a:tailEnd len="med" w="med" type="triangle"/>
          </a:ln>
        </p:spPr>
      </p:cxnSp>
      <p:cxnSp>
        <p:nvCxnSpPr>
          <p:cNvPr id="480" name="Google Shape;480;p72"/>
          <p:cNvCxnSpPr/>
          <p:nvPr/>
        </p:nvCxnSpPr>
        <p:spPr>
          <a:xfrm flipH="1">
            <a:off x="6236280" y="1556640"/>
            <a:ext cx="17640" cy="2118240"/>
          </a:xfrm>
          <a:prstGeom prst="straightConnector1">
            <a:avLst/>
          </a:prstGeom>
          <a:noFill/>
          <a:ln cap="flat" cmpd="sng" w="38150">
            <a:solidFill>
              <a:srgbClr val="945200"/>
            </a:solidFill>
            <a:prstDash val="solid"/>
            <a:round/>
            <a:headEnd len="sm" w="sm" type="none"/>
            <a:tailEnd len="med" w="med" type="triangle"/>
          </a:ln>
        </p:spPr>
      </p:cxnSp>
      <p:sp>
        <p:nvSpPr>
          <p:cNvPr id="481" name="Google Shape;481;p72"/>
          <p:cNvSpPr txBox="1"/>
          <p:nvPr/>
        </p:nvSpPr>
        <p:spPr>
          <a:xfrm>
            <a:off x="5671440" y="379152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82" name="Google Shape;482;p72"/>
          <p:cNvSpPr txBox="1"/>
          <p:nvPr/>
        </p:nvSpPr>
        <p:spPr>
          <a:xfrm>
            <a:off x="4302720" y="284184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83" name="Google Shape;483;p72"/>
          <p:cNvSpPr txBox="1"/>
          <p:nvPr/>
        </p:nvSpPr>
        <p:spPr>
          <a:xfrm>
            <a:off x="3313080" y="382500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484" name="Google Shape;484;p72"/>
          <p:cNvSpPr txBox="1"/>
          <p:nvPr/>
        </p:nvSpPr>
        <p:spPr>
          <a:xfrm>
            <a:off x="2319840" y="278280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485" name="Google Shape;485;p72"/>
          <p:cNvSpPr/>
          <p:nvPr/>
        </p:nvSpPr>
        <p:spPr>
          <a:xfrm rot="5400000">
            <a:off x="3735360" y="231948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945200"/>
            </a:solidFill>
            <a:prstDash val="solid"/>
            <a:round/>
            <a:headEnd len="sm" w="sm" type="none"/>
            <a:tailEnd len="sm" w="sm" type="none"/>
          </a:ln>
        </p:spPr>
      </p:sp>
      <p:sp>
        <p:nvSpPr>
          <p:cNvPr id="486" name="Google Shape;486;p72"/>
          <p:cNvSpPr/>
          <p:nvPr/>
        </p:nvSpPr>
        <p:spPr>
          <a:xfrm rot="5400000">
            <a:off x="4755600" y="334584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487" name="Google Shape;487;p72"/>
          <p:cNvSpPr/>
          <p:nvPr/>
        </p:nvSpPr>
        <p:spPr>
          <a:xfrm rot="5400000">
            <a:off x="6800760" y="2705400"/>
            <a:ext cx="523080" cy="5519880"/>
          </a:xfrm>
          <a:custGeom>
            <a:rect b="b" l="l" r="r" t="t"/>
            <a:pathLst>
              <a:path extrusionOk="0" h="227795" w="43200">
                <a:moveTo>
                  <a:pt x="0" y="0"/>
                </a:moveTo>
                <a:lnTo>
                  <a:pt x="10800" y="95393"/>
                </a:lnTo>
                <a:lnTo>
                  <a:pt x="10800" y="214985"/>
                </a:lnTo>
                <a:close/>
                <a:moveTo>
                  <a:pt x="0" y="0"/>
                </a:moveTo>
                <a:lnTo>
                  <a:pt x="10800" y="95393"/>
                </a:lnTo>
                <a:lnTo>
                  <a:pt x="10800" y="214985"/>
                </a:lnTo>
              </a:path>
            </a:pathLst>
          </a:custGeom>
          <a:noFill/>
          <a:ln cap="flat" cmpd="sng" w="38150">
            <a:solidFill>
              <a:srgbClr val="FF9300"/>
            </a:solidFill>
            <a:prstDash val="solid"/>
            <a:round/>
            <a:headEnd len="sm" w="sm" type="none"/>
            <a:tailEnd len="sm" w="sm" type="none"/>
          </a:ln>
        </p:spPr>
      </p:sp>
      <p:sp>
        <p:nvSpPr>
          <p:cNvPr id="488" name="Google Shape;488;p72"/>
          <p:cNvSpPr txBox="1"/>
          <p:nvPr/>
        </p:nvSpPr>
        <p:spPr>
          <a:xfrm>
            <a:off x="6036840" y="5761440"/>
            <a:ext cx="43905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9">
                                            <p:txEl>
                                              <p:pRg end="0" st="0"/>
                                            </p:txEl>
                                          </p:spTgt>
                                        </p:tgtEl>
                                        <p:attrNameLst>
                                          <p:attrName>style.visibility</p:attrName>
                                        </p:attrNameLst>
                                      </p:cBhvr>
                                      <p:to>
                                        <p:strVal val="visible"/>
                                      </p:to>
                                    </p:set>
                                    <p:animEffect filter="fade" transition="in">
                                      <p:cBhvr>
                                        <p:cTn dur="1822"/>
                                        <p:tgtEl>
                                          <p:spTgt spid="4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500"/>
                                        <p:tgtEl>
                                          <p:spTgt spid="4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500"/>
                                        <p:tgtEl>
                                          <p:spTgt spid="4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500"/>
                                        <p:tgtEl>
                                          <p:spTgt spid="4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500"/>
                                        <p:tgtEl>
                                          <p:spTgt spid="4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500"/>
                                        <p:tgtEl>
                                          <p:spTgt spid="4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500"/>
                                        <p:tgtEl>
                                          <p:spTgt spid="4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500"/>
                                        <p:tgtEl>
                                          <p:spTgt spid="4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500"/>
                                        <p:tgtEl>
                                          <p:spTgt spid="4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500"/>
                                        <p:tgtEl>
                                          <p:spTgt spid="4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2" name="Shape 492"/>
        <p:cNvGrpSpPr/>
        <p:nvPr/>
      </p:nvGrpSpPr>
      <p:grpSpPr>
        <a:xfrm>
          <a:off x="0" y="0"/>
          <a:ext cx="0" cy="0"/>
          <a:chOff x="0" y="0"/>
          <a:chExt cx="0" cy="0"/>
        </a:xfrm>
      </p:grpSpPr>
      <p:sp>
        <p:nvSpPr>
          <p:cNvPr id="493" name="Google Shape;493;p73"/>
          <p:cNvSpPr txBox="1"/>
          <p:nvPr/>
        </p:nvSpPr>
        <p:spPr>
          <a:xfrm>
            <a:off x="831960" y="4589640"/>
            <a:ext cx="10515600" cy="1500120"/>
          </a:xfrm>
          <a:prstGeom prst="rect">
            <a:avLst/>
          </a:prstGeom>
          <a:noFill/>
          <a:ln>
            <a:noFill/>
          </a:ln>
        </p:spPr>
        <p:txBody>
          <a:bodyPr anchorCtr="1" anchor="t" bIns="45700" lIns="91425" spcFirstLastPara="1" rIns="91425" wrap="square" tIns="45700">
            <a:normAutofit/>
          </a:bodyPr>
          <a:lstStyle/>
          <a:p>
            <a:pPr indent="0" lvl="0" marL="0" marR="0" rtl="0" algn="ctr">
              <a:lnSpc>
                <a:spcPct val="90000"/>
              </a:lnSpc>
              <a:spcBef>
                <a:spcPts val="0"/>
              </a:spcBef>
              <a:spcAft>
                <a:spcPts val="0"/>
              </a:spcAft>
              <a:buNone/>
            </a:pPr>
            <a:r>
              <a:rPr b="0" i="0" lang="en-US" sz="8800" u="none" cap="none" strike="noStrike">
                <a:solidFill>
                  <a:srgbClr val="000000"/>
                </a:solidFill>
                <a:latin typeface="Traditional Arabic"/>
                <a:ea typeface="Traditional Arabic"/>
                <a:cs typeface="Traditional Arabic"/>
                <a:sym typeface="Traditional Arabic"/>
              </a:rPr>
              <a:t>أَحَبُّ الْأَعْمَالِ إِلَئ اللهِ أَدْوَمُهَا وَ إِنْ قَلَّ</a:t>
            </a:r>
            <a:endParaRPr b="0" i="0" sz="8800" u="none" cap="none" strike="noStrike">
              <a:latin typeface="Arial"/>
              <a:ea typeface="Arial"/>
              <a:cs typeface="Arial"/>
              <a:sym typeface="Arial"/>
            </a:endParaRPr>
          </a:p>
        </p:txBody>
      </p:sp>
      <p:sp>
        <p:nvSpPr>
          <p:cNvPr id="494" name="Google Shape;494;p73"/>
          <p:cNvSpPr/>
          <p:nvPr/>
        </p:nvSpPr>
        <p:spPr>
          <a:xfrm>
            <a:off x="3745800" y="4593600"/>
            <a:ext cx="10749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495" name="Google Shape;495;p73"/>
          <p:cNvSpPr txBox="1"/>
          <p:nvPr/>
        </p:nvSpPr>
        <p:spPr>
          <a:xfrm>
            <a:off x="37800" y="6160320"/>
            <a:ext cx="605088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48. The most beloved actions in the sight of Allah are the regular ones, even if they amount to little in quantity </a:t>
            </a:r>
            <a:endParaRPr b="0" i="0" sz="1800" u="none" cap="none" strike="noStrike">
              <a:latin typeface="Arial"/>
              <a:ea typeface="Arial"/>
              <a:cs typeface="Arial"/>
              <a:sym typeface="Arial"/>
            </a:endParaRPr>
          </a:p>
        </p:txBody>
      </p:sp>
      <p:cxnSp>
        <p:nvCxnSpPr>
          <p:cNvPr id="496" name="Google Shape;496;p73"/>
          <p:cNvCxnSpPr/>
          <p:nvPr/>
        </p:nvCxnSpPr>
        <p:spPr>
          <a:xfrm>
            <a:off x="11025360" y="1398600"/>
            <a:ext cx="360" cy="1766520"/>
          </a:xfrm>
          <a:prstGeom prst="straightConnector1">
            <a:avLst/>
          </a:prstGeom>
          <a:noFill/>
          <a:ln cap="flat" cmpd="sng" w="38150">
            <a:solidFill>
              <a:srgbClr val="945200"/>
            </a:solidFill>
            <a:prstDash val="solid"/>
            <a:round/>
            <a:headEnd len="sm" w="sm" type="none"/>
            <a:tailEnd len="med" w="med" type="triangle"/>
          </a:ln>
        </p:spPr>
      </p:cxnSp>
      <p:cxnSp>
        <p:nvCxnSpPr>
          <p:cNvPr id="497" name="Google Shape;497;p73"/>
          <p:cNvCxnSpPr/>
          <p:nvPr/>
        </p:nvCxnSpPr>
        <p:spPr>
          <a:xfrm>
            <a:off x="8668440" y="1398600"/>
            <a:ext cx="360" cy="1818360"/>
          </a:xfrm>
          <a:prstGeom prst="straightConnector1">
            <a:avLst/>
          </a:prstGeom>
          <a:noFill/>
          <a:ln cap="flat" cmpd="sng" w="38150">
            <a:solidFill>
              <a:srgbClr val="945200"/>
            </a:solidFill>
            <a:prstDash val="solid"/>
            <a:round/>
            <a:headEnd len="sm" w="sm" type="none"/>
            <a:tailEnd len="med" w="med" type="triangle"/>
          </a:ln>
        </p:spPr>
      </p:cxnSp>
      <p:sp>
        <p:nvSpPr>
          <p:cNvPr id="498" name="Google Shape;498;p73"/>
          <p:cNvSpPr txBox="1"/>
          <p:nvPr/>
        </p:nvSpPr>
        <p:spPr>
          <a:xfrm>
            <a:off x="10427400" y="326520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499" name="Google Shape;499;p73"/>
          <p:cNvSpPr txBox="1"/>
          <p:nvPr/>
        </p:nvSpPr>
        <p:spPr>
          <a:xfrm>
            <a:off x="8136000" y="327600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500" name="Google Shape;500;p73"/>
          <p:cNvSpPr/>
          <p:nvPr/>
        </p:nvSpPr>
        <p:spPr>
          <a:xfrm rot="5400000">
            <a:off x="9718560" y="301032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501" name="Google Shape;501;p73"/>
          <p:cNvSpPr txBox="1"/>
          <p:nvPr/>
        </p:nvSpPr>
        <p:spPr>
          <a:xfrm>
            <a:off x="9793440" y="4462920"/>
            <a:ext cx="94608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cxnSp>
        <p:nvCxnSpPr>
          <p:cNvPr id="502" name="Google Shape;502;p73"/>
          <p:cNvCxnSpPr/>
          <p:nvPr/>
        </p:nvCxnSpPr>
        <p:spPr>
          <a:xfrm>
            <a:off x="4789080" y="1524240"/>
            <a:ext cx="360" cy="1442160"/>
          </a:xfrm>
          <a:prstGeom prst="straightConnector1">
            <a:avLst/>
          </a:prstGeom>
          <a:noFill/>
          <a:ln cap="flat" cmpd="sng" w="38150">
            <a:solidFill>
              <a:srgbClr val="945200"/>
            </a:solidFill>
            <a:prstDash val="solid"/>
            <a:round/>
            <a:headEnd len="sm" w="sm" type="none"/>
            <a:tailEnd len="med" w="med" type="triangle"/>
          </a:ln>
        </p:spPr>
      </p:cxnSp>
      <p:cxnSp>
        <p:nvCxnSpPr>
          <p:cNvPr id="503" name="Google Shape;503;p73"/>
          <p:cNvCxnSpPr/>
          <p:nvPr/>
        </p:nvCxnSpPr>
        <p:spPr>
          <a:xfrm flipH="1">
            <a:off x="2060640" y="1586160"/>
            <a:ext cx="21960" cy="3523680"/>
          </a:xfrm>
          <a:prstGeom prst="straightConnector1">
            <a:avLst/>
          </a:prstGeom>
          <a:noFill/>
          <a:ln cap="flat" cmpd="sng" w="38150">
            <a:solidFill>
              <a:srgbClr val="5E5E5E"/>
            </a:solidFill>
            <a:prstDash val="solid"/>
            <a:round/>
            <a:headEnd len="sm" w="sm" type="none"/>
            <a:tailEnd len="med" w="med" type="triangle"/>
          </a:ln>
        </p:spPr>
      </p:cxnSp>
      <p:sp>
        <p:nvSpPr>
          <p:cNvPr id="504" name="Google Shape;504;p73"/>
          <p:cNvSpPr txBox="1"/>
          <p:nvPr/>
        </p:nvSpPr>
        <p:spPr>
          <a:xfrm>
            <a:off x="4302720" y="2966040"/>
            <a:ext cx="15602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505" name="Google Shape;505;p73"/>
          <p:cNvSpPr txBox="1"/>
          <p:nvPr/>
        </p:nvSpPr>
        <p:spPr>
          <a:xfrm>
            <a:off x="2842920" y="3345120"/>
            <a:ext cx="153540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843C0C"/>
                </a:solidFill>
                <a:latin typeface="Traditional Arabic"/>
                <a:ea typeface="Traditional Arabic"/>
                <a:cs typeface="Traditional Arabic"/>
                <a:sym typeface="Traditional Arabic"/>
              </a:rPr>
              <a:t>مُضَافْ اِلَئه</a:t>
            </a:r>
            <a:endParaRPr b="0" i="0" sz="3600" u="none" cap="none" strike="noStrike">
              <a:latin typeface="Arial"/>
              <a:ea typeface="Arial"/>
              <a:cs typeface="Arial"/>
              <a:sym typeface="Arial"/>
            </a:endParaRPr>
          </a:p>
        </p:txBody>
      </p:sp>
      <p:sp>
        <p:nvSpPr>
          <p:cNvPr id="506" name="Google Shape;506;p73"/>
          <p:cNvSpPr/>
          <p:nvPr/>
        </p:nvSpPr>
        <p:spPr>
          <a:xfrm rot="5400000">
            <a:off x="3891960" y="313380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507" name="Google Shape;507;p73"/>
          <p:cNvSpPr/>
          <p:nvPr/>
        </p:nvSpPr>
        <p:spPr>
          <a:xfrm rot="5400000">
            <a:off x="6825960" y="1345680"/>
            <a:ext cx="523080" cy="8239680"/>
          </a:xfrm>
          <a:custGeom>
            <a:rect b="b" l="l" r="r" t="t"/>
            <a:pathLst>
              <a:path extrusionOk="0" h="340029" w="43200">
                <a:moveTo>
                  <a:pt x="0" y="0"/>
                </a:moveTo>
                <a:lnTo>
                  <a:pt x="10800" y="148704"/>
                </a:lnTo>
                <a:lnTo>
                  <a:pt x="10800" y="327219"/>
                </a:lnTo>
                <a:close/>
                <a:moveTo>
                  <a:pt x="0" y="0"/>
                </a:moveTo>
                <a:lnTo>
                  <a:pt x="10800" y="148704"/>
                </a:lnTo>
                <a:lnTo>
                  <a:pt x="10800" y="327219"/>
                </a:lnTo>
              </a:path>
            </a:pathLst>
          </a:custGeom>
          <a:noFill/>
          <a:ln cap="flat" cmpd="sng" w="38150">
            <a:solidFill>
              <a:srgbClr val="5E5E5E"/>
            </a:solidFill>
            <a:prstDash val="solid"/>
            <a:round/>
            <a:headEnd len="sm" w="sm" type="none"/>
            <a:tailEnd len="sm" w="sm" type="none"/>
          </a:ln>
        </p:spPr>
      </p:sp>
      <p:sp>
        <p:nvSpPr>
          <p:cNvPr id="508" name="Google Shape;508;p73"/>
          <p:cNvSpPr txBox="1"/>
          <p:nvPr/>
        </p:nvSpPr>
        <p:spPr>
          <a:xfrm>
            <a:off x="6855840" y="5740560"/>
            <a:ext cx="43905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5E5E5E"/>
                </a:solidFill>
                <a:latin typeface="Traditional Arabic"/>
                <a:ea typeface="Traditional Arabic"/>
                <a:cs typeface="Traditional Arabic"/>
                <a:sym typeface="Traditional Arabic"/>
              </a:rPr>
              <a:t>جزاء</a:t>
            </a:r>
            <a:endParaRPr b="0" i="0" sz="3600" u="none" cap="none" strike="noStrike">
              <a:latin typeface="Arial"/>
              <a:ea typeface="Arial"/>
              <a:cs typeface="Arial"/>
              <a:sym typeface="Arial"/>
            </a:endParaRPr>
          </a:p>
        </p:txBody>
      </p:sp>
      <p:sp>
        <p:nvSpPr>
          <p:cNvPr id="509" name="Google Shape;509;p73"/>
          <p:cNvSpPr/>
          <p:nvPr/>
        </p:nvSpPr>
        <p:spPr>
          <a:xfrm>
            <a:off x="6354360" y="332388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510" name="Google Shape;510;p73"/>
          <p:cNvSpPr/>
          <p:nvPr/>
        </p:nvSpPr>
        <p:spPr>
          <a:xfrm>
            <a:off x="5342040" y="331668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cxnSp>
        <p:nvCxnSpPr>
          <p:cNvPr id="511" name="Google Shape;511;p73"/>
          <p:cNvCxnSpPr/>
          <p:nvPr/>
        </p:nvCxnSpPr>
        <p:spPr>
          <a:xfrm flipH="1">
            <a:off x="7113960" y="1632960"/>
            <a:ext cx="7920" cy="1731960"/>
          </a:xfrm>
          <a:prstGeom prst="straightConnector1">
            <a:avLst/>
          </a:prstGeom>
          <a:noFill/>
          <a:ln cap="flat" cmpd="sng" w="38150">
            <a:solidFill>
              <a:srgbClr val="C14DCB"/>
            </a:solidFill>
            <a:prstDash val="solid"/>
            <a:round/>
            <a:headEnd len="sm" w="sm" type="none"/>
            <a:tailEnd len="med" w="med" type="triangle"/>
          </a:ln>
        </p:spPr>
      </p:cxnSp>
      <p:cxnSp>
        <p:nvCxnSpPr>
          <p:cNvPr id="512" name="Google Shape;512;p73"/>
          <p:cNvCxnSpPr/>
          <p:nvPr/>
        </p:nvCxnSpPr>
        <p:spPr>
          <a:xfrm flipH="1">
            <a:off x="5855040" y="1595880"/>
            <a:ext cx="7920" cy="1731600"/>
          </a:xfrm>
          <a:prstGeom prst="straightConnector1">
            <a:avLst/>
          </a:prstGeom>
          <a:noFill/>
          <a:ln cap="flat" cmpd="sng" w="38150">
            <a:solidFill>
              <a:srgbClr val="C14DCB"/>
            </a:solidFill>
            <a:prstDash val="solid"/>
            <a:round/>
            <a:headEnd len="sm" w="sm" type="none"/>
            <a:tailEnd len="med" w="med" type="triangle"/>
          </a:ln>
        </p:spPr>
      </p:cxnSp>
      <p:sp>
        <p:nvSpPr>
          <p:cNvPr id="513" name="Google Shape;513;p73"/>
          <p:cNvSpPr/>
          <p:nvPr/>
        </p:nvSpPr>
        <p:spPr>
          <a:xfrm>
            <a:off x="6516360" y="465516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514" name="Google Shape;514;p73"/>
          <p:cNvSpPr/>
          <p:nvPr/>
        </p:nvSpPr>
        <p:spPr>
          <a:xfrm>
            <a:off x="1442160" y="4978080"/>
            <a:ext cx="2414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5E5E5E"/>
                </a:solidFill>
                <a:latin typeface="Traditional Arabic"/>
                <a:ea typeface="Traditional Arabic"/>
                <a:cs typeface="Traditional Arabic"/>
                <a:sym typeface="Traditional Arabic"/>
              </a:rPr>
              <a:t>حرف شرطية</a:t>
            </a:r>
            <a:endParaRPr b="0" i="0" sz="3200" u="none" cap="none" strike="noStrike">
              <a:latin typeface="Arial"/>
              <a:ea typeface="Arial"/>
              <a:cs typeface="Arial"/>
              <a:sym typeface="Arial"/>
            </a:endParaRPr>
          </a:p>
        </p:txBody>
      </p:sp>
      <p:cxnSp>
        <p:nvCxnSpPr>
          <p:cNvPr id="515" name="Google Shape;515;p73"/>
          <p:cNvCxnSpPr/>
          <p:nvPr/>
        </p:nvCxnSpPr>
        <p:spPr>
          <a:xfrm>
            <a:off x="1096920" y="1550880"/>
            <a:ext cx="360" cy="894960"/>
          </a:xfrm>
          <a:prstGeom prst="straightConnector1">
            <a:avLst/>
          </a:prstGeom>
          <a:noFill/>
          <a:ln cap="flat" cmpd="sng" w="38150">
            <a:solidFill>
              <a:srgbClr val="0070C0"/>
            </a:solidFill>
            <a:prstDash val="solid"/>
            <a:round/>
            <a:headEnd len="sm" w="sm" type="none"/>
            <a:tailEnd len="med" w="med" type="triangle"/>
          </a:ln>
        </p:spPr>
      </p:cxnSp>
      <p:sp>
        <p:nvSpPr>
          <p:cNvPr id="516" name="Google Shape;516;p73"/>
          <p:cNvSpPr/>
          <p:nvPr/>
        </p:nvSpPr>
        <p:spPr>
          <a:xfrm>
            <a:off x="83880" y="3532680"/>
            <a:ext cx="142596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sp>
        <p:nvSpPr>
          <p:cNvPr id="517" name="Google Shape;517;p73"/>
          <p:cNvSpPr/>
          <p:nvPr/>
        </p:nvSpPr>
        <p:spPr>
          <a:xfrm rot="5400000">
            <a:off x="632160" y="4029480"/>
            <a:ext cx="451800" cy="1541520"/>
          </a:xfrm>
          <a:custGeom>
            <a:rect b="b" l="l" r="r" t="t"/>
            <a:pathLst>
              <a:path extrusionOk="0" h="73657" w="43200">
                <a:moveTo>
                  <a:pt x="0" y="0"/>
                </a:moveTo>
                <a:lnTo>
                  <a:pt x="10800" y="22177"/>
                </a:lnTo>
                <a:lnTo>
                  <a:pt x="10800" y="60847"/>
                </a:lnTo>
                <a:close/>
                <a:moveTo>
                  <a:pt x="0" y="0"/>
                </a:moveTo>
                <a:lnTo>
                  <a:pt x="10800" y="22177"/>
                </a:lnTo>
                <a:lnTo>
                  <a:pt x="10800" y="60847"/>
                </a:lnTo>
              </a:path>
            </a:pathLst>
          </a:custGeom>
          <a:noFill/>
          <a:ln cap="flat" cmpd="sng" w="38150">
            <a:solidFill>
              <a:srgbClr val="5E5E5E"/>
            </a:solidFill>
            <a:prstDash val="solid"/>
            <a:round/>
            <a:headEnd len="sm" w="sm" type="none"/>
            <a:tailEnd len="sm" w="sm" type="none"/>
          </a:ln>
        </p:spPr>
      </p:sp>
      <p:sp>
        <p:nvSpPr>
          <p:cNvPr id="518" name="Google Shape;518;p73"/>
          <p:cNvSpPr/>
          <p:nvPr/>
        </p:nvSpPr>
        <p:spPr>
          <a:xfrm>
            <a:off x="308880" y="5276880"/>
            <a:ext cx="11253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5E5E5E"/>
                </a:solidFill>
                <a:latin typeface="Traditional Arabic"/>
                <a:ea typeface="Traditional Arabic"/>
                <a:cs typeface="Traditional Arabic"/>
                <a:sym typeface="Traditional Arabic"/>
              </a:rPr>
              <a:t>شرط</a:t>
            </a:r>
            <a:endParaRPr b="0" i="0" sz="3200" u="none" cap="none" strike="noStrike">
              <a:latin typeface="Arial"/>
              <a:ea typeface="Arial"/>
              <a:cs typeface="Arial"/>
              <a:sym typeface="Arial"/>
            </a:endParaRPr>
          </a:p>
        </p:txBody>
      </p:sp>
      <p:sp>
        <p:nvSpPr>
          <p:cNvPr id="519" name="Google Shape;519;p73"/>
          <p:cNvSpPr/>
          <p:nvPr/>
        </p:nvSpPr>
        <p:spPr>
          <a:xfrm rot="5400000">
            <a:off x="6575400" y="3179520"/>
            <a:ext cx="560880" cy="2169000"/>
          </a:xfrm>
          <a:custGeom>
            <a:rect b="b" l="l" r="r" t="t"/>
            <a:pathLst>
              <a:path extrusionOk="0" h="83490" w="43200">
                <a:moveTo>
                  <a:pt x="0" y="0"/>
                </a:moveTo>
                <a:lnTo>
                  <a:pt x="10800" y="26848"/>
                </a:lnTo>
                <a:lnTo>
                  <a:pt x="10800" y="70680"/>
                </a:lnTo>
                <a:close/>
                <a:moveTo>
                  <a:pt x="0" y="0"/>
                </a:moveTo>
                <a:lnTo>
                  <a:pt x="10800" y="26848"/>
                </a:lnTo>
                <a:lnTo>
                  <a:pt x="10800" y="70680"/>
                </a:lnTo>
              </a:path>
            </a:pathLst>
          </a:custGeom>
          <a:noFill/>
          <a:ln cap="flat" cmpd="sng" w="38150">
            <a:solidFill>
              <a:srgbClr val="C00000"/>
            </a:solidFill>
            <a:prstDash val="solid"/>
            <a:round/>
            <a:headEnd len="sm" w="sm" type="none"/>
            <a:tailEnd len="sm" w="sm" type="none"/>
          </a:ln>
        </p:spPr>
      </p:sp>
      <p:cxnSp>
        <p:nvCxnSpPr>
          <p:cNvPr id="520" name="Google Shape;520;p73"/>
          <p:cNvCxnSpPr/>
          <p:nvPr/>
        </p:nvCxnSpPr>
        <p:spPr>
          <a:xfrm>
            <a:off x="3745800" y="1505880"/>
            <a:ext cx="360" cy="1818360"/>
          </a:xfrm>
          <a:prstGeom prst="straightConnector1">
            <a:avLst/>
          </a:prstGeom>
          <a:noFill/>
          <a:ln cap="flat" cmpd="sng" w="38150">
            <a:solidFill>
              <a:srgbClr val="945200"/>
            </a:solidFill>
            <a:prstDash val="solid"/>
            <a:round/>
            <a:headEnd len="sm" w="sm" type="none"/>
            <a:tailEnd len="med" w="med" type="triangle"/>
          </a:ln>
        </p:spPr>
      </p:cxnSp>
      <p:sp>
        <p:nvSpPr>
          <p:cNvPr id="521" name="Google Shape;521;p73"/>
          <p:cNvSpPr/>
          <p:nvPr/>
        </p:nvSpPr>
        <p:spPr>
          <a:xfrm>
            <a:off x="83880" y="2350440"/>
            <a:ext cx="2396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قَلَّ- يَقِلُّ - قِلَّ</a:t>
            </a:r>
            <a:endParaRPr b="0" i="0" sz="3200" u="none" cap="none" strike="noStrike">
              <a:latin typeface="Arial"/>
              <a:ea typeface="Arial"/>
              <a:cs typeface="Arial"/>
              <a:sym typeface="Arial"/>
            </a:endParaRPr>
          </a:p>
        </p:txBody>
      </p:sp>
      <p:sp>
        <p:nvSpPr>
          <p:cNvPr id="522" name="Google Shape;522;p73"/>
          <p:cNvSpPr/>
          <p:nvPr/>
        </p:nvSpPr>
        <p:spPr>
          <a:xfrm>
            <a:off x="22320" y="2889720"/>
            <a:ext cx="188604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be small/ little</a:t>
            </a:r>
            <a:endParaRPr b="0" i="0" sz="24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xEl>
                                              <p:pRg end="0" st="0"/>
                                            </p:txEl>
                                          </p:spTgt>
                                        </p:tgtEl>
                                        <p:attrNameLst>
                                          <p:attrName>style.visibility</p:attrName>
                                        </p:attrNameLst>
                                      </p:cBhvr>
                                      <p:to>
                                        <p:strVal val="visible"/>
                                      </p:to>
                                    </p:set>
                                    <p:animEffect filter="fade" transition="in">
                                      <p:cBhvr>
                                        <p:cTn dur="1822"/>
                                        <p:tgtEl>
                                          <p:spTgt spid="4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500"/>
                                        <p:tgtEl>
                                          <p:spTgt spid="4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500"/>
                                        <p:tgtEl>
                                          <p:spTgt spid="4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6" name="Shape 526"/>
        <p:cNvGrpSpPr/>
        <p:nvPr/>
      </p:nvGrpSpPr>
      <p:grpSpPr>
        <a:xfrm>
          <a:off x="0" y="0"/>
          <a:ext cx="0" cy="0"/>
          <a:chOff x="0" y="0"/>
          <a:chExt cx="0" cy="0"/>
        </a:xfrm>
      </p:grpSpPr>
      <p:sp>
        <p:nvSpPr>
          <p:cNvPr id="527" name="Google Shape;527;p74"/>
          <p:cNvSpPr txBox="1"/>
          <p:nvPr/>
        </p:nvSpPr>
        <p:spPr>
          <a:xfrm>
            <a:off x="831960" y="4589640"/>
            <a:ext cx="10515600" cy="1500120"/>
          </a:xfrm>
          <a:prstGeom prst="rect">
            <a:avLst/>
          </a:prstGeom>
          <a:noFill/>
          <a:ln>
            <a:noFill/>
          </a:ln>
        </p:spPr>
        <p:txBody>
          <a:bodyPr anchorCtr="1" anchor="t" bIns="45700" lIns="91425" spcFirstLastPara="1" rIns="91425" wrap="square" tIns="45700">
            <a:normAutofit/>
          </a:bodyPr>
          <a:lstStyle/>
          <a:p>
            <a:pPr indent="0" lvl="0" marL="0" marR="0" rtl="0" algn="ctr">
              <a:lnSpc>
                <a:spcPct val="90000"/>
              </a:lnSpc>
              <a:spcBef>
                <a:spcPts val="0"/>
              </a:spcBef>
              <a:spcAft>
                <a:spcPts val="0"/>
              </a:spcAft>
              <a:buNone/>
            </a:pPr>
            <a:r>
              <a:rPr b="0" i="0" lang="en-US" sz="7200" u="none" cap="none" strike="noStrike">
                <a:solidFill>
                  <a:srgbClr val="000000"/>
                </a:solidFill>
                <a:latin typeface="Traditional Arabic"/>
                <a:ea typeface="Traditional Arabic"/>
                <a:cs typeface="Traditional Arabic"/>
                <a:sym typeface="Traditional Arabic"/>
              </a:rPr>
              <a:t>لَغَدْوَةٌ فِيْ سَبِيْلِ أللهِ أَوْرَوْحَةٌ </a:t>
            </a:r>
            <a:br>
              <a:rPr b="0" i="0" lang="en-US" sz="1800" u="none" cap="none" strike="noStrike"/>
            </a:br>
            <a:r>
              <a:rPr b="0" i="0" lang="en-US" sz="7200" u="none" cap="none" strike="noStrike">
                <a:solidFill>
                  <a:srgbClr val="000000"/>
                </a:solidFill>
                <a:latin typeface="Traditional Arabic"/>
                <a:ea typeface="Traditional Arabic"/>
                <a:cs typeface="Traditional Arabic"/>
                <a:sym typeface="Traditional Arabic"/>
              </a:rPr>
              <a:t> </a:t>
            </a:r>
            <a:endParaRPr b="0" i="0" sz="7200" u="none" cap="none" strike="noStrike">
              <a:latin typeface="Arial"/>
              <a:ea typeface="Arial"/>
              <a:cs typeface="Arial"/>
              <a:sym typeface="Arial"/>
            </a:endParaRPr>
          </a:p>
        </p:txBody>
      </p:sp>
      <p:sp>
        <p:nvSpPr>
          <p:cNvPr id="528" name="Google Shape;528;p74"/>
          <p:cNvSpPr/>
          <p:nvPr/>
        </p:nvSpPr>
        <p:spPr>
          <a:xfrm>
            <a:off x="4015080" y="5844240"/>
            <a:ext cx="10749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529" name="Google Shape;529;p74"/>
          <p:cNvSpPr txBox="1"/>
          <p:nvPr/>
        </p:nvSpPr>
        <p:spPr>
          <a:xfrm>
            <a:off x="37800" y="6175080"/>
            <a:ext cx="605088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52. A morning or an evening spent in the path of Allah is more better than the world and whatever it contains.</a:t>
            </a:r>
            <a:endParaRPr b="0" i="0" sz="1800" u="none" cap="none" strike="noStrike">
              <a:latin typeface="Arial"/>
              <a:ea typeface="Arial"/>
              <a:cs typeface="Arial"/>
              <a:sym typeface="Arial"/>
            </a:endParaRPr>
          </a:p>
        </p:txBody>
      </p:sp>
      <p:cxnSp>
        <p:nvCxnSpPr>
          <p:cNvPr id="530" name="Google Shape;530;p74"/>
          <p:cNvCxnSpPr/>
          <p:nvPr/>
        </p:nvCxnSpPr>
        <p:spPr>
          <a:xfrm>
            <a:off x="11648880" y="1190880"/>
            <a:ext cx="360" cy="1206360"/>
          </a:xfrm>
          <a:prstGeom prst="straightConnector1">
            <a:avLst/>
          </a:prstGeom>
          <a:noFill/>
          <a:ln cap="flat" cmpd="sng" w="38150">
            <a:solidFill>
              <a:srgbClr val="945200"/>
            </a:solidFill>
            <a:prstDash val="solid"/>
            <a:round/>
            <a:headEnd len="sm" w="sm" type="none"/>
            <a:tailEnd len="med" w="med" type="triangle"/>
          </a:ln>
        </p:spPr>
      </p:cxnSp>
      <p:cxnSp>
        <p:nvCxnSpPr>
          <p:cNvPr id="531" name="Google Shape;531;p74"/>
          <p:cNvCxnSpPr/>
          <p:nvPr/>
        </p:nvCxnSpPr>
        <p:spPr>
          <a:xfrm>
            <a:off x="10739520" y="1335960"/>
            <a:ext cx="360" cy="1818720"/>
          </a:xfrm>
          <a:prstGeom prst="straightConnector1">
            <a:avLst/>
          </a:prstGeom>
          <a:noFill/>
          <a:ln cap="flat" cmpd="sng" w="38150">
            <a:solidFill>
              <a:srgbClr val="00B050"/>
            </a:solidFill>
            <a:prstDash val="solid"/>
            <a:round/>
            <a:headEnd len="sm" w="sm" type="none"/>
            <a:tailEnd len="med" w="med" type="triangle"/>
          </a:ln>
        </p:spPr>
      </p:cxnSp>
      <p:sp>
        <p:nvSpPr>
          <p:cNvPr id="532" name="Google Shape;532;p74"/>
          <p:cNvSpPr txBox="1"/>
          <p:nvPr/>
        </p:nvSpPr>
        <p:spPr>
          <a:xfrm>
            <a:off x="8582040" y="3122280"/>
            <a:ext cx="1560240" cy="523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843C0C"/>
                </a:solidFill>
                <a:latin typeface="Traditional Arabic"/>
                <a:ea typeface="Traditional Arabic"/>
                <a:cs typeface="Traditional Arabic"/>
                <a:sym typeface="Traditional Arabic"/>
              </a:rPr>
              <a:t>مُضَافْ</a:t>
            </a:r>
            <a:endParaRPr b="0" i="0" sz="2800" u="none" cap="none" strike="noStrike">
              <a:latin typeface="Arial"/>
              <a:ea typeface="Arial"/>
              <a:cs typeface="Arial"/>
              <a:sym typeface="Arial"/>
            </a:endParaRPr>
          </a:p>
        </p:txBody>
      </p:sp>
      <p:sp>
        <p:nvSpPr>
          <p:cNvPr id="533" name="Google Shape;533;p74"/>
          <p:cNvSpPr/>
          <p:nvPr/>
        </p:nvSpPr>
        <p:spPr>
          <a:xfrm rot="5400000">
            <a:off x="8608320" y="322092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00B050"/>
            </a:solidFill>
            <a:prstDash val="solid"/>
            <a:round/>
            <a:headEnd len="sm" w="sm" type="none"/>
            <a:tailEnd len="sm" w="sm" type="none"/>
          </a:ln>
        </p:spPr>
      </p:sp>
      <p:sp>
        <p:nvSpPr>
          <p:cNvPr id="534" name="Google Shape;534;p74"/>
          <p:cNvSpPr txBox="1"/>
          <p:nvPr/>
        </p:nvSpPr>
        <p:spPr>
          <a:xfrm>
            <a:off x="9392400" y="6031800"/>
            <a:ext cx="946080" cy="10058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cxnSp>
        <p:nvCxnSpPr>
          <p:cNvPr id="535" name="Google Shape;535;p74"/>
          <p:cNvCxnSpPr/>
          <p:nvPr/>
        </p:nvCxnSpPr>
        <p:spPr>
          <a:xfrm>
            <a:off x="8903880" y="1524240"/>
            <a:ext cx="360" cy="1630440"/>
          </a:xfrm>
          <a:prstGeom prst="straightConnector1">
            <a:avLst/>
          </a:prstGeom>
          <a:noFill/>
          <a:ln cap="flat" cmpd="sng" w="38150">
            <a:solidFill>
              <a:srgbClr val="945200"/>
            </a:solidFill>
            <a:prstDash val="solid"/>
            <a:round/>
            <a:headEnd len="sm" w="sm" type="none"/>
            <a:tailEnd len="med" w="med" type="triangle"/>
          </a:ln>
        </p:spPr>
      </p:cxnSp>
      <p:sp>
        <p:nvSpPr>
          <p:cNvPr id="536" name="Google Shape;536;p74"/>
          <p:cNvSpPr txBox="1"/>
          <p:nvPr/>
        </p:nvSpPr>
        <p:spPr>
          <a:xfrm>
            <a:off x="7257240" y="3176280"/>
            <a:ext cx="1535400" cy="94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843C0C"/>
                </a:solidFill>
                <a:latin typeface="Traditional Arabic"/>
                <a:ea typeface="Traditional Arabic"/>
                <a:cs typeface="Traditional Arabic"/>
                <a:sym typeface="Traditional Arabic"/>
              </a:rPr>
              <a:t>مُضَافْ اِلَئه</a:t>
            </a:r>
            <a:endParaRPr b="0" i="0" sz="2800" u="none" cap="none" strike="noStrike">
              <a:latin typeface="Arial"/>
              <a:ea typeface="Arial"/>
              <a:cs typeface="Arial"/>
              <a:sym typeface="Arial"/>
            </a:endParaRPr>
          </a:p>
        </p:txBody>
      </p:sp>
      <p:sp>
        <p:nvSpPr>
          <p:cNvPr id="537" name="Google Shape;537;p74"/>
          <p:cNvSpPr/>
          <p:nvPr/>
        </p:nvSpPr>
        <p:spPr>
          <a:xfrm rot="5400000">
            <a:off x="3045240" y="3883680"/>
            <a:ext cx="199440" cy="2815920"/>
          </a:xfrm>
          <a:custGeom>
            <a:rect b="b" l="l" r="r" t="t"/>
            <a:pathLst>
              <a:path extrusionOk="0" h="304463" w="43200">
                <a:moveTo>
                  <a:pt x="0" y="0"/>
                </a:moveTo>
                <a:lnTo>
                  <a:pt x="10800" y="131810"/>
                </a:lnTo>
                <a:lnTo>
                  <a:pt x="10800" y="291653"/>
                </a:lnTo>
                <a:close/>
                <a:moveTo>
                  <a:pt x="0" y="0"/>
                </a:moveTo>
                <a:lnTo>
                  <a:pt x="10800" y="131810"/>
                </a:lnTo>
                <a:lnTo>
                  <a:pt x="10800" y="291653"/>
                </a:lnTo>
              </a:path>
            </a:pathLst>
          </a:custGeom>
          <a:noFill/>
          <a:ln cap="flat" cmpd="sng" w="38150">
            <a:solidFill>
              <a:srgbClr val="FF2F92"/>
            </a:solidFill>
            <a:prstDash val="solid"/>
            <a:round/>
            <a:headEnd len="sm" w="sm" type="none"/>
            <a:tailEnd len="sm" w="sm" type="none"/>
          </a:ln>
        </p:spPr>
      </p:sp>
      <p:sp>
        <p:nvSpPr>
          <p:cNvPr id="538" name="Google Shape;538;p74"/>
          <p:cNvSpPr/>
          <p:nvPr/>
        </p:nvSpPr>
        <p:spPr>
          <a:xfrm>
            <a:off x="9361800" y="382932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sp>
        <p:nvSpPr>
          <p:cNvPr id="539" name="Google Shape;539;p74"/>
          <p:cNvSpPr/>
          <p:nvPr/>
        </p:nvSpPr>
        <p:spPr>
          <a:xfrm>
            <a:off x="8262360" y="392580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cxnSp>
        <p:nvCxnSpPr>
          <p:cNvPr id="540" name="Google Shape;540;p74"/>
          <p:cNvCxnSpPr/>
          <p:nvPr/>
        </p:nvCxnSpPr>
        <p:spPr>
          <a:xfrm>
            <a:off x="10045080" y="1549080"/>
            <a:ext cx="9720" cy="2263320"/>
          </a:xfrm>
          <a:prstGeom prst="straightConnector1">
            <a:avLst/>
          </a:prstGeom>
          <a:noFill/>
          <a:ln cap="flat" cmpd="sng" w="38150">
            <a:solidFill>
              <a:srgbClr val="C14DCB"/>
            </a:solidFill>
            <a:prstDash val="solid"/>
            <a:round/>
            <a:headEnd len="sm" w="sm" type="none"/>
            <a:tailEnd len="med" w="med" type="triangle"/>
          </a:ln>
        </p:spPr>
      </p:cxnSp>
      <p:sp>
        <p:nvSpPr>
          <p:cNvPr id="541" name="Google Shape;541;p74"/>
          <p:cNvSpPr/>
          <p:nvPr/>
        </p:nvSpPr>
        <p:spPr>
          <a:xfrm>
            <a:off x="8547120" y="4751640"/>
            <a:ext cx="10645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B050"/>
                </a:solidFill>
                <a:latin typeface="Traditional Arabic"/>
                <a:ea typeface="Traditional Arabic"/>
                <a:cs typeface="Traditional Arabic"/>
                <a:sym typeface="Traditional Arabic"/>
              </a:rPr>
              <a:t>مُتَعَلِّق</a:t>
            </a:r>
            <a:endParaRPr b="0" i="0" sz="2800" u="none" cap="none" strike="noStrike">
              <a:latin typeface="Arial"/>
              <a:ea typeface="Arial"/>
              <a:cs typeface="Arial"/>
              <a:sym typeface="Arial"/>
            </a:endParaRPr>
          </a:p>
        </p:txBody>
      </p:sp>
      <p:sp>
        <p:nvSpPr>
          <p:cNvPr id="542" name="Google Shape;542;p74"/>
          <p:cNvSpPr/>
          <p:nvPr/>
        </p:nvSpPr>
        <p:spPr>
          <a:xfrm rot="5400000">
            <a:off x="556200" y="1999800"/>
            <a:ext cx="300960" cy="1321920"/>
          </a:xfrm>
          <a:custGeom>
            <a:rect b="b" l="l" r="r" t="t"/>
            <a:pathLst>
              <a:path extrusionOk="0" h="94787" w="43200">
                <a:moveTo>
                  <a:pt x="0" y="0"/>
                </a:moveTo>
                <a:lnTo>
                  <a:pt x="10800" y="32214"/>
                </a:lnTo>
                <a:lnTo>
                  <a:pt x="10800" y="81977"/>
                </a:lnTo>
                <a:close/>
                <a:moveTo>
                  <a:pt x="0" y="0"/>
                </a:moveTo>
                <a:lnTo>
                  <a:pt x="10800" y="32214"/>
                </a:lnTo>
                <a:lnTo>
                  <a:pt x="10800" y="81977"/>
                </a:lnTo>
              </a:path>
            </a:pathLst>
          </a:custGeom>
          <a:noFill/>
          <a:ln cap="flat" cmpd="sng" w="38150">
            <a:solidFill>
              <a:srgbClr val="941651"/>
            </a:solidFill>
            <a:prstDash val="solid"/>
            <a:round/>
            <a:headEnd len="sm" w="sm" type="none"/>
            <a:tailEnd len="sm" w="sm" type="none"/>
          </a:ln>
        </p:spPr>
      </p:sp>
      <p:cxnSp>
        <p:nvCxnSpPr>
          <p:cNvPr id="543" name="Google Shape;543;p74"/>
          <p:cNvCxnSpPr/>
          <p:nvPr/>
        </p:nvCxnSpPr>
        <p:spPr>
          <a:xfrm>
            <a:off x="7826400" y="1347840"/>
            <a:ext cx="360" cy="1818360"/>
          </a:xfrm>
          <a:prstGeom prst="straightConnector1">
            <a:avLst/>
          </a:prstGeom>
          <a:noFill/>
          <a:ln cap="flat" cmpd="sng" w="38150">
            <a:solidFill>
              <a:srgbClr val="945200"/>
            </a:solidFill>
            <a:prstDash val="solid"/>
            <a:round/>
            <a:headEnd len="sm" w="sm" type="none"/>
            <a:tailEnd len="med" w="med" type="triangle"/>
          </a:ln>
        </p:spPr>
      </p:cxnSp>
      <p:sp>
        <p:nvSpPr>
          <p:cNvPr id="544" name="Google Shape;544;p74"/>
          <p:cNvSpPr/>
          <p:nvPr/>
        </p:nvSpPr>
        <p:spPr>
          <a:xfrm>
            <a:off x="25920" y="372600"/>
            <a:ext cx="822132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7200" u="none" cap="none" strike="noStrike">
                <a:solidFill>
                  <a:srgbClr val="000000"/>
                </a:solidFill>
                <a:latin typeface="Traditional Arabic"/>
                <a:ea typeface="Traditional Arabic"/>
                <a:cs typeface="Traditional Arabic"/>
                <a:sym typeface="Traditional Arabic"/>
              </a:rPr>
              <a:t>خَيْرٌ مِّنَ الدُّنْيَا وَ مَا فِيْهَا</a:t>
            </a:r>
            <a:endParaRPr b="0" i="0" sz="7200" u="none" cap="none" strike="noStrike">
              <a:latin typeface="Arial"/>
              <a:ea typeface="Arial"/>
              <a:cs typeface="Arial"/>
              <a:sym typeface="Arial"/>
            </a:endParaRPr>
          </a:p>
        </p:txBody>
      </p:sp>
      <p:sp>
        <p:nvSpPr>
          <p:cNvPr id="545" name="Google Shape;545;p74"/>
          <p:cNvSpPr/>
          <p:nvPr/>
        </p:nvSpPr>
        <p:spPr>
          <a:xfrm>
            <a:off x="11009880" y="2523240"/>
            <a:ext cx="12837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لام ابتدأ</a:t>
            </a:r>
            <a:endParaRPr b="0" i="0" sz="2800" u="none" cap="none" strike="noStrike">
              <a:latin typeface="Arial"/>
              <a:ea typeface="Arial"/>
              <a:cs typeface="Arial"/>
              <a:sym typeface="Arial"/>
            </a:endParaRPr>
          </a:p>
        </p:txBody>
      </p:sp>
      <p:sp>
        <p:nvSpPr>
          <p:cNvPr id="546" name="Google Shape;546;p74"/>
          <p:cNvSpPr/>
          <p:nvPr/>
        </p:nvSpPr>
        <p:spPr>
          <a:xfrm>
            <a:off x="10242720" y="3108960"/>
            <a:ext cx="15231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B050"/>
                </a:solidFill>
                <a:latin typeface="Traditional Arabic"/>
                <a:ea typeface="Traditional Arabic"/>
                <a:cs typeface="Traditional Arabic"/>
                <a:sym typeface="Traditional Arabic"/>
              </a:rPr>
              <a:t>موصوف </a:t>
            </a:r>
            <a:endParaRPr b="0" i="0" sz="2800" u="none" cap="none" strike="noStrike">
              <a:latin typeface="Arial"/>
              <a:ea typeface="Arial"/>
              <a:cs typeface="Arial"/>
              <a:sym typeface="Arial"/>
            </a:endParaRPr>
          </a:p>
        </p:txBody>
      </p:sp>
      <p:sp>
        <p:nvSpPr>
          <p:cNvPr id="547" name="Google Shape;547;p74"/>
          <p:cNvSpPr/>
          <p:nvPr/>
        </p:nvSpPr>
        <p:spPr>
          <a:xfrm rot="5400000">
            <a:off x="8246880" y="2658600"/>
            <a:ext cx="275760" cy="2255040"/>
          </a:xfrm>
          <a:custGeom>
            <a:rect b="b" l="l" r="r" t="t"/>
            <a:pathLst>
              <a:path extrusionOk="0" h="176433" w="43200">
                <a:moveTo>
                  <a:pt x="0" y="0"/>
                </a:moveTo>
                <a:lnTo>
                  <a:pt x="10800" y="70996"/>
                </a:lnTo>
                <a:lnTo>
                  <a:pt x="10800" y="163623"/>
                </a:lnTo>
                <a:close/>
                <a:moveTo>
                  <a:pt x="0" y="0"/>
                </a:moveTo>
                <a:lnTo>
                  <a:pt x="10800" y="70996"/>
                </a:lnTo>
                <a:lnTo>
                  <a:pt x="10800" y="163623"/>
                </a:lnTo>
              </a:path>
            </a:pathLst>
          </a:custGeom>
          <a:noFill/>
          <a:ln cap="flat" cmpd="sng" w="38150">
            <a:solidFill>
              <a:srgbClr val="C14DCB"/>
            </a:solidFill>
            <a:prstDash val="solid"/>
            <a:round/>
            <a:headEnd len="sm" w="sm" type="none"/>
            <a:tailEnd len="sm" w="sm" type="none"/>
          </a:ln>
        </p:spPr>
      </p:sp>
      <p:sp>
        <p:nvSpPr>
          <p:cNvPr id="548" name="Google Shape;548;p74"/>
          <p:cNvSpPr/>
          <p:nvPr/>
        </p:nvSpPr>
        <p:spPr>
          <a:xfrm rot="5400000">
            <a:off x="9734400" y="3087720"/>
            <a:ext cx="201240" cy="4662000"/>
          </a:xfrm>
          <a:custGeom>
            <a:rect b="b" l="l" r="r" t="t"/>
            <a:pathLst>
              <a:path extrusionOk="0" h="499539" w="43200">
                <a:moveTo>
                  <a:pt x="0" y="0"/>
                </a:moveTo>
                <a:lnTo>
                  <a:pt x="10800" y="224471"/>
                </a:lnTo>
                <a:lnTo>
                  <a:pt x="10800" y="486728"/>
                </a:lnTo>
                <a:close/>
                <a:moveTo>
                  <a:pt x="0" y="0"/>
                </a:moveTo>
                <a:lnTo>
                  <a:pt x="10800" y="224471"/>
                </a:lnTo>
                <a:lnTo>
                  <a:pt x="10800" y="486728"/>
                </a:lnTo>
              </a:path>
            </a:pathLst>
          </a:custGeom>
          <a:noFill/>
          <a:ln cap="flat" cmpd="sng" w="38150">
            <a:solidFill>
              <a:srgbClr val="000000"/>
            </a:solidFill>
            <a:prstDash val="solid"/>
            <a:round/>
            <a:headEnd len="sm" w="sm" type="none"/>
            <a:tailEnd len="sm" w="sm" type="none"/>
          </a:ln>
        </p:spPr>
      </p:sp>
      <p:sp>
        <p:nvSpPr>
          <p:cNvPr id="549" name="Google Shape;549;p74"/>
          <p:cNvSpPr/>
          <p:nvPr/>
        </p:nvSpPr>
        <p:spPr>
          <a:xfrm>
            <a:off x="9225720" y="5521320"/>
            <a:ext cx="21268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 عليه</a:t>
            </a:r>
            <a:endParaRPr b="0" i="0" sz="2800" u="none" cap="none" strike="noStrike">
              <a:latin typeface="Arial"/>
              <a:ea typeface="Arial"/>
              <a:cs typeface="Arial"/>
              <a:sym typeface="Arial"/>
            </a:endParaRPr>
          </a:p>
        </p:txBody>
      </p:sp>
      <p:sp>
        <p:nvSpPr>
          <p:cNvPr id="550" name="Google Shape;550;p74"/>
          <p:cNvSpPr/>
          <p:nvPr/>
        </p:nvSpPr>
        <p:spPr>
          <a:xfrm>
            <a:off x="6648480" y="5033160"/>
            <a:ext cx="871200" cy="17982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حرف عطف</a:t>
            </a:r>
            <a:endParaRPr b="0" i="0" sz="2800" u="none" cap="none" strike="noStrike">
              <a:latin typeface="Arial"/>
              <a:ea typeface="Arial"/>
              <a:cs typeface="Arial"/>
              <a:sym typeface="Arial"/>
            </a:endParaRPr>
          </a:p>
        </p:txBody>
      </p:sp>
      <p:cxnSp>
        <p:nvCxnSpPr>
          <p:cNvPr id="551" name="Google Shape;551;p74"/>
          <p:cNvCxnSpPr/>
          <p:nvPr/>
        </p:nvCxnSpPr>
        <p:spPr>
          <a:xfrm>
            <a:off x="7081200" y="1347840"/>
            <a:ext cx="12600" cy="3845160"/>
          </a:xfrm>
          <a:prstGeom prst="straightConnector1">
            <a:avLst/>
          </a:prstGeom>
          <a:noFill/>
          <a:ln cap="flat" cmpd="sng" w="38150">
            <a:solidFill>
              <a:srgbClr val="000000"/>
            </a:solidFill>
            <a:prstDash val="solid"/>
            <a:round/>
            <a:headEnd len="sm" w="sm" type="none"/>
            <a:tailEnd len="med" w="med" type="triangle"/>
          </a:ln>
        </p:spPr>
      </p:cxnSp>
      <p:cxnSp>
        <p:nvCxnSpPr>
          <p:cNvPr id="552" name="Google Shape;552;p74"/>
          <p:cNvCxnSpPr/>
          <p:nvPr/>
        </p:nvCxnSpPr>
        <p:spPr>
          <a:xfrm>
            <a:off x="6207120" y="1293480"/>
            <a:ext cx="8640" cy="3951720"/>
          </a:xfrm>
          <a:prstGeom prst="straightConnector1">
            <a:avLst/>
          </a:prstGeom>
          <a:noFill/>
          <a:ln cap="flat" cmpd="sng" w="38150">
            <a:solidFill>
              <a:srgbClr val="000000"/>
            </a:solidFill>
            <a:prstDash val="solid"/>
            <a:round/>
            <a:headEnd len="sm" w="sm" type="none"/>
            <a:tailEnd len="med" w="med" type="triangle"/>
          </a:ln>
        </p:spPr>
      </p:cxnSp>
      <p:sp>
        <p:nvSpPr>
          <p:cNvPr id="553" name="Google Shape;553;p74"/>
          <p:cNvSpPr/>
          <p:nvPr/>
        </p:nvSpPr>
        <p:spPr>
          <a:xfrm>
            <a:off x="5755320" y="5244840"/>
            <a:ext cx="138744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a:t>
            </a:r>
            <a:endParaRPr b="0" i="0" sz="2800" u="none" cap="none" strike="noStrike">
              <a:latin typeface="Arial"/>
              <a:ea typeface="Arial"/>
              <a:cs typeface="Arial"/>
              <a:sym typeface="Arial"/>
            </a:endParaRPr>
          </a:p>
        </p:txBody>
      </p:sp>
      <p:sp>
        <p:nvSpPr>
          <p:cNvPr id="554" name="Google Shape;554;p74"/>
          <p:cNvSpPr/>
          <p:nvPr/>
        </p:nvSpPr>
        <p:spPr>
          <a:xfrm>
            <a:off x="4574160" y="5140440"/>
            <a:ext cx="189036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FF2F92"/>
                </a:solidFill>
                <a:latin typeface="Traditional Arabic"/>
                <a:ea typeface="Traditional Arabic"/>
                <a:cs typeface="Traditional Arabic"/>
                <a:sym typeface="Traditional Arabic"/>
              </a:rPr>
              <a:t>اسم تفضيل</a:t>
            </a:r>
            <a:endParaRPr b="0" i="0" sz="2800" u="none" cap="none" strike="noStrike">
              <a:latin typeface="Arial"/>
              <a:ea typeface="Arial"/>
              <a:cs typeface="Arial"/>
              <a:sym typeface="Arial"/>
            </a:endParaRPr>
          </a:p>
        </p:txBody>
      </p:sp>
      <p:cxnSp>
        <p:nvCxnSpPr>
          <p:cNvPr id="555" name="Google Shape;555;p74"/>
          <p:cNvCxnSpPr/>
          <p:nvPr/>
        </p:nvCxnSpPr>
        <p:spPr>
          <a:xfrm>
            <a:off x="5290200" y="1338840"/>
            <a:ext cx="30960" cy="3938400"/>
          </a:xfrm>
          <a:prstGeom prst="straightConnector1">
            <a:avLst/>
          </a:prstGeom>
          <a:noFill/>
          <a:ln cap="flat" cmpd="sng" w="38150">
            <a:solidFill>
              <a:srgbClr val="FF2F92"/>
            </a:solidFill>
            <a:prstDash val="solid"/>
            <a:round/>
            <a:headEnd len="sm" w="sm" type="none"/>
            <a:tailEnd len="med" w="med" type="triangle"/>
          </a:ln>
        </p:spPr>
      </p:cxnSp>
      <p:cxnSp>
        <p:nvCxnSpPr>
          <p:cNvPr id="556" name="Google Shape;556;p74"/>
          <p:cNvCxnSpPr/>
          <p:nvPr/>
        </p:nvCxnSpPr>
        <p:spPr>
          <a:xfrm>
            <a:off x="4056120" y="1572840"/>
            <a:ext cx="15480" cy="3072600"/>
          </a:xfrm>
          <a:prstGeom prst="straightConnector1">
            <a:avLst/>
          </a:prstGeom>
          <a:noFill/>
          <a:ln cap="flat" cmpd="sng" w="38150">
            <a:solidFill>
              <a:srgbClr val="C14DCB"/>
            </a:solidFill>
            <a:prstDash val="solid"/>
            <a:round/>
            <a:headEnd len="sm" w="sm" type="none"/>
            <a:tailEnd len="med" w="med" type="triangle"/>
          </a:ln>
        </p:spPr>
      </p:cxnSp>
      <p:sp>
        <p:nvSpPr>
          <p:cNvPr id="557" name="Google Shape;557;p74"/>
          <p:cNvSpPr/>
          <p:nvPr/>
        </p:nvSpPr>
        <p:spPr>
          <a:xfrm>
            <a:off x="3624840" y="457848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cxnSp>
        <p:nvCxnSpPr>
          <p:cNvPr id="558" name="Google Shape;558;p74"/>
          <p:cNvCxnSpPr/>
          <p:nvPr/>
        </p:nvCxnSpPr>
        <p:spPr>
          <a:xfrm>
            <a:off x="2231280" y="1309680"/>
            <a:ext cx="27360" cy="2470320"/>
          </a:xfrm>
          <a:prstGeom prst="straightConnector1">
            <a:avLst/>
          </a:prstGeom>
          <a:noFill/>
          <a:ln cap="flat" cmpd="sng" w="38150">
            <a:solidFill>
              <a:srgbClr val="000000"/>
            </a:solidFill>
            <a:prstDash val="solid"/>
            <a:round/>
            <a:headEnd len="sm" w="sm" type="none"/>
            <a:tailEnd len="med" w="med" type="triangle"/>
          </a:ln>
        </p:spPr>
      </p:cxnSp>
      <p:sp>
        <p:nvSpPr>
          <p:cNvPr id="559" name="Google Shape;559;p74"/>
          <p:cNvSpPr/>
          <p:nvPr/>
        </p:nvSpPr>
        <p:spPr>
          <a:xfrm>
            <a:off x="1961640" y="3694320"/>
            <a:ext cx="871200" cy="17982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حرف عطف</a:t>
            </a:r>
            <a:endParaRPr b="0" i="0" sz="2800" u="none" cap="none" strike="noStrike">
              <a:latin typeface="Arial"/>
              <a:ea typeface="Arial"/>
              <a:cs typeface="Arial"/>
              <a:sym typeface="Arial"/>
            </a:endParaRPr>
          </a:p>
        </p:txBody>
      </p:sp>
      <p:sp>
        <p:nvSpPr>
          <p:cNvPr id="560" name="Google Shape;560;p74"/>
          <p:cNvSpPr/>
          <p:nvPr/>
        </p:nvSpPr>
        <p:spPr>
          <a:xfrm>
            <a:off x="2742840" y="3665160"/>
            <a:ext cx="1044360" cy="13716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 عليه</a:t>
            </a:r>
            <a:endParaRPr b="0" i="0" sz="2800" u="none" cap="none" strike="noStrike">
              <a:latin typeface="Arial"/>
              <a:ea typeface="Arial"/>
              <a:cs typeface="Arial"/>
              <a:sym typeface="Arial"/>
            </a:endParaRPr>
          </a:p>
        </p:txBody>
      </p:sp>
      <p:cxnSp>
        <p:nvCxnSpPr>
          <p:cNvPr id="561" name="Google Shape;561;p74"/>
          <p:cNvCxnSpPr/>
          <p:nvPr/>
        </p:nvCxnSpPr>
        <p:spPr>
          <a:xfrm>
            <a:off x="3032280" y="1261800"/>
            <a:ext cx="13680" cy="2254680"/>
          </a:xfrm>
          <a:prstGeom prst="straightConnector1">
            <a:avLst/>
          </a:prstGeom>
          <a:noFill/>
          <a:ln cap="flat" cmpd="sng" w="38150">
            <a:solidFill>
              <a:srgbClr val="000000"/>
            </a:solidFill>
            <a:prstDash val="solid"/>
            <a:round/>
            <a:headEnd len="sm" w="sm" type="none"/>
            <a:tailEnd len="med" w="med" type="triangle"/>
          </a:ln>
        </p:spPr>
      </p:cxnSp>
      <p:cxnSp>
        <p:nvCxnSpPr>
          <p:cNvPr id="562" name="Google Shape;562;p74"/>
          <p:cNvCxnSpPr/>
          <p:nvPr/>
        </p:nvCxnSpPr>
        <p:spPr>
          <a:xfrm flipH="1">
            <a:off x="897120" y="1384200"/>
            <a:ext cx="15120" cy="663840"/>
          </a:xfrm>
          <a:prstGeom prst="straightConnector1">
            <a:avLst/>
          </a:prstGeom>
          <a:noFill/>
          <a:ln cap="flat" cmpd="sng" w="38150">
            <a:solidFill>
              <a:srgbClr val="C14DCB"/>
            </a:solidFill>
            <a:prstDash val="solid"/>
            <a:round/>
            <a:headEnd len="sm" w="sm" type="none"/>
            <a:tailEnd len="med" w="med" type="triangle"/>
          </a:ln>
        </p:spPr>
      </p:cxnSp>
      <p:cxnSp>
        <p:nvCxnSpPr>
          <p:cNvPr id="563" name="Google Shape;563;p74"/>
          <p:cNvCxnSpPr/>
          <p:nvPr/>
        </p:nvCxnSpPr>
        <p:spPr>
          <a:xfrm flipH="1">
            <a:off x="360360" y="1384200"/>
            <a:ext cx="9000" cy="607320"/>
          </a:xfrm>
          <a:prstGeom prst="straightConnector1">
            <a:avLst/>
          </a:prstGeom>
          <a:noFill/>
          <a:ln cap="flat" cmpd="sng" w="38150">
            <a:solidFill>
              <a:srgbClr val="C14DCB"/>
            </a:solidFill>
            <a:prstDash val="solid"/>
            <a:round/>
            <a:headEnd len="sm" w="sm" type="none"/>
            <a:tailEnd len="med" w="med" type="triangle"/>
          </a:ln>
        </p:spPr>
      </p:cxnSp>
      <p:sp>
        <p:nvSpPr>
          <p:cNvPr id="564" name="Google Shape;564;p74"/>
          <p:cNvSpPr/>
          <p:nvPr/>
        </p:nvSpPr>
        <p:spPr>
          <a:xfrm>
            <a:off x="411120" y="194292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sp>
        <p:nvSpPr>
          <p:cNvPr id="565" name="Google Shape;565;p74"/>
          <p:cNvSpPr/>
          <p:nvPr/>
        </p:nvSpPr>
        <p:spPr>
          <a:xfrm>
            <a:off x="-47520" y="204084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cxnSp>
        <p:nvCxnSpPr>
          <p:cNvPr id="566" name="Google Shape;566;p74"/>
          <p:cNvCxnSpPr/>
          <p:nvPr/>
        </p:nvCxnSpPr>
        <p:spPr>
          <a:xfrm>
            <a:off x="1674000" y="1394640"/>
            <a:ext cx="360" cy="1002600"/>
          </a:xfrm>
          <a:prstGeom prst="straightConnector1">
            <a:avLst/>
          </a:prstGeom>
          <a:noFill/>
          <a:ln cap="flat" cmpd="sng" w="38150">
            <a:solidFill>
              <a:srgbClr val="941651"/>
            </a:solidFill>
            <a:prstDash val="solid"/>
            <a:round/>
            <a:headEnd len="sm" w="sm" type="none"/>
            <a:tailEnd len="med" w="med" type="triangle"/>
          </a:ln>
        </p:spPr>
      </p:cxnSp>
      <p:sp>
        <p:nvSpPr>
          <p:cNvPr id="567" name="Google Shape;567;p74"/>
          <p:cNvSpPr/>
          <p:nvPr/>
        </p:nvSpPr>
        <p:spPr>
          <a:xfrm>
            <a:off x="1261440" y="2398680"/>
            <a:ext cx="1167480" cy="13716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اسم الموصول</a:t>
            </a:r>
            <a:endParaRPr b="0" i="0" sz="2800" u="none" cap="none" strike="noStrike">
              <a:latin typeface="Arial"/>
              <a:ea typeface="Arial"/>
              <a:cs typeface="Arial"/>
              <a:sym typeface="Arial"/>
            </a:endParaRPr>
          </a:p>
        </p:txBody>
      </p:sp>
      <p:sp>
        <p:nvSpPr>
          <p:cNvPr id="568" name="Google Shape;568;p74"/>
          <p:cNvSpPr/>
          <p:nvPr/>
        </p:nvSpPr>
        <p:spPr>
          <a:xfrm>
            <a:off x="67680" y="2822760"/>
            <a:ext cx="10645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مُتَعَلِّق</a:t>
            </a:r>
            <a:endParaRPr b="0" i="0" sz="2800" u="none" cap="none" strike="noStrike">
              <a:latin typeface="Arial"/>
              <a:ea typeface="Arial"/>
              <a:cs typeface="Arial"/>
              <a:sym typeface="Arial"/>
            </a:endParaRPr>
          </a:p>
        </p:txBody>
      </p:sp>
      <p:sp>
        <p:nvSpPr>
          <p:cNvPr id="569" name="Google Shape;569;p74"/>
          <p:cNvSpPr/>
          <p:nvPr/>
        </p:nvSpPr>
        <p:spPr>
          <a:xfrm>
            <a:off x="626040" y="4093560"/>
            <a:ext cx="138744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Traditional Arabic"/>
                <a:ea typeface="Traditional Arabic"/>
                <a:cs typeface="Traditional Arabic"/>
                <a:sym typeface="Traditional Arabic"/>
              </a:rPr>
              <a:t>معطوف</a:t>
            </a:r>
            <a:endParaRPr b="0" i="0" sz="2800" u="none" cap="none" strike="noStrike">
              <a:latin typeface="Arial"/>
              <a:ea typeface="Arial"/>
              <a:cs typeface="Arial"/>
              <a:sym typeface="Arial"/>
            </a:endParaRPr>
          </a:p>
        </p:txBody>
      </p:sp>
      <p:sp>
        <p:nvSpPr>
          <p:cNvPr id="570" name="Google Shape;570;p74"/>
          <p:cNvSpPr/>
          <p:nvPr/>
        </p:nvSpPr>
        <p:spPr>
          <a:xfrm rot="5400000">
            <a:off x="981720" y="2986200"/>
            <a:ext cx="113040" cy="1946880"/>
          </a:xfrm>
          <a:custGeom>
            <a:rect b="b" l="l" r="r" t="t"/>
            <a:pathLst>
              <a:path extrusionOk="0" h="370903" w="43200">
                <a:moveTo>
                  <a:pt x="0" y="0"/>
                </a:moveTo>
                <a:lnTo>
                  <a:pt x="10800" y="163369"/>
                </a:lnTo>
                <a:lnTo>
                  <a:pt x="10800" y="358093"/>
                </a:lnTo>
                <a:close/>
                <a:moveTo>
                  <a:pt x="0" y="0"/>
                </a:moveTo>
                <a:lnTo>
                  <a:pt x="10800" y="163369"/>
                </a:lnTo>
                <a:lnTo>
                  <a:pt x="10800" y="358093"/>
                </a:lnTo>
              </a:path>
            </a:pathLst>
          </a:custGeom>
          <a:noFill/>
          <a:ln cap="flat" cmpd="sng" w="38150">
            <a:solidFill>
              <a:srgbClr val="000000"/>
            </a:solidFill>
            <a:prstDash val="solid"/>
            <a:round/>
            <a:headEnd len="sm" w="sm" type="none"/>
            <a:tailEnd len="sm" w="sm" type="none"/>
          </a:ln>
        </p:spPr>
      </p:sp>
      <p:sp>
        <p:nvSpPr>
          <p:cNvPr id="571" name="Google Shape;571;p74"/>
          <p:cNvSpPr/>
          <p:nvPr/>
        </p:nvSpPr>
        <p:spPr>
          <a:xfrm>
            <a:off x="1640880" y="477612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572" name="Google Shape;572;p74"/>
          <p:cNvSpPr/>
          <p:nvPr/>
        </p:nvSpPr>
        <p:spPr>
          <a:xfrm>
            <a:off x="2786400" y="5322960"/>
            <a:ext cx="10645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FF2F92"/>
                </a:solidFill>
                <a:latin typeface="Traditional Arabic"/>
                <a:ea typeface="Traditional Arabic"/>
                <a:cs typeface="Traditional Arabic"/>
                <a:sym typeface="Traditional Arabic"/>
              </a:rPr>
              <a:t>مُتَعَلِّق</a:t>
            </a:r>
            <a:endParaRPr b="0" i="0" sz="2800" u="none" cap="none" strike="noStrike">
              <a:latin typeface="Arial"/>
              <a:ea typeface="Arial"/>
              <a:cs typeface="Arial"/>
              <a:sym typeface="Arial"/>
            </a:endParaRPr>
          </a:p>
        </p:txBody>
      </p:sp>
      <p:sp>
        <p:nvSpPr>
          <p:cNvPr id="573" name="Google Shape;573;p74"/>
          <p:cNvSpPr/>
          <p:nvPr/>
        </p:nvSpPr>
        <p:spPr>
          <a:xfrm rot="5400000">
            <a:off x="8957880" y="2945880"/>
            <a:ext cx="197640" cy="6050880"/>
          </a:xfrm>
          <a:custGeom>
            <a:rect b="b" l="l" r="r" t="t"/>
            <a:pathLst>
              <a:path extrusionOk="0" h="660135" w="43200">
                <a:moveTo>
                  <a:pt x="0" y="0"/>
                </a:moveTo>
                <a:lnTo>
                  <a:pt x="10800" y="300754"/>
                </a:lnTo>
                <a:lnTo>
                  <a:pt x="10800" y="647325"/>
                </a:lnTo>
                <a:close/>
                <a:moveTo>
                  <a:pt x="0" y="0"/>
                </a:moveTo>
                <a:lnTo>
                  <a:pt x="10800" y="300754"/>
                </a:lnTo>
                <a:lnTo>
                  <a:pt x="10800" y="647325"/>
                </a:lnTo>
              </a:path>
            </a:pathLst>
          </a:custGeom>
          <a:noFill/>
          <a:ln cap="flat" cmpd="sng" w="38150">
            <a:solidFill>
              <a:srgbClr val="C00000"/>
            </a:solidFill>
            <a:prstDash val="solid"/>
            <a:round/>
            <a:headEnd len="sm" w="sm" type="none"/>
            <a:tailEnd len="sm" w="sm" type="none"/>
          </a:ln>
        </p:spPr>
      </p:sp>
      <p:sp>
        <p:nvSpPr>
          <p:cNvPr id="574" name="Google Shape;574;p74"/>
          <p:cNvSpPr/>
          <p:nvPr/>
        </p:nvSpPr>
        <p:spPr>
          <a:xfrm rot="5400000">
            <a:off x="2660040" y="3303000"/>
            <a:ext cx="165600" cy="5266800"/>
          </a:xfrm>
          <a:custGeom>
            <a:rect b="b" l="l" r="r" t="t"/>
            <a:pathLst>
              <a:path extrusionOk="0" h="685531" w="43200">
                <a:moveTo>
                  <a:pt x="0" y="0"/>
                </a:moveTo>
                <a:lnTo>
                  <a:pt x="10800" y="312817"/>
                </a:lnTo>
                <a:lnTo>
                  <a:pt x="10800" y="672720"/>
                </a:lnTo>
                <a:close/>
                <a:moveTo>
                  <a:pt x="0" y="0"/>
                </a:moveTo>
                <a:lnTo>
                  <a:pt x="10800" y="312817"/>
                </a:lnTo>
                <a:lnTo>
                  <a:pt x="10800" y="672720"/>
                </a:lnTo>
              </a:path>
            </a:pathLst>
          </a:custGeom>
          <a:noFill/>
          <a:ln cap="flat" cmpd="sng" w="38150">
            <a:solidFill>
              <a:srgbClr val="C00000"/>
            </a:solidFill>
            <a:prstDash val="solid"/>
            <a:round/>
            <a:headEnd len="sm" w="sm" type="none"/>
            <a:tailEnd len="sm" w="sm" type="none"/>
          </a:ln>
        </p:spPr>
      </p:sp>
      <p:sp>
        <p:nvSpPr>
          <p:cNvPr id="575" name="Google Shape;575;p74"/>
          <p:cNvSpPr/>
          <p:nvPr/>
        </p:nvSpPr>
        <p:spPr>
          <a:xfrm>
            <a:off x="376920" y="3255840"/>
            <a:ext cx="1312920" cy="255960"/>
          </a:xfrm>
          <a:custGeom>
            <a:rect b="b" l="l" r="r" t="t"/>
            <a:pathLst>
              <a:path extrusionOk="0" h="43200" w="109775">
                <a:moveTo>
                  <a:pt x="105270" y="0"/>
                </a:moveTo>
                <a:lnTo>
                  <a:pt x="109775" y="4018"/>
                </a:lnTo>
                <a:lnTo>
                  <a:pt x="107075" y="4018"/>
                </a:lnTo>
                <a:lnTo>
                  <a:pt x="98975" y="4018"/>
                </a:lnTo>
                <a:close/>
                <a:moveTo>
                  <a:pt x="51285" y="21600"/>
                </a:moveTo>
                <a:lnTo>
                  <a:pt x="5400" y="0"/>
                </a:lnTo>
                <a:close/>
                <a:moveTo>
                  <a:pt x="53985" y="21570"/>
                </a:moveTo>
                <a:lnTo>
                  <a:pt x="98975" y="4018"/>
                </a:lnTo>
                <a:lnTo>
                  <a:pt x="105270" y="0"/>
                </a:lnTo>
                <a:lnTo>
                  <a:pt x="109775" y="4018"/>
                </a:lnTo>
                <a:lnTo>
                  <a:pt x="107075" y="4018"/>
                </a:lnTo>
                <a:lnTo>
                  <a:pt x="51285" y="21600"/>
                </a:lnTo>
                <a:lnTo>
                  <a:pt x="5400" y="0"/>
                </a:lnTo>
              </a:path>
            </a:pathLst>
          </a:custGeom>
          <a:solidFill>
            <a:srgbClr val="941651"/>
          </a:solidFill>
          <a:ln cap="flat" cmpd="sng" w="12600">
            <a:solidFill>
              <a:srgbClr val="941651"/>
            </a:solidFill>
            <a:prstDash val="solid"/>
            <a:miter lim="8000"/>
            <a:headEnd len="sm" w="sm" type="none"/>
            <a:tailEnd len="sm" w="sm" type="none"/>
          </a:ln>
        </p:spPr>
      </p:sp>
      <p:sp>
        <p:nvSpPr>
          <p:cNvPr id="576" name="Google Shape;576;p74"/>
          <p:cNvSpPr/>
          <p:nvPr/>
        </p:nvSpPr>
        <p:spPr>
          <a:xfrm>
            <a:off x="1004400" y="3454920"/>
            <a:ext cx="793080" cy="11278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941651"/>
                </a:solidFill>
                <a:latin typeface="Traditional Arabic"/>
                <a:ea typeface="Traditional Arabic"/>
                <a:cs typeface="Traditional Arabic"/>
                <a:sym typeface="Traditional Arabic"/>
              </a:rPr>
              <a:t>صلة</a:t>
            </a:r>
            <a:endParaRPr b="0" i="0" sz="28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4000" u="none" cap="none" strike="noStrike">
                <a:solidFill>
                  <a:srgbClr val="941651"/>
                </a:solidFill>
                <a:latin typeface="Traditional Arabic"/>
                <a:ea typeface="Traditional Arabic"/>
                <a:cs typeface="Traditional Arabic"/>
                <a:sym typeface="Traditional Arabic"/>
              </a:rPr>
              <a:t> </a:t>
            </a:r>
            <a:endParaRPr b="0" i="0" sz="4000" u="none" cap="none" strike="noStrike">
              <a:latin typeface="Arial"/>
              <a:ea typeface="Arial"/>
              <a:cs typeface="Arial"/>
              <a:sym typeface="Arial"/>
            </a:endParaRPr>
          </a:p>
        </p:txBody>
      </p:sp>
      <p:sp>
        <p:nvSpPr>
          <p:cNvPr id="577" name="Google Shape;577;p74"/>
          <p:cNvSpPr/>
          <p:nvPr/>
        </p:nvSpPr>
        <p:spPr>
          <a:xfrm>
            <a:off x="308160" y="3511800"/>
            <a:ext cx="777960" cy="3351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941651"/>
                </a:solidFill>
                <a:latin typeface="Calibri"/>
                <a:ea typeface="Calibri"/>
                <a:cs typeface="Calibri"/>
                <a:sym typeface="Calibri"/>
              </a:rPr>
              <a:t>Hidden</a:t>
            </a:r>
            <a:endParaRPr b="0" i="0" sz="1600" u="none" cap="none" strike="noStrike">
              <a:latin typeface="Arial"/>
              <a:ea typeface="Arial"/>
              <a:cs typeface="Arial"/>
              <a:sym typeface="Arial"/>
            </a:endParaRPr>
          </a:p>
        </p:txBody>
      </p:sp>
      <p:sp>
        <p:nvSpPr>
          <p:cNvPr id="578" name="Google Shape;578;p74"/>
          <p:cNvSpPr/>
          <p:nvPr/>
        </p:nvSpPr>
        <p:spPr>
          <a:xfrm rot="5400000">
            <a:off x="1712520" y="2912040"/>
            <a:ext cx="216000" cy="3599280"/>
          </a:xfrm>
          <a:custGeom>
            <a:rect b="b" l="l" r="r" t="t"/>
            <a:pathLst>
              <a:path extrusionOk="0" h="359365" w="43200">
                <a:moveTo>
                  <a:pt x="0" y="0"/>
                </a:moveTo>
                <a:lnTo>
                  <a:pt x="10800" y="157888"/>
                </a:lnTo>
                <a:lnTo>
                  <a:pt x="10800" y="346555"/>
                </a:lnTo>
                <a:close/>
                <a:moveTo>
                  <a:pt x="0" y="0"/>
                </a:moveTo>
                <a:lnTo>
                  <a:pt x="10800" y="157888"/>
                </a:lnTo>
                <a:lnTo>
                  <a:pt x="10800" y="346555"/>
                </a:lnTo>
              </a:path>
            </a:pathLst>
          </a:custGeom>
          <a:noFill/>
          <a:ln cap="flat" cmpd="sng" w="38150">
            <a:solidFill>
              <a:srgbClr val="C14DCB"/>
            </a:solidFill>
            <a:prstDash val="solid"/>
            <a:round/>
            <a:headEnd len="sm" w="sm" type="none"/>
            <a:tailEnd len="sm" w="sm" type="none"/>
          </a:ln>
        </p:spPr>
      </p:sp>
      <p:sp>
        <p:nvSpPr>
          <p:cNvPr id="579" name="Google Shape;579;p74"/>
          <p:cNvSpPr/>
          <p:nvPr/>
        </p:nvSpPr>
        <p:spPr>
          <a:xfrm>
            <a:off x="3489120" y="5514480"/>
            <a:ext cx="1515960" cy="250560"/>
          </a:xfrm>
          <a:custGeom>
            <a:rect b="b" l="l" r="r" t="t"/>
            <a:pathLst>
              <a:path extrusionOk="0" h="43200" w="129461">
                <a:moveTo>
                  <a:pt x="125130" y="0"/>
                </a:moveTo>
                <a:lnTo>
                  <a:pt x="129461" y="4018"/>
                </a:lnTo>
                <a:lnTo>
                  <a:pt x="126761" y="4018"/>
                </a:lnTo>
                <a:lnTo>
                  <a:pt x="118661" y="4018"/>
                </a:lnTo>
                <a:close/>
                <a:moveTo>
                  <a:pt x="61215" y="21600"/>
                </a:moveTo>
                <a:lnTo>
                  <a:pt x="5400" y="0"/>
                </a:lnTo>
                <a:close/>
                <a:moveTo>
                  <a:pt x="63915" y="21579"/>
                </a:moveTo>
                <a:lnTo>
                  <a:pt x="118661" y="4018"/>
                </a:lnTo>
                <a:lnTo>
                  <a:pt x="125130" y="0"/>
                </a:lnTo>
                <a:lnTo>
                  <a:pt x="129461" y="4018"/>
                </a:lnTo>
                <a:lnTo>
                  <a:pt x="126761" y="4018"/>
                </a:lnTo>
                <a:lnTo>
                  <a:pt x="61215"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580" name="Google Shape;580;p74"/>
          <p:cNvSpPr/>
          <p:nvPr/>
        </p:nvSpPr>
        <p:spPr>
          <a:xfrm>
            <a:off x="10365120" y="4202280"/>
            <a:ext cx="89820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000" u="none" cap="none" strike="noStrike">
                <a:solidFill>
                  <a:srgbClr val="00B050"/>
                </a:solidFill>
                <a:latin typeface="Traditional Arabic"/>
                <a:ea typeface="Traditional Arabic"/>
                <a:cs typeface="Traditional Arabic"/>
                <a:sym typeface="Traditional Arabic"/>
              </a:rPr>
              <a:t>hidden</a:t>
            </a:r>
            <a:endParaRPr b="0" i="0" sz="20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800" u="none" cap="none" strike="noStrike">
                <a:solidFill>
                  <a:srgbClr val="00B050"/>
                </a:solidFill>
                <a:latin typeface="Traditional Arabic"/>
                <a:ea typeface="Traditional Arabic"/>
                <a:cs typeface="Traditional Arabic"/>
                <a:sym typeface="Traditional Arabic"/>
              </a:rPr>
              <a:t>صفة</a:t>
            </a:r>
            <a:endParaRPr b="0" i="0" sz="2800" u="none" cap="none" strike="noStrike">
              <a:latin typeface="Arial"/>
              <a:ea typeface="Arial"/>
              <a:cs typeface="Arial"/>
              <a:sym typeface="Arial"/>
            </a:endParaRPr>
          </a:p>
        </p:txBody>
      </p:sp>
      <p:sp>
        <p:nvSpPr>
          <p:cNvPr id="581" name="Google Shape;581;p74"/>
          <p:cNvSpPr/>
          <p:nvPr/>
        </p:nvSpPr>
        <p:spPr>
          <a:xfrm>
            <a:off x="9258480" y="4988880"/>
            <a:ext cx="1312920" cy="255960"/>
          </a:xfrm>
          <a:custGeom>
            <a:rect b="b" l="l" r="r" t="t"/>
            <a:pathLst>
              <a:path extrusionOk="0" h="43200" w="109775">
                <a:moveTo>
                  <a:pt x="105270" y="0"/>
                </a:moveTo>
                <a:lnTo>
                  <a:pt x="109775" y="4018"/>
                </a:lnTo>
                <a:lnTo>
                  <a:pt x="107075" y="4018"/>
                </a:lnTo>
                <a:lnTo>
                  <a:pt x="98975" y="4018"/>
                </a:lnTo>
                <a:close/>
                <a:moveTo>
                  <a:pt x="51285" y="21600"/>
                </a:moveTo>
                <a:lnTo>
                  <a:pt x="5400" y="0"/>
                </a:lnTo>
                <a:close/>
                <a:moveTo>
                  <a:pt x="53985" y="21570"/>
                </a:moveTo>
                <a:lnTo>
                  <a:pt x="98975" y="4018"/>
                </a:lnTo>
                <a:lnTo>
                  <a:pt x="105270" y="0"/>
                </a:lnTo>
                <a:lnTo>
                  <a:pt x="109775" y="4018"/>
                </a:lnTo>
                <a:lnTo>
                  <a:pt x="107075" y="4018"/>
                </a:lnTo>
                <a:lnTo>
                  <a:pt x="51285" y="21600"/>
                </a:lnTo>
                <a:lnTo>
                  <a:pt x="5400" y="0"/>
                </a:lnTo>
              </a:path>
            </a:pathLst>
          </a:custGeom>
          <a:solidFill>
            <a:srgbClr val="00B050"/>
          </a:solidFill>
          <a:ln cap="flat" cmpd="sng" w="12600">
            <a:solidFill>
              <a:srgbClr val="00B050"/>
            </a:solidFill>
            <a:prstDash val="solid"/>
            <a:miter lim="8000"/>
            <a:headEnd len="sm" w="sm" type="none"/>
            <a:tailEnd len="sm" w="sm" type="none"/>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xEl>
                                              <p:pRg end="0" st="0"/>
                                            </p:txEl>
                                          </p:spTgt>
                                        </p:tgtEl>
                                        <p:attrNameLst>
                                          <p:attrName>style.visibility</p:attrName>
                                        </p:attrNameLst>
                                      </p:cBhvr>
                                      <p:to>
                                        <p:strVal val="visible"/>
                                      </p:to>
                                    </p:set>
                                    <p:animEffect filter="fade" transition="in">
                                      <p:cBhvr>
                                        <p:cTn dur="1822"/>
                                        <p:tgtEl>
                                          <p:spTgt spid="5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500"/>
                                        <p:tgtEl>
                                          <p:spTgt spid="5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500"/>
                                        <p:tgtEl>
                                          <p:spTgt spid="5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5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500"/>
                                        <p:tgtEl>
                                          <p:spTgt spid="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5" name="Shape 585"/>
        <p:cNvGrpSpPr/>
        <p:nvPr/>
      </p:nvGrpSpPr>
      <p:grpSpPr>
        <a:xfrm>
          <a:off x="0" y="0"/>
          <a:ext cx="0" cy="0"/>
          <a:chOff x="0" y="0"/>
          <a:chExt cx="0" cy="0"/>
        </a:xfrm>
      </p:grpSpPr>
      <p:sp>
        <p:nvSpPr>
          <p:cNvPr id="586" name="Google Shape;586;p75"/>
          <p:cNvSpPr txBox="1"/>
          <p:nvPr/>
        </p:nvSpPr>
        <p:spPr>
          <a:xfrm>
            <a:off x="333000" y="520560"/>
            <a:ext cx="13010759" cy="657792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0" i="0" lang="en-US" sz="8000" u="none" cap="none" strike="noStrike">
                <a:solidFill>
                  <a:srgbClr val="000000"/>
                </a:solidFill>
                <a:latin typeface="Traditional Arabic"/>
                <a:ea typeface="Traditional Arabic"/>
                <a:cs typeface="Traditional Arabic"/>
                <a:sym typeface="Traditional Arabic"/>
              </a:rPr>
              <a:t>فَقِيْهٌ وَّاحِدٌ أشَدُّ عَلَى الشَّيْطَانِ مِنْ أَلفِ عَابِدٍ</a:t>
            </a:r>
            <a:endParaRPr b="0" i="0" sz="8000" u="none" cap="none" strike="noStrike">
              <a:latin typeface="Arial"/>
              <a:ea typeface="Arial"/>
              <a:cs typeface="Arial"/>
              <a:sym typeface="Arial"/>
            </a:endParaRPr>
          </a:p>
        </p:txBody>
      </p:sp>
      <p:sp>
        <p:nvSpPr>
          <p:cNvPr id="587" name="Google Shape;587;p75"/>
          <p:cNvSpPr txBox="1"/>
          <p:nvPr/>
        </p:nvSpPr>
        <p:spPr>
          <a:xfrm>
            <a:off x="10452240" y="4294440"/>
            <a:ext cx="135684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B050"/>
                </a:solidFill>
                <a:latin typeface="Traditional Arabic"/>
                <a:ea typeface="Traditional Arabic"/>
                <a:cs typeface="Traditional Arabic"/>
                <a:sym typeface="Traditional Arabic"/>
              </a:rPr>
              <a:t>مَوْصُوف</a:t>
            </a:r>
            <a:endParaRPr b="0" i="0" sz="3600" u="none" cap="none" strike="noStrike">
              <a:latin typeface="Arial"/>
              <a:ea typeface="Arial"/>
              <a:cs typeface="Arial"/>
              <a:sym typeface="Arial"/>
            </a:endParaRPr>
          </a:p>
        </p:txBody>
      </p:sp>
      <p:sp>
        <p:nvSpPr>
          <p:cNvPr id="588" name="Google Shape;588;p75"/>
          <p:cNvSpPr txBox="1"/>
          <p:nvPr/>
        </p:nvSpPr>
        <p:spPr>
          <a:xfrm>
            <a:off x="9384120" y="4294440"/>
            <a:ext cx="92664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B050"/>
                </a:solidFill>
                <a:latin typeface="Traditional Arabic"/>
                <a:ea typeface="Traditional Arabic"/>
                <a:cs typeface="Traditional Arabic"/>
                <a:sym typeface="Traditional Arabic"/>
              </a:rPr>
              <a:t>صِفَة</a:t>
            </a:r>
            <a:endParaRPr b="0" i="0" sz="3600" u="none" cap="none" strike="noStrike">
              <a:latin typeface="Arial"/>
              <a:ea typeface="Arial"/>
              <a:cs typeface="Arial"/>
              <a:sym typeface="Arial"/>
            </a:endParaRPr>
          </a:p>
        </p:txBody>
      </p:sp>
      <p:sp>
        <p:nvSpPr>
          <p:cNvPr id="589" name="Google Shape;589;p75"/>
          <p:cNvSpPr txBox="1"/>
          <p:nvPr/>
        </p:nvSpPr>
        <p:spPr>
          <a:xfrm>
            <a:off x="37800" y="6175080"/>
            <a:ext cx="605088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53.A single jurist is more severe on Shaytan than a thousand worshippers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590" name="Google Shape;590;p75"/>
          <p:cNvCxnSpPr/>
          <p:nvPr/>
        </p:nvCxnSpPr>
        <p:spPr>
          <a:xfrm>
            <a:off x="11179440" y="1527480"/>
            <a:ext cx="360" cy="2821680"/>
          </a:xfrm>
          <a:prstGeom prst="straightConnector1">
            <a:avLst/>
          </a:prstGeom>
          <a:noFill/>
          <a:ln cap="flat" cmpd="sng" w="38150">
            <a:solidFill>
              <a:srgbClr val="00B050"/>
            </a:solidFill>
            <a:prstDash val="solid"/>
            <a:round/>
            <a:headEnd len="sm" w="sm" type="none"/>
            <a:tailEnd len="med" w="med" type="triangle"/>
          </a:ln>
        </p:spPr>
      </p:cxnSp>
      <p:cxnSp>
        <p:nvCxnSpPr>
          <p:cNvPr id="591" name="Google Shape;591;p75"/>
          <p:cNvCxnSpPr/>
          <p:nvPr/>
        </p:nvCxnSpPr>
        <p:spPr>
          <a:xfrm>
            <a:off x="9789840" y="1527480"/>
            <a:ext cx="360" cy="2566440"/>
          </a:xfrm>
          <a:prstGeom prst="straightConnector1">
            <a:avLst/>
          </a:prstGeom>
          <a:noFill/>
          <a:ln cap="flat" cmpd="sng" w="38150">
            <a:solidFill>
              <a:srgbClr val="00B050"/>
            </a:solidFill>
            <a:prstDash val="solid"/>
            <a:round/>
            <a:headEnd len="sm" w="sm" type="none"/>
            <a:tailEnd len="med" w="med" type="triangle"/>
          </a:ln>
        </p:spPr>
      </p:cxnSp>
      <p:sp>
        <p:nvSpPr>
          <p:cNvPr id="592" name="Google Shape;592;p75"/>
          <p:cNvSpPr/>
          <p:nvPr/>
        </p:nvSpPr>
        <p:spPr>
          <a:xfrm>
            <a:off x="7687080" y="4241160"/>
            <a:ext cx="23810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اسم تفضيل</a:t>
            </a:r>
            <a:endParaRPr b="0" i="0" sz="3600" u="none" cap="none" strike="noStrike">
              <a:latin typeface="Arial"/>
              <a:ea typeface="Arial"/>
              <a:cs typeface="Arial"/>
              <a:sym typeface="Arial"/>
            </a:endParaRPr>
          </a:p>
        </p:txBody>
      </p:sp>
      <p:cxnSp>
        <p:nvCxnSpPr>
          <p:cNvPr id="593" name="Google Shape;593;p75"/>
          <p:cNvCxnSpPr/>
          <p:nvPr/>
        </p:nvCxnSpPr>
        <p:spPr>
          <a:xfrm>
            <a:off x="8410320" y="1322280"/>
            <a:ext cx="360" cy="2900160"/>
          </a:xfrm>
          <a:prstGeom prst="straightConnector1">
            <a:avLst/>
          </a:prstGeom>
          <a:noFill/>
          <a:ln cap="flat" cmpd="sng" w="38150">
            <a:solidFill>
              <a:srgbClr val="FF2F92"/>
            </a:solidFill>
            <a:prstDash val="solid"/>
            <a:round/>
            <a:headEnd len="sm" w="sm" type="none"/>
            <a:tailEnd len="med" w="med" type="triangle"/>
          </a:ln>
        </p:spPr>
      </p:cxnSp>
      <p:sp>
        <p:nvSpPr>
          <p:cNvPr id="594" name="Google Shape;594;p75"/>
          <p:cNvSpPr/>
          <p:nvPr/>
        </p:nvSpPr>
        <p:spPr>
          <a:xfrm>
            <a:off x="6412320" y="357552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595" name="Google Shape;595;p75"/>
          <p:cNvSpPr/>
          <p:nvPr/>
        </p:nvSpPr>
        <p:spPr>
          <a:xfrm>
            <a:off x="5011200" y="358056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cxnSp>
        <p:nvCxnSpPr>
          <p:cNvPr id="596" name="Google Shape;596;p75"/>
          <p:cNvCxnSpPr/>
          <p:nvPr/>
        </p:nvCxnSpPr>
        <p:spPr>
          <a:xfrm>
            <a:off x="7203600" y="1380240"/>
            <a:ext cx="9720" cy="2262960"/>
          </a:xfrm>
          <a:prstGeom prst="straightConnector1">
            <a:avLst/>
          </a:prstGeom>
          <a:noFill/>
          <a:ln cap="flat" cmpd="sng" w="38150">
            <a:solidFill>
              <a:srgbClr val="C14DCB"/>
            </a:solidFill>
            <a:prstDash val="solid"/>
            <a:round/>
            <a:headEnd len="sm" w="sm" type="none"/>
            <a:tailEnd len="med" w="med" type="triangle"/>
          </a:ln>
        </p:spPr>
      </p:cxnSp>
      <p:cxnSp>
        <p:nvCxnSpPr>
          <p:cNvPr id="597" name="Google Shape;597;p75"/>
          <p:cNvCxnSpPr/>
          <p:nvPr/>
        </p:nvCxnSpPr>
        <p:spPr>
          <a:xfrm>
            <a:off x="5474520" y="1323720"/>
            <a:ext cx="9720" cy="2262960"/>
          </a:xfrm>
          <a:prstGeom prst="straightConnector1">
            <a:avLst/>
          </a:prstGeom>
          <a:noFill/>
          <a:ln cap="flat" cmpd="sng" w="38150">
            <a:solidFill>
              <a:srgbClr val="C14DCB"/>
            </a:solidFill>
            <a:prstDash val="solid"/>
            <a:round/>
            <a:headEnd len="sm" w="sm" type="none"/>
            <a:tailEnd len="med" w="med" type="triangle"/>
          </a:ln>
        </p:spPr>
      </p:cxnSp>
      <p:sp>
        <p:nvSpPr>
          <p:cNvPr id="598" name="Google Shape;598;p75"/>
          <p:cNvSpPr/>
          <p:nvPr/>
        </p:nvSpPr>
        <p:spPr>
          <a:xfrm rot="5400000">
            <a:off x="6244560" y="2966040"/>
            <a:ext cx="199440" cy="2815920"/>
          </a:xfrm>
          <a:custGeom>
            <a:rect b="b" l="l" r="r" t="t"/>
            <a:pathLst>
              <a:path extrusionOk="0" h="304463" w="43200">
                <a:moveTo>
                  <a:pt x="0" y="0"/>
                </a:moveTo>
                <a:lnTo>
                  <a:pt x="10800" y="131810"/>
                </a:lnTo>
                <a:lnTo>
                  <a:pt x="10800" y="291653"/>
                </a:lnTo>
                <a:close/>
                <a:moveTo>
                  <a:pt x="0" y="0"/>
                </a:moveTo>
                <a:lnTo>
                  <a:pt x="10800" y="131810"/>
                </a:lnTo>
                <a:lnTo>
                  <a:pt x="10800" y="291653"/>
                </a:lnTo>
              </a:path>
            </a:pathLst>
          </a:custGeom>
          <a:noFill/>
          <a:ln cap="flat" cmpd="sng" w="38150">
            <a:solidFill>
              <a:srgbClr val="FF2F92"/>
            </a:solidFill>
            <a:prstDash val="solid"/>
            <a:round/>
            <a:headEnd len="sm" w="sm" type="none"/>
            <a:tailEnd len="sm" w="sm" type="none"/>
          </a:ln>
        </p:spPr>
      </p:sp>
      <p:sp>
        <p:nvSpPr>
          <p:cNvPr id="599" name="Google Shape;599;p75"/>
          <p:cNvSpPr/>
          <p:nvPr/>
        </p:nvSpPr>
        <p:spPr>
          <a:xfrm>
            <a:off x="5918040" y="441756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600" name="Google Shape;600;p75"/>
          <p:cNvSpPr/>
          <p:nvPr/>
        </p:nvSpPr>
        <p:spPr>
          <a:xfrm>
            <a:off x="2878560" y="368496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cxnSp>
        <p:nvCxnSpPr>
          <p:cNvPr id="601" name="Google Shape;601;p75"/>
          <p:cNvCxnSpPr/>
          <p:nvPr/>
        </p:nvCxnSpPr>
        <p:spPr>
          <a:xfrm>
            <a:off x="3662280" y="1564920"/>
            <a:ext cx="360" cy="2244960"/>
          </a:xfrm>
          <a:prstGeom prst="straightConnector1">
            <a:avLst/>
          </a:prstGeom>
          <a:noFill/>
          <a:ln cap="flat" cmpd="sng" w="38150">
            <a:solidFill>
              <a:srgbClr val="C14DCB"/>
            </a:solidFill>
            <a:prstDash val="solid"/>
            <a:round/>
            <a:headEnd len="sm" w="sm" type="none"/>
            <a:tailEnd len="med" w="med" type="triangle"/>
          </a:ln>
        </p:spPr>
      </p:cxnSp>
      <p:sp>
        <p:nvSpPr>
          <p:cNvPr id="602" name="Google Shape;602;p75"/>
          <p:cNvSpPr/>
          <p:nvPr/>
        </p:nvSpPr>
        <p:spPr>
          <a:xfrm>
            <a:off x="2062440" y="2838240"/>
            <a:ext cx="9000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385723"/>
                </a:solidFill>
                <a:latin typeface="Traditional Arabic"/>
                <a:ea typeface="Traditional Arabic"/>
                <a:cs typeface="Traditional Arabic"/>
                <a:sym typeface="Traditional Arabic"/>
              </a:rPr>
              <a:t>عدد</a:t>
            </a:r>
            <a:endParaRPr b="0" i="0" sz="3600" u="none" cap="none" strike="noStrike">
              <a:latin typeface="Arial"/>
              <a:ea typeface="Arial"/>
              <a:cs typeface="Arial"/>
              <a:sym typeface="Arial"/>
            </a:endParaRPr>
          </a:p>
        </p:txBody>
      </p:sp>
      <p:sp>
        <p:nvSpPr>
          <p:cNvPr id="603" name="Google Shape;603;p75"/>
          <p:cNvSpPr/>
          <p:nvPr/>
        </p:nvSpPr>
        <p:spPr>
          <a:xfrm>
            <a:off x="398880" y="2758320"/>
            <a:ext cx="1314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385723"/>
                </a:solidFill>
                <a:latin typeface="Traditional Arabic"/>
                <a:ea typeface="Traditional Arabic"/>
                <a:cs typeface="Traditional Arabic"/>
                <a:sym typeface="Traditional Arabic"/>
              </a:rPr>
              <a:t>معدود</a:t>
            </a:r>
            <a:endParaRPr b="0" i="0" sz="3600" u="none" cap="none" strike="noStrike">
              <a:latin typeface="Arial"/>
              <a:ea typeface="Arial"/>
              <a:cs typeface="Arial"/>
              <a:sym typeface="Arial"/>
            </a:endParaRPr>
          </a:p>
        </p:txBody>
      </p:sp>
      <p:cxnSp>
        <p:nvCxnSpPr>
          <p:cNvPr id="604" name="Google Shape;604;p75"/>
          <p:cNvCxnSpPr/>
          <p:nvPr/>
        </p:nvCxnSpPr>
        <p:spPr>
          <a:xfrm>
            <a:off x="2401560" y="1679760"/>
            <a:ext cx="360" cy="1078920"/>
          </a:xfrm>
          <a:prstGeom prst="straightConnector1">
            <a:avLst/>
          </a:prstGeom>
          <a:noFill/>
          <a:ln cap="flat" cmpd="sng" w="38150">
            <a:solidFill>
              <a:srgbClr val="385723"/>
            </a:solidFill>
            <a:prstDash val="solid"/>
            <a:round/>
            <a:headEnd len="sm" w="sm" type="none"/>
            <a:tailEnd len="med" w="med" type="triangle"/>
          </a:ln>
        </p:spPr>
      </p:cxnSp>
      <p:cxnSp>
        <p:nvCxnSpPr>
          <p:cNvPr id="605" name="Google Shape;605;p75"/>
          <p:cNvCxnSpPr/>
          <p:nvPr/>
        </p:nvCxnSpPr>
        <p:spPr>
          <a:xfrm>
            <a:off x="1011960" y="1679760"/>
            <a:ext cx="360" cy="1131120"/>
          </a:xfrm>
          <a:prstGeom prst="straightConnector1">
            <a:avLst/>
          </a:prstGeom>
          <a:noFill/>
          <a:ln cap="flat" cmpd="sng" w="38150">
            <a:solidFill>
              <a:srgbClr val="385723"/>
            </a:solidFill>
            <a:prstDash val="solid"/>
            <a:round/>
            <a:headEnd len="sm" w="sm" type="none"/>
            <a:tailEnd len="med" w="med" type="triangle"/>
          </a:ln>
        </p:spPr>
      </p:cxnSp>
      <p:sp>
        <p:nvSpPr>
          <p:cNvPr id="606" name="Google Shape;606;p75"/>
          <p:cNvSpPr/>
          <p:nvPr/>
        </p:nvSpPr>
        <p:spPr>
          <a:xfrm rot="5400000">
            <a:off x="1398960" y="2153520"/>
            <a:ext cx="264240" cy="2987280"/>
          </a:xfrm>
          <a:custGeom>
            <a:rect b="b" l="l" r="r" t="t"/>
            <a:pathLst>
              <a:path extrusionOk="0" h="243889" w="43200">
                <a:moveTo>
                  <a:pt x="0" y="0"/>
                </a:moveTo>
                <a:lnTo>
                  <a:pt x="10800" y="103037"/>
                </a:lnTo>
                <a:lnTo>
                  <a:pt x="10800" y="231079"/>
                </a:lnTo>
                <a:close/>
                <a:moveTo>
                  <a:pt x="0" y="0"/>
                </a:moveTo>
                <a:lnTo>
                  <a:pt x="10800" y="103037"/>
                </a:lnTo>
                <a:lnTo>
                  <a:pt x="10800" y="231079"/>
                </a:lnTo>
              </a:path>
            </a:pathLst>
          </a:custGeom>
          <a:noFill/>
          <a:ln cap="flat" cmpd="sng" w="38150">
            <a:solidFill>
              <a:srgbClr val="C14DCB"/>
            </a:solidFill>
            <a:prstDash val="solid"/>
            <a:round/>
            <a:headEnd len="sm" w="sm" type="none"/>
            <a:tailEnd len="sm" w="sm" type="none"/>
          </a:ln>
        </p:spPr>
      </p:sp>
      <p:sp>
        <p:nvSpPr>
          <p:cNvPr id="607" name="Google Shape;607;p75"/>
          <p:cNvSpPr/>
          <p:nvPr/>
        </p:nvSpPr>
        <p:spPr>
          <a:xfrm>
            <a:off x="1257120" y="366336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sp>
        <p:nvSpPr>
          <p:cNvPr id="608" name="Google Shape;608;p75"/>
          <p:cNvSpPr/>
          <p:nvPr/>
        </p:nvSpPr>
        <p:spPr>
          <a:xfrm rot="5400000">
            <a:off x="2162160" y="2980800"/>
            <a:ext cx="199440" cy="2815920"/>
          </a:xfrm>
          <a:custGeom>
            <a:rect b="b" l="l" r="r" t="t"/>
            <a:pathLst>
              <a:path extrusionOk="0" h="304463" w="43200">
                <a:moveTo>
                  <a:pt x="0" y="0"/>
                </a:moveTo>
                <a:lnTo>
                  <a:pt x="10800" y="131810"/>
                </a:lnTo>
                <a:lnTo>
                  <a:pt x="10800" y="291653"/>
                </a:lnTo>
                <a:close/>
                <a:moveTo>
                  <a:pt x="0" y="0"/>
                </a:moveTo>
                <a:lnTo>
                  <a:pt x="10800" y="131810"/>
                </a:lnTo>
                <a:lnTo>
                  <a:pt x="10800" y="291653"/>
                </a:lnTo>
              </a:path>
            </a:pathLst>
          </a:custGeom>
          <a:noFill/>
          <a:ln cap="flat" cmpd="sng" w="38150">
            <a:solidFill>
              <a:srgbClr val="FF2F92"/>
            </a:solidFill>
            <a:prstDash val="solid"/>
            <a:round/>
            <a:headEnd len="sm" w="sm" type="none"/>
            <a:tailEnd len="sm" w="sm" type="none"/>
          </a:ln>
        </p:spPr>
      </p:sp>
      <p:sp>
        <p:nvSpPr>
          <p:cNvPr id="609" name="Google Shape;609;p75"/>
          <p:cNvSpPr/>
          <p:nvPr/>
        </p:nvSpPr>
        <p:spPr>
          <a:xfrm>
            <a:off x="1923840" y="451260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610" name="Google Shape;610;p75"/>
          <p:cNvSpPr/>
          <p:nvPr/>
        </p:nvSpPr>
        <p:spPr>
          <a:xfrm rot="5400000">
            <a:off x="10212480" y="4230000"/>
            <a:ext cx="479880" cy="2498040"/>
          </a:xfrm>
          <a:custGeom>
            <a:rect b="b" l="l" r="r" t="t"/>
            <a:pathLst>
              <a:path extrusionOk="0" h="112372" w="43200">
                <a:moveTo>
                  <a:pt x="0" y="0"/>
                </a:moveTo>
                <a:lnTo>
                  <a:pt x="10800" y="40567"/>
                </a:lnTo>
                <a:lnTo>
                  <a:pt x="10800" y="99562"/>
                </a:lnTo>
                <a:close/>
                <a:moveTo>
                  <a:pt x="0" y="0"/>
                </a:moveTo>
                <a:lnTo>
                  <a:pt x="10800" y="40567"/>
                </a:lnTo>
                <a:lnTo>
                  <a:pt x="10800" y="99562"/>
                </a:lnTo>
              </a:path>
            </a:pathLst>
          </a:custGeom>
          <a:noFill/>
          <a:ln cap="flat" cmpd="sng" w="38150">
            <a:solidFill>
              <a:srgbClr val="C00000"/>
            </a:solidFill>
            <a:prstDash val="solid"/>
            <a:round/>
            <a:headEnd len="sm" w="sm" type="none"/>
            <a:tailEnd len="sm" w="sm" type="none"/>
          </a:ln>
        </p:spPr>
      </p:sp>
      <p:sp>
        <p:nvSpPr>
          <p:cNvPr id="611" name="Google Shape;611;p75"/>
          <p:cNvSpPr/>
          <p:nvPr/>
        </p:nvSpPr>
        <p:spPr>
          <a:xfrm rot="5400000">
            <a:off x="4386240" y="1499400"/>
            <a:ext cx="479880" cy="7896240"/>
          </a:xfrm>
          <a:custGeom>
            <a:rect b="b" l="l" r="r" t="t"/>
            <a:pathLst>
              <a:path extrusionOk="0" h="355169" w="43200">
                <a:moveTo>
                  <a:pt x="0" y="0"/>
                </a:moveTo>
                <a:lnTo>
                  <a:pt x="10800" y="155895"/>
                </a:lnTo>
                <a:lnTo>
                  <a:pt x="10800" y="342359"/>
                </a:lnTo>
                <a:close/>
                <a:moveTo>
                  <a:pt x="0" y="0"/>
                </a:moveTo>
                <a:lnTo>
                  <a:pt x="10800" y="155895"/>
                </a:lnTo>
                <a:lnTo>
                  <a:pt x="10800" y="342359"/>
                </a:lnTo>
              </a:path>
            </a:pathLst>
          </a:custGeom>
          <a:noFill/>
          <a:ln cap="flat" cmpd="sng" w="38150">
            <a:solidFill>
              <a:srgbClr val="C00000"/>
            </a:solidFill>
            <a:prstDash val="solid"/>
            <a:round/>
            <a:headEnd len="sm" w="sm" type="none"/>
            <a:tailEnd len="sm" w="sm" type="none"/>
          </a:ln>
        </p:spPr>
      </p:sp>
      <p:sp>
        <p:nvSpPr>
          <p:cNvPr id="612" name="Google Shape;612;p75"/>
          <p:cNvSpPr txBox="1"/>
          <p:nvPr/>
        </p:nvSpPr>
        <p:spPr>
          <a:xfrm>
            <a:off x="10029240" y="568764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sp>
        <p:nvSpPr>
          <p:cNvPr id="613" name="Google Shape;613;p75"/>
          <p:cNvSpPr/>
          <p:nvPr/>
        </p:nvSpPr>
        <p:spPr>
          <a:xfrm>
            <a:off x="4502520" y="5516280"/>
            <a:ext cx="10749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614" name="Google Shape;614;p75"/>
          <p:cNvSpPr/>
          <p:nvPr/>
        </p:nvSpPr>
        <p:spPr>
          <a:xfrm>
            <a:off x="6381000" y="4875840"/>
            <a:ext cx="1515960" cy="250560"/>
          </a:xfrm>
          <a:custGeom>
            <a:rect b="b" l="l" r="r" t="t"/>
            <a:pathLst>
              <a:path extrusionOk="0" h="43200" w="129461">
                <a:moveTo>
                  <a:pt x="125130" y="0"/>
                </a:moveTo>
                <a:lnTo>
                  <a:pt x="129461" y="4018"/>
                </a:lnTo>
                <a:lnTo>
                  <a:pt x="126761" y="4018"/>
                </a:lnTo>
                <a:lnTo>
                  <a:pt x="118661" y="4018"/>
                </a:lnTo>
                <a:close/>
                <a:moveTo>
                  <a:pt x="61215" y="21600"/>
                </a:moveTo>
                <a:lnTo>
                  <a:pt x="5400" y="0"/>
                </a:lnTo>
                <a:close/>
                <a:moveTo>
                  <a:pt x="63915" y="21579"/>
                </a:moveTo>
                <a:lnTo>
                  <a:pt x="118661" y="4018"/>
                </a:lnTo>
                <a:lnTo>
                  <a:pt x="125130" y="0"/>
                </a:lnTo>
                <a:lnTo>
                  <a:pt x="129461" y="4018"/>
                </a:lnTo>
                <a:lnTo>
                  <a:pt x="126761" y="4018"/>
                </a:lnTo>
                <a:lnTo>
                  <a:pt x="61215"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615" name="Google Shape;615;p75"/>
          <p:cNvSpPr/>
          <p:nvPr/>
        </p:nvSpPr>
        <p:spPr>
          <a:xfrm>
            <a:off x="2684520" y="4920480"/>
            <a:ext cx="5580000" cy="250560"/>
          </a:xfrm>
          <a:custGeom>
            <a:rect b="b" l="l" r="r" t="t"/>
            <a:pathLst>
              <a:path extrusionOk="0" h="43200" w="477675">
                <a:moveTo>
                  <a:pt x="474975" y="0"/>
                </a:moveTo>
                <a:lnTo>
                  <a:pt x="476254" y="4018"/>
                </a:lnTo>
                <a:lnTo>
                  <a:pt x="473554" y="4018"/>
                </a:lnTo>
                <a:lnTo>
                  <a:pt x="465454" y="4018"/>
                </a:lnTo>
                <a:close/>
                <a:moveTo>
                  <a:pt x="236138" y="21600"/>
                </a:moveTo>
                <a:lnTo>
                  <a:pt x="5400" y="0"/>
                </a:lnTo>
                <a:close/>
                <a:moveTo>
                  <a:pt x="238838" y="21599"/>
                </a:moveTo>
                <a:lnTo>
                  <a:pt x="465454" y="4018"/>
                </a:lnTo>
                <a:lnTo>
                  <a:pt x="474975" y="0"/>
                </a:lnTo>
                <a:lnTo>
                  <a:pt x="476254" y="4018"/>
                </a:lnTo>
                <a:lnTo>
                  <a:pt x="473554" y="4018"/>
                </a:lnTo>
                <a:lnTo>
                  <a:pt x="236138"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616" name="Google Shape;616;p75"/>
          <p:cNvSpPr/>
          <p:nvPr/>
        </p:nvSpPr>
        <p:spPr>
          <a:xfrm rot="5400000">
            <a:off x="8213760" y="2965320"/>
            <a:ext cx="523080" cy="6667560"/>
          </a:xfrm>
          <a:custGeom>
            <a:rect b="b" l="l" r="r" t="t"/>
            <a:pathLst>
              <a:path extrusionOk="0" h="275155" w="43200">
                <a:moveTo>
                  <a:pt x="0" y="0"/>
                </a:moveTo>
                <a:lnTo>
                  <a:pt x="10800" y="117888"/>
                </a:lnTo>
                <a:lnTo>
                  <a:pt x="10800" y="262345"/>
                </a:lnTo>
                <a:close/>
                <a:moveTo>
                  <a:pt x="0" y="0"/>
                </a:moveTo>
                <a:lnTo>
                  <a:pt x="10800" y="117888"/>
                </a:lnTo>
                <a:lnTo>
                  <a:pt x="10800" y="262345"/>
                </a:lnTo>
              </a:path>
            </a:pathLst>
          </a:custGeom>
          <a:noFill/>
          <a:ln cap="flat" cmpd="sng" w="38150">
            <a:solidFill>
              <a:srgbClr val="FF9300"/>
            </a:solidFill>
            <a:prstDash val="solid"/>
            <a:round/>
            <a:headEnd len="sm" w="sm" type="none"/>
            <a:tailEnd len="sm" w="sm" type="none"/>
          </a:ln>
        </p:spPr>
      </p:sp>
      <p:sp>
        <p:nvSpPr>
          <p:cNvPr id="617" name="Google Shape;617;p75"/>
          <p:cNvSpPr/>
          <p:nvPr/>
        </p:nvSpPr>
        <p:spPr>
          <a:xfrm>
            <a:off x="8903160" y="6350040"/>
            <a:ext cx="38779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500"/>
                                        <p:tgtEl>
                                          <p:spTgt spid="6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500"/>
                                        <p:tgtEl>
                                          <p:spTgt spid="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1" name="Shape 621"/>
        <p:cNvGrpSpPr/>
        <p:nvPr/>
      </p:nvGrpSpPr>
      <p:grpSpPr>
        <a:xfrm>
          <a:off x="0" y="0"/>
          <a:ext cx="0" cy="0"/>
          <a:chOff x="0" y="0"/>
          <a:chExt cx="0" cy="0"/>
        </a:xfrm>
      </p:grpSpPr>
      <p:sp>
        <p:nvSpPr>
          <p:cNvPr id="622" name="Google Shape;622;p76"/>
          <p:cNvSpPr txBox="1"/>
          <p:nvPr/>
        </p:nvSpPr>
        <p:spPr>
          <a:xfrm>
            <a:off x="278640" y="491040"/>
            <a:ext cx="13010759" cy="657792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0" i="0" lang="en-US" sz="8800" u="none" cap="none" strike="noStrike">
                <a:solidFill>
                  <a:srgbClr val="000000"/>
                </a:solidFill>
                <a:latin typeface="Traditional Arabic"/>
                <a:ea typeface="Traditional Arabic"/>
                <a:cs typeface="Traditional Arabic"/>
                <a:sym typeface="Traditional Arabic"/>
              </a:rPr>
              <a:t>طُوْبَى لِمَن وَّجَدَ فِيْ صَحِيْفَتِهِ اسْتِغْفَارًا كَثِيْرًا</a:t>
            </a:r>
            <a:endParaRPr b="0" i="0" sz="8800" u="none" cap="none" strike="noStrike">
              <a:latin typeface="Arial"/>
              <a:ea typeface="Arial"/>
              <a:cs typeface="Arial"/>
              <a:sym typeface="Arial"/>
            </a:endParaRPr>
          </a:p>
        </p:txBody>
      </p:sp>
      <p:sp>
        <p:nvSpPr>
          <p:cNvPr id="623" name="Google Shape;623;p76"/>
          <p:cNvSpPr txBox="1"/>
          <p:nvPr/>
        </p:nvSpPr>
        <p:spPr>
          <a:xfrm>
            <a:off x="2106000" y="2497320"/>
            <a:ext cx="135684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مَوْصُوف</a:t>
            </a:r>
            <a:endParaRPr b="0" i="0" sz="3200" u="none" cap="none" strike="noStrike">
              <a:latin typeface="Arial"/>
              <a:ea typeface="Arial"/>
              <a:cs typeface="Arial"/>
              <a:sym typeface="Arial"/>
            </a:endParaRPr>
          </a:p>
        </p:txBody>
      </p:sp>
      <p:sp>
        <p:nvSpPr>
          <p:cNvPr id="624" name="Google Shape;624;p76"/>
          <p:cNvSpPr txBox="1"/>
          <p:nvPr/>
        </p:nvSpPr>
        <p:spPr>
          <a:xfrm>
            <a:off x="530640" y="2396520"/>
            <a:ext cx="92664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صِفَة</a:t>
            </a:r>
            <a:endParaRPr b="0" i="0" sz="3200" u="none" cap="none" strike="noStrike">
              <a:latin typeface="Arial"/>
              <a:ea typeface="Arial"/>
              <a:cs typeface="Arial"/>
              <a:sym typeface="Arial"/>
            </a:endParaRPr>
          </a:p>
        </p:txBody>
      </p:sp>
      <p:sp>
        <p:nvSpPr>
          <p:cNvPr id="625" name="Google Shape;625;p76"/>
          <p:cNvSpPr txBox="1"/>
          <p:nvPr/>
        </p:nvSpPr>
        <p:spPr>
          <a:xfrm>
            <a:off x="37800" y="6175080"/>
            <a:ext cx="73850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54. Glad tidings are for him who finds abundant invocations for forgiveness recorded in his book of deeds.</a:t>
            </a:r>
            <a:endParaRPr b="0" i="0" sz="1800" u="none" cap="none" strike="noStrike">
              <a:latin typeface="Arial"/>
              <a:ea typeface="Arial"/>
              <a:cs typeface="Arial"/>
              <a:sym typeface="Arial"/>
            </a:endParaRPr>
          </a:p>
        </p:txBody>
      </p:sp>
      <p:cxnSp>
        <p:nvCxnSpPr>
          <p:cNvPr id="626" name="Google Shape;626;p76"/>
          <p:cNvCxnSpPr/>
          <p:nvPr/>
        </p:nvCxnSpPr>
        <p:spPr>
          <a:xfrm>
            <a:off x="854280" y="1625400"/>
            <a:ext cx="360" cy="691560"/>
          </a:xfrm>
          <a:prstGeom prst="straightConnector1">
            <a:avLst/>
          </a:prstGeom>
          <a:noFill/>
          <a:ln cap="flat" cmpd="sng" w="38150">
            <a:solidFill>
              <a:srgbClr val="00B050"/>
            </a:solidFill>
            <a:prstDash val="solid"/>
            <a:round/>
            <a:headEnd len="sm" w="sm" type="none"/>
            <a:tailEnd len="med" w="med" type="triangle"/>
          </a:ln>
        </p:spPr>
      </p:cxnSp>
      <p:cxnSp>
        <p:nvCxnSpPr>
          <p:cNvPr id="627" name="Google Shape;627;p76"/>
          <p:cNvCxnSpPr/>
          <p:nvPr/>
        </p:nvCxnSpPr>
        <p:spPr>
          <a:xfrm>
            <a:off x="2790000" y="1527480"/>
            <a:ext cx="360" cy="789480"/>
          </a:xfrm>
          <a:prstGeom prst="straightConnector1">
            <a:avLst/>
          </a:prstGeom>
          <a:noFill/>
          <a:ln cap="flat" cmpd="sng" w="38150">
            <a:solidFill>
              <a:srgbClr val="00B050"/>
            </a:solidFill>
            <a:prstDash val="solid"/>
            <a:round/>
            <a:headEnd len="sm" w="sm" type="none"/>
            <a:tailEnd len="med" w="med" type="triangle"/>
          </a:ln>
        </p:spPr>
      </p:cxnSp>
      <p:cxnSp>
        <p:nvCxnSpPr>
          <p:cNvPr id="628" name="Google Shape;628;p76"/>
          <p:cNvCxnSpPr/>
          <p:nvPr/>
        </p:nvCxnSpPr>
        <p:spPr>
          <a:xfrm>
            <a:off x="9847440" y="1527480"/>
            <a:ext cx="360" cy="1184400"/>
          </a:xfrm>
          <a:prstGeom prst="straightConnector1">
            <a:avLst/>
          </a:prstGeom>
          <a:noFill/>
          <a:ln cap="flat" cmpd="sng" w="38150">
            <a:solidFill>
              <a:srgbClr val="941651"/>
            </a:solidFill>
            <a:prstDash val="solid"/>
            <a:round/>
            <a:headEnd len="sm" w="sm" type="none"/>
            <a:tailEnd len="med" w="med" type="triangle"/>
          </a:ln>
        </p:spPr>
      </p:cxnSp>
      <p:sp>
        <p:nvSpPr>
          <p:cNvPr id="629" name="Google Shape;629;p76"/>
          <p:cNvSpPr/>
          <p:nvPr/>
        </p:nvSpPr>
        <p:spPr>
          <a:xfrm>
            <a:off x="6454440" y="306936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sp>
        <p:nvSpPr>
          <p:cNvPr id="630" name="Google Shape;630;p76"/>
          <p:cNvSpPr/>
          <p:nvPr/>
        </p:nvSpPr>
        <p:spPr>
          <a:xfrm>
            <a:off x="4795200" y="308988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cxnSp>
        <p:nvCxnSpPr>
          <p:cNvPr id="631" name="Google Shape;631;p76"/>
          <p:cNvCxnSpPr/>
          <p:nvPr/>
        </p:nvCxnSpPr>
        <p:spPr>
          <a:xfrm>
            <a:off x="11392200" y="1625400"/>
            <a:ext cx="360" cy="4056840"/>
          </a:xfrm>
          <a:prstGeom prst="straightConnector1">
            <a:avLst/>
          </a:prstGeom>
          <a:noFill/>
          <a:ln cap="flat" cmpd="sng" w="38150">
            <a:solidFill>
              <a:srgbClr val="C00000"/>
            </a:solidFill>
            <a:prstDash val="solid"/>
            <a:round/>
            <a:headEnd len="sm" w="sm" type="none"/>
            <a:tailEnd len="med" w="med" type="triangle"/>
          </a:ln>
        </p:spPr>
      </p:cxnSp>
      <p:cxnSp>
        <p:nvCxnSpPr>
          <p:cNvPr id="632" name="Google Shape;632;p76"/>
          <p:cNvCxnSpPr/>
          <p:nvPr/>
        </p:nvCxnSpPr>
        <p:spPr>
          <a:xfrm>
            <a:off x="10274760" y="1638360"/>
            <a:ext cx="41400" cy="2120400"/>
          </a:xfrm>
          <a:prstGeom prst="straightConnector1">
            <a:avLst/>
          </a:prstGeom>
          <a:noFill/>
          <a:ln cap="flat" cmpd="sng" w="38150">
            <a:solidFill>
              <a:srgbClr val="C14DCB"/>
            </a:solidFill>
            <a:prstDash val="solid"/>
            <a:round/>
            <a:headEnd len="sm" w="sm" type="none"/>
            <a:tailEnd len="med" w="med" type="triangle"/>
          </a:ln>
        </p:spPr>
      </p:cxnSp>
      <p:sp>
        <p:nvSpPr>
          <p:cNvPr id="633" name="Google Shape;633;p76"/>
          <p:cNvSpPr/>
          <p:nvPr/>
        </p:nvSpPr>
        <p:spPr>
          <a:xfrm rot="5400000">
            <a:off x="5448960" y="1816560"/>
            <a:ext cx="276480" cy="3812040"/>
          </a:xfrm>
          <a:custGeom>
            <a:rect b="b" l="l" r="r" t="t"/>
            <a:pathLst>
              <a:path extrusionOk="0" h="297456" w="43200">
                <a:moveTo>
                  <a:pt x="0" y="0"/>
                </a:moveTo>
                <a:lnTo>
                  <a:pt x="10800" y="128482"/>
                </a:lnTo>
                <a:lnTo>
                  <a:pt x="10800" y="284646"/>
                </a:lnTo>
                <a:close/>
                <a:moveTo>
                  <a:pt x="0" y="0"/>
                </a:moveTo>
                <a:lnTo>
                  <a:pt x="10800" y="128482"/>
                </a:lnTo>
                <a:lnTo>
                  <a:pt x="10800" y="284646"/>
                </a:lnTo>
              </a:path>
            </a:pathLst>
          </a:custGeom>
          <a:noFill/>
          <a:ln cap="flat" cmpd="sng" w="38150">
            <a:solidFill>
              <a:srgbClr val="0070C0"/>
            </a:solidFill>
            <a:prstDash val="solid"/>
            <a:round/>
            <a:headEnd len="sm" w="sm" type="none"/>
            <a:tailEnd len="sm" w="sm" type="none"/>
          </a:ln>
        </p:spPr>
      </p:sp>
      <p:sp>
        <p:nvSpPr>
          <p:cNvPr id="634" name="Google Shape;634;p76"/>
          <p:cNvSpPr/>
          <p:nvPr/>
        </p:nvSpPr>
        <p:spPr>
          <a:xfrm>
            <a:off x="5391360" y="391464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635" name="Google Shape;635;p76"/>
          <p:cNvSpPr/>
          <p:nvPr/>
        </p:nvSpPr>
        <p:spPr>
          <a:xfrm rot="5400000">
            <a:off x="4944240" y="1469520"/>
            <a:ext cx="264240" cy="2987280"/>
          </a:xfrm>
          <a:custGeom>
            <a:rect b="b" l="l" r="r" t="t"/>
            <a:pathLst>
              <a:path extrusionOk="0" h="243889" w="43200">
                <a:moveTo>
                  <a:pt x="0" y="0"/>
                </a:moveTo>
                <a:lnTo>
                  <a:pt x="10800" y="103037"/>
                </a:lnTo>
                <a:lnTo>
                  <a:pt x="10800" y="231079"/>
                </a:lnTo>
                <a:close/>
                <a:moveTo>
                  <a:pt x="0" y="0"/>
                </a:moveTo>
                <a:lnTo>
                  <a:pt x="10800" y="103037"/>
                </a:lnTo>
                <a:lnTo>
                  <a:pt x="10800" y="231079"/>
                </a:lnTo>
              </a:path>
            </a:pathLst>
          </a:custGeom>
          <a:noFill/>
          <a:ln cap="flat" cmpd="sng" w="38150">
            <a:solidFill>
              <a:srgbClr val="C14DCB"/>
            </a:solidFill>
            <a:prstDash val="solid"/>
            <a:round/>
            <a:headEnd len="sm" w="sm" type="none"/>
            <a:tailEnd len="sm" w="sm" type="none"/>
          </a:ln>
        </p:spPr>
      </p:sp>
      <p:sp>
        <p:nvSpPr>
          <p:cNvPr id="636" name="Google Shape;636;p76"/>
          <p:cNvSpPr/>
          <p:nvPr/>
        </p:nvSpPr>
        <p:spPr>
          <a:xfrm rot="5400000">
            <a:off x="4261320" y="846360"/>
            <a:ext cx="479880" cy="7896240"/>
          </a:xfrm>
          <a:custGeom>
            <a:rect b="b" l="l" r="r" t="t"/>
            <a:pathLst>
              <a:path extrusionOk="0" h="355169" w="43200">
                <a:moveTo>
                  <a:pt x="0" y="0"/>
                </a:moveTo>
                <a:lnTo>
                  <a:pt x="10800" y="155895"/>
                </a:lnTo>
                <a:lnTo>
                  <a:pt x="10800" y="342359"/>
                </a:lnTo>
                <a:close/>
                <a:moveTo>
                  <a:pt x="0" y="0"/>
                </a:moveTo>
                <a:lnTo>
                  <a:pt x="10800" y="155895"/>
                </a:lnTo>
                <a:lnTo>
                  <a:pt x="10800" y="342359"/>
                </a:lnTo>
              </a:path>
            </a:pathLst>
          </a:custGeom>
          <a:noFill/>
          <a:ln cap="flat" cmpd="sng" w="38150">
            <a:solidFill>
              <a:srgbClr val="941651"/>
            </a:solidFill>
            <a:prstDash val="solid"/>
            <a:round/>
            <a:headEnd len="sm" w="sm" type="none"/>
            <a:tailEnd len="sm" w="sm" type="none"/>
          </a:ln>
        </p:spPr>
      </p:sp>
      <p:sp>
        <p:nvSpPr>
          <p:cNvPr id="637" name="Google Shape;637;p76"/>
          <p:cNvSpPr txBox="1"/>
          <p:nvPr/>
        </p:nvSpPr>
        <p:spPr>
          <a:xfrm>
            <a:off x="11119320" y="581796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sp>
        <p:nvSpPr>
          <p:cNvPr id="638" name="Google Shape;638;p76"/>
          <p:cNvSpPr/>
          <p:nvPr/>
        </p:nvSpPr>
        <p:spPr>
          <a:xfrm>
            <a:off x="9320040" y="5961240"/>
            <a:ext cx="1825560" cy="100584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800" u="none" cap="none" strike="noStrike">
                <a:solidFill>
                  <a:srgbClr val="C00000"/>
                </a:solidFill>
                <a:latin typeface="Traditional Arabic"/>
                <a:ea typeface="Traditional Arabic"/>
                <a:cs typeface="Traditional Arabic"/>
                <a:sym typeface="Traditional Arabic"/>
              </a:rPr>
              <a:t>hidden</a:t>
            </a:r>
            <a:endParaRPr b="0" i="0" sz="28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639" name="Google Shape;639;p76"/>
          <p:cNvSpPr/>
          <p:nvPr/>
        </p:nvSpPr>
        <p:spPr>
          <a:xfrm>
            <a:off x="9088200" y="2628360"/>
            <a:ext cx="123660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اسم الموصول</a:t>
            </a:r>
            <a:endParaRPr b="0" i="0" sz="3200" u="none" cap="none" strike="noStrike">
              <a:latin typeface="Arial"/>
              <a:ea typeface="Arial"/>
              <a:cs typeface="Arial"/>
              <a:sym typeface="Arial"/>
            </a:endParaRPr>
          </a:p>
        </p:txBody>
      </p:sp>
      <p:sp>
        <p:nvSpPr>
          <p:cNvPr id="640" name="Google Shape;640;p76"/>
          <p:cNvSpPr/>
          <p:nvPr/>
        </p:nvSpPr>
        <p:spPr>
          <a:xfrm>
            <a:off x="7759440" y="3308760"/>
            <a:ext cx="139248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cxnSp>
        <p:nvCxnSpPr>
          <p:cNvPr id="641" name="Google Shape;641;p76"/>
          <p:cNvCxnSpPr/>
          <p:nvPr/>
        </p:nvCxnSpPr>
        <p:spPr>
          <a:xfrm>
            <a:off x="7216200" y="1730160"/>
            <a:ext cx="360" cy="1172880"/>
          </a:xfrm>
          <a:prstGeom prst="straightConnector1">
            <a:avLst/>
          </a:prstGeom>
          <a:noFill/>
          <a:ln cap="flat" cmpd="sng" w="38150">
            <a:solidFill>
              <a:srgbClr val="C14DCB"/>
            </a:solidFill>
            <a:prstDash val="solid"/>
            <a:round/>
            <a:headEnd len="sm" w="sm" type="none"/>
            <a:tailEnd len="med" w="med" type="triangle"/>
          </a:ln>
        </p:spPr>
      </p:cxnSp>
      <p:cxnSp>
        <p:nvCxnSpPr>
          <p:cNvPr id="642" name="Google Shape;642;p76"/>
          <p:cNvCxnSpPr/>
          <p:nvPr/>
        </p:nvCxnSpPr>
        <p:spPr>
          <a:xfrm>
            <a:off x="5950440" y="1535040"/>
            <a:ext cx="360" cy="751320"/>
          </a:xfrm>
          <a:prstGeom prst="straightConnector1">
            <a:avLst/>
          </a:prstGeom>
          <a:noFill/>
          <a:ln cap="flat" cmpd="sng" w="38150">
            <a:solidFill>
              <a:srgbClr val="945200"/>
            </a:solidFill>
            <a:prstDash val="solid"/>
            <a:round/>
            <a:headEnd len="sm" w="sm" type="none"/>
            <a:tailEnd len="med" w="med" type="triangle"/>
          </a:ln>
        </p:spPr>
      </p:cxnSp>
      <p:cxnSp>
        <p:nvCxnSpPr>
          <p:cNvPr id="643" name="Google Shape;643;p76"/>
          <p:cNvCxnSpPr/>
          <p:nvPr/>
        </p:nvCxnSpPr>
        <p:spPr>
          <a:xfrm>
            <a:off x="4319640" y="1596960"/>
            <a:ext cx="360" cy="689400"/>
          </a:xfrm>
          <a:prstGeom prst="straightConnector1">
            <a:avLst/>
          </a:prstGeom>
          <a:noFill/>
          <a:ln cap="flat" cmpd="sng" w="38150">
            <a:solidFill>
              <a:srgbClr val="945200"/>
            </a:solidFill>
            <a:prstDash val="solid"/>
            <a:round/>
            <a:headEnd len="sm" w="sm" type="none"/>
            <a:tailEnd len="med" w="med" type="triangle"/>
          </a:ln>
        </p:spPr>
      </p:cxnSp>
      <p:sp>
        <p:nvSpPr>
          <p:cNvPr id="644" name="Google Shape;644;p76"/>
          <p:cNvSpPr/>
          <p:nvPr/>
        </p:nvSpPr>
        <p:spPr>
          <a:xfrm>
            <a:off x="3537360" y="226296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645" name="Google Shape;645;p76"/>
          <p:cNvSpPr/>
          <p:nvPr/>
        </p:nvSpPr>
        <p:spPr>
          <a:xfrm>
            <a:off x="5391360" y="23180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646" name="Google Shape;646;p76"/>
          <p:cNvSpPr/>
          <p:nvPr/>
        </p:nvSpPr>
        <p:spPr>
          <a:xfrm>
            <a:off x="1467720" y="387504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sp>
        <p:nvSpPr>
          <p:cNvPr id="647" name="Google Shape;647;p76"/>
          <p:cNvSpPr/>
          <p:nvPr/>
        </p:nvSpPr>
        <p:spPr>
          <a:xfrm>
            <a:off x="9421560" y="381240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cxnSp>
        <p:nvCxnSpPr>
          <p:cNvPr id="648" name="Google Shape;648;p76"/>
          <p:cNvCxnSpPr/>
          <p:nvPr/>
        </p:nvCxnSpPr>
        <p:spPr>
          <a:xfrm>
            <a:off x="8268840" y="1527480"/>
            <a:ext cx="4320" cy="1100520"/>
          </a:xfrm>
          <a:prstGeom prst="straightConnector1">
            <a:avLst/>
          </a:prstGeom>
          <a:noFill/>
          <a:ln cap="flat" cmpd="sng" w="38150">
            <a:solidFill>
              <a:srgbClr val="0070C0"/>
            </a:solidFill>
            <a:prstDash val="solid"/>
            <a:round/>
            <a:headEnd len="sm" w="sm" type="none"/>
            <a:tailEnd len="med" w="med" type="triangle"/>
          </a:ln>
        </p:spPr>
      </p:cxnSp>
      <p:sp>
        <p:nvSpPr>
          <p:cNvPr id="649" name="Google Shape;649;p76"/>
          <p:cNvSpPr/>
          <p:nvPr/>
        </p:nvSpPr>
        <p:spPr>
          <a:xfrm rot="5400000">
            <a:off x="1708560" y="2236320"/>
            <a:ext cx="199440" cy="2815920"/>
          </a:xfrm>
          <a:custGeom>
            <a:rect b="b" l="l" r="r" t="t"/>
            <a:pathLst>
              <a:path extrusionOk="0" h="304463" w="43200">
                <a:moveTo>
                  <a:pt x="0" y="0"/>
                </a:moveTo>
                <a:lnTo>
                  <a:pt x="10800" y="131810"/>
                </a:lnTo>
                <a:lnTo>
                  <a:pt x="10800" y="291653"/>
                </a:lnTo>
                <a:close/>
                <a:moveTo>
                  <a:pt x="0" y="0"/>
                </a:moveTo>
                <a:lnTo>
                  <a:pt x="10800" y="131810"/>
                </a:lnTo>
                <a:lnTo>
                  <a:pt x="10800" y="291653"/>
                </a:lnTo>
              </a:path>
            </a:pathLst>
          </a:custGeom>
          <a:noFill/>
          <a:ln cap="flat" cmpd="sng" w="38150">
            <a:solidFill>
              <a:srgbClr val="0070C0"/>
            </a:solidFill>
            <a:prstDash val="solid"/>
            <a:round/>
            <a:headEnd len="sm" w="sm" type="none"/>
            <a:tailEnd len="sm" w="sm" type="none"/>
          </a:ln>
        </p:spPr>
      </p:sp>
      <p:sp>
        <p:nvSpPr>
          <p:cNvPr id="650" name="Google Shape;650;p76"/>
          <p:cNvSpPr/>
          <p:nvPr/>
        </p:nvSpPr>
        <p:spPr>
          <a:xfrm>
            <a:off x="6327720" y="4251240"/>
            <a:ext cx="1960920" cy="313920"/>
          </a:xfrm>
          <a:custGeom>
            <a:rect b="b" l="l" r="r" t="t"/>
            <a:pathLst>
              <a:path extrusionOk="0" h="43200" w="133690">
                <a:moveTo>
                  <a:pt x="129396" y="0"/>
                </a:moveTo>
                <a:lnTo>
                  <a:pt x="133690" y="4018"/>
                </a:lnTo>
                <a:lnTo>
                  <a:pt x="130990" y="4018"/>
                </a:lnTo>
                <a:lnTo>
                  <a:pt x="122890" y="4018"/>
                </a:lnTo>
                <a:close/>
                <a:moveTo>
                  <a:pt x="63348" y="21600"/>
                </a:moveTo>
                <a:lnTo>
                  <a:pt x="5400" y="0"/>
                </a:lnTo>
                <a:close/>
                <a:moveTo>
                  <a:pt x="66048" y="21580"/>
                </a:moveTo>
                <a:lnTo>
                  <a:pt x="122890" y="4018"/>
                </a:lnTo>
                <a:lnTo>
                  <a:pt x="129396" y="0"/>
                </a:lnTo>
                <a:lnTo>
                  <a:pt x="133690" y="4018"/>
                </a:lnTo>
                <a:lnTo>
                  <a:pt x="130990" y="4018"/>
                </a:lnTo>
                <a:lnTo>
                  <a:pt x="63348" y="21600"/>
                </a:lnTo>
                <a:lnTo>
                  <a:pt x="5400" y="0"/>
                </a:lnTo>
              </a:path>
            </a:pathLst>
          </a:custGeom>
          <a:solidFill>
            <a:srgbClr val="0070C0"/>
          </a:solidFill>
          <a:ln cap="flat" cmpd="sng" w="12600">
            <a:solidFill>
              <a:srgbClr val="0070C0"/>
            </a:solidFill>
            <a:prstDash val="solid"/>
            <a:miter lim="8000"/>
            <a:headEnd len="sm" w="sm" type="none"/>
            <a:tailEnd len="sm" w="sm" type="none"/>
          </a:ln>
        </p:spPr>
      </p:sp>
      <p:sp>
        <p:nvSpPr>
          <p:cNvPr id="651" name="Google Shape;651;p76"/>
          <p:cNvSpPr/>
          <p:nvPr/>
        </p:nvSpPr>
        <p:spPr>
          <a:xfrm>
            <a:off x="4132800" y="4833720"/>
            <a:ext cx="881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صلة</a:t>
            </a:r>
            <a:endParaRPr b="0" i="0" sz="3200" u="none" cap="none" strike="noStrike">
              <a:latin typeface="Arial"/>
              <a:ea typeface="Arial"/>
              <a:cs typeface="Arial"/>
              <a:sym typeface="Arial"/>
            </a:endParaRPr>
          </a:p>
        </p:txBody>
      </p:sp>
      <p:sp>
        <p:nvSpPr>
          <p:cNvPr id="652" name="Google Shape;652;p76"/>
          <p:cNvSpPr/>
          <p:nvPr/>
        </p:nvSpPr>
        <p:spPr>
          <a:xfrm>
            <a:off x="5432760" y="539676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653" name="Google Shape;653;p76"/>
          <p:cNvSpPr/>
          <p:nvPr/>
        </p:nvSpPr>
        <p:spPr>
          <a:xfrm rot="5400000">
            <a:off x="4858560" y="777960"/>
            <a:ext cx="335880" cy="9235440"/>
          </a:xfrm>
          <a:custGeom>
            <a:rect b="b" l="l" r="r" t="t"/>
            <a:pathLst>
              <a:path extrusionOk="0" h="593306" w="43200">
                <a:moveTo>
                  <a:pt x="0" y="0"/>
                </a:moveTo>
                <a:lnTo>
                  <a:pt x="10800" y="269010"/>
                </a:lnTo>
                <a:lnTo>
                  <a:pt x="10800" y="580496"/>
                </a:lnTo>
                <a:close/>
                <a:moveTo>
                  <a:pt x="0" y="0"/>
                </a:moveTo>
                <a:lnTo>
                  <a:pt x="10800" y="269010"/>
                </a:lnTo>
                <a:lnTo>
                  <a:pt x="10800" y="580496"/>
                </a:lnTo>
              </a:path>
            </a:pathLst>
          </a:custGeom>
          <a:noFill/>
          <a:ln cap="flat" cmpd="sng" w="38150">
            <a:solidFill>
              <a:srgbClr val="C14DCB"/>
            </a:solidFill>
            <a:prstDash val="solid"/>
            <a:round/>
            <a:headEnd len="sm" w="sm" type="none"/>
            <a:tailEnd len="sm" w="sm" type="none"/>
          </a:ln>
        </p:spPr>
      </p:sp>
      <p:sp>
        <p:nvSpPr>
          <p:cNvPr id="654" name="Google Shape;654;p76"/>
          <p:cNvSpPr/>
          <p:nvPr/>
        </p:nvSpPr>
        <p:spPr>
          <a:xfrm rot="5400000">
            <a:off x="6954120" y="2462760"/>
            <a:ext cx="468720" cy="6906240"/>
          </a:xfrm>
          <a:custGeom>
            <a:rect b="b" l="l" r="r" t="t"/>
            <a:pathLst>
              <a:path extrusionOk="0" h="318032" w="43200">
                <a:moveTo>
                  <a:pt x="0" y="0"/>
                </a:moveTo>
                <a:lnTo>
                  <a:pt x="10800" y="138255"/>
                </a:lnTo>
                <a:lnTo>
                  <a:pt x="10800" y="305222"/>
                </a:lnTo>
                <a:close/>
                <a:moveTo>
                  <a:pt x="0" y="0"/>
                </a:moveTo>
                <a:lnTo>
                  <a:pt x="10800" y="138255"/>
                </a:lnTo>
                <a:lnTo>
                  <a:pt x="10800" y="305222"/>
                </a:lnTo>
              </a:path>
            </a:pathLst>
          </a:custGeom>
          <a:noFill/>
          <a:ln cap="flat" cmpd="sng" w="38150">
            <a:solidFill>
              <a:srgbClr val="C00000"/>
            </a:solidFill>
            <a:prstDash val="solid"/>
            <a:round/>
            <a:headEnd len="sm" w="sm" type="none"/>
            <a:tailEnd len="sm" w="sm" type="none"/>
          </a:ln>
        </p:spPr>
      </p:sp>
      <p:sp>
        <p:nvSpPr>
          <p:cNvPr id="655" name="Google Shape;655;p76"/>
          <p:cNvSpPr/>
          <p:nvPr/>
        </p:nvSpPr>
        <p:spPr>
          <a:xfrm>
            <a:off x="7098120" y="615060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656" name="Google Shape;656;p76"/>
          <p:cNvSpPr/>
          <p:nvPr/>
        </p:nvSpPr>
        <p:spPr>
          <a:xfrm>
            <a:off x="8188200" y="6372720"/>
            <a:ext cx="1706760" cy="342720"/>
          </a:xfrm>
          <a:custGeom>
            <a:rect b="b" l="l" r="r" t="t"/>
            <a:pathLst>
              <a:path extrusionOk="0" h="43200" w="106612">
                <a:moveTo>
                  <a:pt x="102079" y="0"/>
                </a:moveTo>
                <a:lnTo>
                  <a:pt x="106612" y="4018"/>
                </a:lnTo>
                <a:lnTo>
                  <a:pt x="103912" y="4018"/>
                </a:lnTo>
                <a:lnTo>
                  <a:pt x="95812" y="4018"/>
                </a:lnTo>
                <a:close/>
                <a:moveTo>
                  <a:pt x="49689" y="21600"/>
                </a:moveTo>
                <a:lnTo>
                  <a:pt x="5400" y="0"/>
                </a:lnTo>
                <a:close/>
                <a:moveTo>
                  <a:pt x="52389" y="21568"/>
                </a:moveTo>
                <a:lnTo>
                  <a:pt x="95812" y="4018"/>
                </a:lnTo>
                <a:lnTo>
                  <a:pt x="102079" y="0"/>
                </a:lnTo>
                <a:lnTo>
                  <a:pt x="106612" y="4018"/>
                </a:lnTo>
                <a:lnTo>
                  <a:pt x="103912" y="4018"/>
                </a:lnTo>
                <a:lnTo>
                  <a:pt x="49689"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657" name="Google Shape;657;p76"/>
          <p:cNvSpPr/>
          <p:nvPr/>
        </p:nvSpPr>
        <p:spPr>
          <a:xfrm>
            <a:off x="7266240" y="2505240"/>
            <a:ext cx="23994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وَجَدَ -يَجِدُ- جِدْ</a:t>
            </a:r>
            <a:endParaRPr b="0" i="0" sz="3200" u="none" cap="none" strike="noStrike">
              <a:latin typeface="Arial"/>
              <a:ea typeface="Arial"/>
              <a:cs typeface="Arial"/>
              <a:sym typeface="Arial"/>
            </a:endParaRPr>
          </a:p>
        </p:txBody>
      </p:sp>
      <p:sp>
        <p:nvSpPr>
          <p:cNvPr id="658" name="Google Shape;658;p76"/>
          <p:cNvSpPr/>
          <p:nvPr/>
        </p:nvSpPr>
        <p:spPr>
          <a:xfrm>
            <a:off x="7746840" y="2997720"/>
            <a:ext cx="10659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find</a:t>
            </a:r>
            <a:endParaRPr b="0" i="0" sz="24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500"/>
                                        <p:tgtEl>
                                          <p:spTgt spid="6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5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2" name="Shape 662"/>
        <p:cNvGrpSpPr/>
        <p:nvPr/>
      </p:nvGrpSpPr>
      <p:grpSpPr>
        <a:xfrm>
          <a:off x="0" y="0"/>
          <a:ext cx="0" cy="0"/>
          <a:chOff x="0" y="0"/>
          <a:chExt cx="0" cy="0"/>
        </a:xfrm>
      </p:grpSpPr>
      <p:sp>
        <p:nvSpPr>
          <p:cNvPr id="663" name="Google Shape;663;p77"/>
          <p:cNvSpPr txBox="1"/>
          <p:nvPr/>
        </p:nvSpPr>
        <p:spPr>
          <a:xfrm>
            <a:off x="278640" y="491040"/>
            <a:ext cx="13010759" cy="657792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0" i="0" lang="en-US" sz="6000" u="none" cap="none" strike="noStrike">
                <a:solidFill>
                  <a:srgbClr val="000000"/>
                </a:solidFill>
                <a:latin typeface="Traditional Arabic"/>
                <a:ea typeface="Traditional Arabic"/>
                <a:cs typeface="Traditional Arabic"/>
                <a:sym typeface="Traditional Arabic"/>
              </a:rPr>
              <a:t>رِضَى الرَّبِّ فِيْ رِضَى الْوَالِدِ، و سَخَطُ الرَّبِّ فِيْ سَخَطِ الْوَالِدِ</a:t>
            </a:r>
            <a:endParaRPr b="0" i="0" sz="6000" u="none" cap="none" strike="noStrike">
              <a:latin typeface="Arial"/>
              <a:ea typeface="Arial"/>
              <a:cs typeface="Arial"/>
              <a:sym typeface="Arial"/>
            </a:endParaRPr>
          </a:p>
        </p:txBody>
      </p:sp>
      <p:sp>
        <p:nvSpPr>
          <p:cNvPr id="664" name="Google Shape;664;p77"/>
          <p:cNvSpPr txBox="1"/>
          <p:nvPr/>
        </p:nvSpPr>
        <p:spPr>
          <a:xfrm>
            <a:off x="37800" y="6175080"/>
            <a:ext cx="738504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55. The pleasure of Allah is in the pleasure of the father, and the dis- pleasure of Allah is in the displeasure of the father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sp>
        <p:nvSpPr>
          <p:cNvPr id="665" name="Google Shape;665;p77"/>
          <p:cNvSpPr/>
          <p:nvPr/>
        </p:nvSpPr>
        <p:spPr>
          <a:xfrm>
            <a:off x="8332560" y="314856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sp>
        <p:nvSpPr>
          <p:cNvPr id="666" name="Google Shape;666;p77"/>
          <p:cNvSpPr/>
          <p:nvPr/>
        </p:nvSpPr>
        <p:spPr>
          <a:xfrm>
            <a:off x="7158960" y="324000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667" name="Google Shape;667;p77"/>
          <p:cNvSpPr/>
          <p:nvPr/>
        </p:nvSpPr>
        <p:spPr>
          <a:xfrm rot="5400000">
            <a:off x="7296840" y="2150280"/>
            <a:ext cx="231840" cy="2046240"/>
          </a:xfrm>
          <a:custGeom>
            <a:rect b="b" l="l" r="r" t="t"/>
            <a:pathLst>
              <a:path extrusionOk="0" h="190381" w="43200">
                <a:moveTo>
                  <a:pt x="0" y="0"/>
                </a:moveTo>
                <a:lnTo>
                  <a:pt x="10800" y="77621"/>
                </a:lnTo>
                <a:lnTo>
                  <a:pt x="10800" y="177571"/>
                </a:lnTo>
                <a:close/>
                <a:moveTo>
                  <a:pt x="0" y="0"/>
                </a:moveTo>
                <a:lnTo>
                  <a:pt x="10800" y="77621"/>
                </a:lnTo>
                <a:lnTo>
                  <a:pt x="10800" y="177571"/>
                </a:lnTo>
              </a:path>
            </a:pathLst>
          </a:custGeom>
          <a:noFill/>
          <a:ln cap="flat" cmpd="sng" w="38150">
            <a:solidFill>
              <a:srgbClr val="C14DCB"/>
            </a:solidFill>
            <a:prstDash val="solid"/>
            <a:round/>
            <a:headEnd len="sm" w="sm" type="none"/>
            <a:tailEnd len="sm" w="sm" type="none"/>
          </a:ln>
        </p:spPr>
      </p:sp>
      <p:sp>
        <p:nvSpPr>
          <p:cNvPr id="668" name="Google Shape;668;p77"/>
          <p:cNvSpPr txBox="1"/>
          <p:nvPr/>
        </p:nvSpPr>
        <p:spPr>
          <a:xfrm>
            <a:off x="10427400" y="437508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sp>
        <p:nvSpPr>
          <p:cNvPr id="669" name="Google Shape;669;p77"/>
          <p:cNvSpPr/>
          <p:nvPr/>
        </p:nvSpPr>
        <p:spPr>
          <a:xfrm>
            <a:off x="2615040" y="4422600"/>
            <a:ext cx="182556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hidden</a:t>
            </a:r>
            <a:endParaRPr b="0" i="0" sz="24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cxnSp>
        <p:nvCxnSpPr>
          <p:cNvPr id="670" name="Google Shape;670;p77"/>
          <p:cNvCxnSpPr/>
          <p:nvPr/>
        </p:nvCxnSpPr>
        <p:spPr>
          <a:xfrm>
            <a:off x="9025560" y="1447200"/>
            <a:ext cx="360" cy="1610640"/>
          </a:xfrm>
          <a:prstGeom prst="straightConnector1">
            <a:avLst/>
          </a:prstGeom>
          <a:noFill/>
          <a:ln cap="flat" cmpd="sng" w="38150">
            <a:solidFill>
              <a:srgbClr val="C14DCB"/>
            </a:solidFill>
            <a:prstDash val="solid"/>
            <a:round/>
            <a:headEnd len="sm" w="sm" type="none"/>
            <a:tailEnd len="med" w="med" type="triangle"/>
          </a:ln>
        </p:spPr>
      </p:cxnSp>
      <p:cxnSp>
        <p:nvCxnSpPr>
          <p:cNvPr id="671" name="Google Shape;671;p77"/>
          <p:cNvCxnSpPr/>
          <p:nvPr/>
        </p:nvCxnSpPr>
        <p:spPr>
          <a:xfrm>
            <a:off x="8276040" y="1425960"/>
            <a:ext cx="360" cy="751680"/>
          </a:xfrm>
          <a:prstGeom prst="straightConnector1">
            <a:avLst/>
          </a:prstGeom>
          <a:noFill/>
          <a:ln cap="flat" cmpd="sng" w="38150">
            <a:solidFill>
              <a:srgbClr val="945200"/>
            </a:solidFill>
            <a:prstDash val="solid"/>
            <a:round/>
            <a:headEnd len="sm" w="sm" type="none"/>
            <a:tailEnd len="med" w="med" type="triangle"/>
          </a:ln>
        </p:spPr>
      </p:cxnSp>
      <p:cxnSp>
        <p:nvCxnSpPr>
          <p:cNvPr id="672" name="Google Shape;672;p77"/>
          <p:cNvCxnSpPr/>
          <p:nvPr/>
        </p:nvCxnSpPr>
        <p:spPr>
          <a:xfrm>
            <a:off x="9912240" y="1473120"/>
            <a:ext cx="360" cy="1344240"/>
          </a:xfrm>
          <a:prstGeom prst="straightConnector1">
            <a:avLst/>
          </a:prstGeom>
          <a:noFill/>
          <a:ln cap="flat" cmpd="sng" w="38150">
            <a:solidFill>
              <a:srgbClr val="945200"/>
            </a:solidFill>
            <a:prstDash val="solid"/>
            <a:round/>
            <a:headEnd len="sm" w="sm" type="none"/>
            <a:tailEnd len="med" w="med" type="triangle"/>
          </a:ln>
        </p:spPr>
      </p:cxnSp>
      <p:sp>
        <p:nvSpPr>
          <p:cNvPr id="673" name="Google Shape;673;p77"/>
          <p:cNvSpPr/>
          <p:nvPr/>
        </p:nvSpPr>
        <p:spPr>
          <a:xfrm>
            <a:off x="9437400" y="278928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674" name="Google Shape;674;p77"/>
          <p:cNvSpPr/>
          <p:nvPr/>
        </p:nvSpPr>
        <p:spPr>
          <a:xfrm rot="5400000">
            <a:off x="7686360" y="2529360"/>
            <a:ext cx="468720" cy="3033360"/>
          </a:xfrm>
          <a:custGeom>
            <a:rect b="b" l="l" r="r" t="t"/>
            <a:pathLst>
              <a:path extrusionOk="0" h="139695" w="43200">
                <a:moveTo>
                  <a:pt x="0" y="0"/>
                </a:moveTo>
                <a:lnTo>
                  <a:pt x="10800" y="53545"/>
                </a:lnTo>
                <a:lnTo>
                  <a:pt x="10800" y="126885"/>
                </a:lnTo>
                <a:close/>
                <a:moveTo>
                  <a:pt x="0" y="0"/>
                </a:moveTo>
                <a:lnTo>
                  <a:pt x="10800" y="53545"/>
                </a:lnTo>
                <a:lnTo>
                  <a:pt x="10800" y="126885"/>
                </a:lnTo>
              </a:path>
            </a:pathLst>
          </a:custGeom>
          <a:noFill/>
          <a:ln cap="flat" cmpd="sng" w="38150">
            <a:solidFill>
              <a:srgbClr val="C00000"/>
            </a:solidFill>
            <a:prstDash val="solid"/>
            <a:round/>
            <a:headEnd len="sm" w="sm" type="none"/>
            <a:tailEnd len="sm" w="sm" type="none"/>
          </a:ln>
        </p:spPr>
      </p:sp>
      <p:sp>
        <p:nvSpPr>
          <p:cNvPr id="675" name="Google Shape;675;p77"/>
          <p:cNvSpPr/>
          <p:nvPr/>
        </p:nvSpPr>
        <p:spPr>
          <a:xfrm>
            <a:off x="7640280" y="4251600"/>
            <a:ext cx="87120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676" name="Google Shape;676;p77"/>
          <p:cNvSpPr/>
          <p:nvPr/>
        </p:nvSpPr>
        <p:spPr>
          <a:xfrm>
            <a:off x="7920720" y="4740480"/>
            <a:ext cx="1706760" cy="342720"/>
          </a:xfrm>
          <a:custGeom>
            <a:rect b="b" l="l" r="r" t="t"/>
            <a:pathLst>
              <a:path extrusionOk="0" h="43200" w="106612">
                <a:moveTo>
                  <a:pt x="102079" y="0"/>
                </a:moveTo>
                <a:lnTo>
                  <a:pt x="106612" y="4018"/>
                </a:lnTo>
                <a:lnTo>
                  <a:pt x="103912" y="4018"/>
                </a:lnTo>
                <a:lnTo>
                  <a:pt x="95812" y="4018"/>
                </a:lnTo>
                <a:close/>
                <a:moveTo>
                  <a:pt x="49689" y="21600"/>
                </a:moveTo>
                <a:lnTo>
                  <a:pt x="5400" y="0"/>
                </a:lnTo>
                <a:close/>
                <a:moveTo>
                  <a:pt x="52389" y="21568"/>
                </a:moveTo>
                <a:lnTo>
                  <a:pt x="95812" y="4018"/>
                </a:lnTo>
                <a:lnTo>
                  <a:pt x="102079" y="0"/>
                </a:lnTo>
                <a:lnTo>
                  <a:pt x="106612" y="4018"/>
                </a:lnTo>
                <a:lnTo>
                  <a:pt x="103912" y="4018"/>
                </a:lnTo>
                <a:lnTo>
                  <a:pt x="49689" y="21600"/>
                </a:lnTo>
                <a:lnTo>
                  <a:pt x="5400" y="0"/>
                </a:lnTo>
              </a:path>
            </a:pathLst>
          </a:custGeom>
          <a:solidFill>
            <a:srgbClr val="C00000"/>
          </a:solidFill>
          <a:ln cap="flat" cmpd="sng" w="12600">
            <a:solidFill>
              <a:srgbClr val="C00000"/>
            </a:solidFill>
            <a:prstDash val="solid"/>
            <a:miter lim="8000"/>
            <a:headEnd len="sm" w="sm" type="none"/>
            <a:tailEnd len="sm" w="sm" type="none"/>
          </a:ln>
        </p:spPr>
      </p:sp>
      <p:cxnSp>
        <p:nvCxnSpPr>
          <p:cNvPr id="677" name="Google Shape;677;p77"/>
          <p:cNvCxnSpPr/>
          <p:nvPr/>
        </p:nvCxnSpPr>
        <p:spPr>
          <a:xfrm>
            <a:off x="11165400" y="1527480"/>
            <a:ext cx="360" cy="1092600"/>
          </a:xfrm>
          <a:prstGeom prst="straightConnector1">
            <a:avLst/>
          </a:prstGeom>
          <a:noFill/>
          <a:ln cap="flat" cmpd="sng" w="38150">
            <a:solidFill>
              <a:srgbClr val="945200"/>
            </a:solidFill>
            <a:prstDash val="solid"/>
            <a:round/>
            <a:headEnd len="sm" w="sm" type="none"/>
            <a:tailEnd len="med" w="med" type="triangle"/>
          </a:ln>
        </p:spPr>
      </p:cxnSp>
      <p:sp>
        <p:nvSpPr>
          <p:cNvPr id="678" name="Google Shape;678;p77"/>
          <p:cNvSpPr/>
          <p:nvPr/>
        </p:nvSpPr>
        <p:spPr>
          <a:xfrm>
            <a:off x="10863000" y="26654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679" name="Google Shape;679;p77"/>
          <p:cNvSpPr/>
          <p:nvPr/>
        </p:nvSpPr>
        <p:spPr>
          <a:xfrm rot="5400000">
            <a:off x="10443240" y="2943720"/>
            <a:ext cx="491040" cy="2227320"/>
          </a:xfrm>
          <a:custGeom>
            <a:rect b="b" l="l" r="r" t="t"/>
            <a:pathLst>
              <a:path extrusionOk="0" h="97920" w="43200">
                <a:moveTo>
                  <a:pt x="0" y="0"/>
                </a:moveTo>
                <a:lnTo>
                  <a:pt x="10800" y="33702"/>
                </a:lnTo>
                <a:lnTo>
                  <a:pt x="10800" y="85110"/>
                </a:lnTo>
                <a:close/>
                <a:moveTo>
                  <a:pt x="0" y="0"/>
                </a:moveTo>
                <a:lnTo>
                  <a:pt x="10800" y="33702"/>
                </a:lnTo>
                <a:lnTo>
                  <a:pt x="10800" y="85110"/>
                </a:lnTo>
              </a:path>
            </a:pathLst>
          </a:custGeom>
          <a:noFill/>
          <a:ln cap="flat" cmpd="sng" w="38150">
            <a:solidFill>
              <a:srgbClr val="C00000"/>
            </a:solidFill>
            <a:prstDash val="solid"/>
            <a:round/>
            <a:headEnd len="sm" w="sm" type="none"/>
            <a:tailEnd len="sm" w="sm" type="none"/>
          </a:ln>
        </p:spPr>
      </p:sp>
      <p:cxnSp>
        <p:nvCxnSpPr>
          <p:cNvPr id="680" name="Google Shape;680;p77"/>
          <p:cNvCxnSpPr/>
          <p:nvPr/>
        </p:nvCxnSpPr>
        <p:spPr>
          <a:xfrm>
            <a:off x="7085520" y="1349280"/>
            <a:ext cx="360" cy="1175760"/>
          </a:xfrm>
          <a:prstGeom prst="straightConnector1">
            <a:avLst/>
          </a:prstGeom>
          <a:noFill/>
          <a:ln cap="flat" cmpd="sng" w="38150">
            <a:solidFill>
              <a:srgbClr val="945200"/>
            </a:solidFill>
            <a:prstDash val="solid"/>
            <a:round/>
            <a:headEnd len="sm" w="sm" type="none"/>
            <a:tailEnd len="med" w="med" type="triangle"/>
          </a:ln>
        </p:spPr>
      </p:cxnSp>
      <p:sp>
        <p:nvSpPr>
          <p:cNvPr id="681" name="Google Shape;681;p77"/>
          <p:cNvSpPr/>
          <p:nvPr/>
        </p:nvSpPr>
        <p:spPr>
          <a:xfrm>
            <a:off x="7671960" y="218916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682" name="Google Shape;682;p77"/>
          <p:cNvSpPr/>
          <p:nvPr/>
        </p:nvSpPr>
        <p:spPr>
          <a:xfrm>
            <a:off x="6280920" y="261972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683" name="Google Shape;683;p77"/>
          <p:cNvCxnSpPr/>
          <p:nvPr/>
        </p:nvCxnSpPr>
        <p:spPr>
          <a:xfrm>
            <a:off x="6005880" y="1372320"/>
            <a:ext cx="34560" cy="3587760"/>
          </a:xfrm>
          <a:prstGeom prst="straightConnector1">
            <a:avLst/>
          </a:prstGeom>
          <a:noFill/>
          <a:ln cap="flat" cmpd="sng" w="38150">
            <a:solidFill>
              <a:srgbClr val="000000"/>
            </a:solidFill>
            <a:prstDash val="solid"/>
            <a:round/>
            <a:headEnd len="sm" w="sm" type="none"/>
            <a:tailEnd len="med" w="med" type="triangle"/>
          </a:ln>
        </p:spPr>
      </p:cxnSp>
      <p:sp>
        <p:nvSpPr>
          <p:cNvPr id="684" name="Google Shape;684;p77"/>
          <p:cNvSpPr/>
          <p:nvPr/>
        </p:nvSpPr>
        <p:spPr>
          <a:xfrm>
            <a:off x="5540400" y="4948560"/>
            <a:ext cx="871200" cy="2041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حرف عطف</a:t>
            </a:r>
            <a:endParaRPr b="0" i="0" sz="3200" u="none" cap="none" strike="noStrike">
              <a:latin typeface="Arial"/>
              <a:ea typeface="Arial"/>
              <a:cs typeface="Arial"/>
              <a:sym typeface="Arial"/>
            </a:endParaRPr>
          </a:p>
        </p:txBody>
      </p:sp>
      <p:cxnSp>
        <p:nvCxnSpPr>
          <p:cNvPr id="685" name="Google Shape;685;p77"/>
          <p:cNvCxnSpPr/>
          <p:nvPr/>
        </p:nvCxnSpPr>
        <p:spPr>
          <a:xfrm>
            <a:off x="3923280" y="1349280"/>
            <a:ext cx="360" cy="1690560"/>
          </a:xfrm>
          <a:prstGeom prst="straightConnector1">
            <a:avLst/>
          </a:prstGeom>
          <a:noFill/>
          <a:ln cap="flat" cmpd="sng" w="38150">
            <a:solidFill>
              <a:srgbClr val="945200"/>
            </a:solidFill>
            <a:prstDash val="solid"/>
            <a:round/>
            <a:headEnd len="sm" w="sm" type="none"/>
            <a:tailEnd len="med" w="med" type="triangle"/>
          </a:ln>
        </p:spPr>
      </p:cxnSp>
      <p:cxnSp>
        <p:nvCxnSpPr>
          <p:cNvPr id="686" name="Google Shape;686;p77"/>
          <p:cNvCxnSpPr/>
          <p:nvPr/>
        </p:nvCxnSpPr>
        <p:spPr>
          <a:xfrm>
            <a:off x="5161320" y="1335600"/>
            <a:ext cx="360" cy="1774080"/>
          </a:xfrm>
          <a:prstGeom prst="straightConnector1">
            <a:avLst/>
          </a:prstGeom>
          <a:noFill/>
          <a:ln cap="flat" cmpd="sng" w="38150">
            <a:solidFill>
              <a:srgbClr val="945200"/>
            </a:solidFill>
            <a:prstDash val="solid"/>
            <a:round/>
            <a:headEnd len="sm" w="sm" type="none"/>
            <a:tailEnd len="med" w="med" type="triangle"/>
          </a:ln>
        </p:spPr>
      </p:cxnSp>
      <p:sp>
        <p:nvSpPr>
          <p:cNvPr id="687" name="Google Shape;687;p77"/>
          <p:cNvSpPr/>
          <p:nvPr/>
        </p:nvSpPr>
        <p:spPr>
          <a:xfrm>
            <a:off x="4797000" y="32522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688" name="Google Shape;688;p77"/>
          <p:cNvSpPr/>
          <p:nvPr/>
        </p:nvSpPr>
        <p:spPr>
          <a:xfrm>
            <a:off x="3272760" y="325260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689" name="Google Shape;689;p77"/>
          <p:cNvSpPr/>
          <p:nvPr/>
        </p:nvSpPr>
        <p:spPr>
          <a:xfrm rot="5400000">
            <a:off x="4172400" y="3089880"/>
            <a:ext cx="444960" cy="1981440"/>
          </a:xfrm>
          <a:custGeom>
            <a:rect b="b" l="l" r="r" t="t"/>
            <a:pathLst>
              <a:path extrusionOk="0" h="96126" w="43200">
                <a:moveTo>
                  <a:pt x="0" y="0"/>
                </a:moveTo>
                <a:lnTo>
                  <a:pt x="10800" y="32850"/>
                </a:lnTo>
                <a:lnTo>
                  <a:pt x="10800" y="83316"/>
                </a:lnTo>
                <a:close/>
                <a:moveTo>
                  <a:pt x="0" y="0"/>
                </a:moveTo>
                <a:lnTo>
                  <a:pt x="10800" y="32850"/>
                </a:lnTo>
                <a:lnTo>
                  <a:pt x="10800" y="83316"/>
                </a:lnTo>
              </a:path>
            </a:pathLst>
          </a:custGeom>
          <a:noFill/>
          <a:ln cap="flat" cmpd="sng" w="38150">
            <a:solidFill>
              <a:srgbClr val="C00000"/>
            </a:solidFill>
            <a:prstDash val="solid"/>
            <a:round/>
            <a:headEnd len="sm" w="sm" type="none"/>
            <a:tailEnd len="sm" w="sm" type="none"/>
          </a:ln>
        </p:spPr>
      </p:sp>
      <p:sp>
        <p:nvSpPr>
          <p:cNvPr id="690" name="Google Shape;690;p77"/>
          <p:cNvSpPr txBox="1"/>
          <p:nvPr/>
        </p:nvSpPr>
        <p:spPr>
          <a:xfrm>
            <a:off x="4026960" y="4202280"/>
            <a:ext cx="946080" cy="10666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200" u="none" cap="none" strike="noStrike">
                <a:solidFill>
                  <a:srgbClr val="FF0000"/>
                </a:solidFill>
                <a:latin typeface="Traditional Arabic"/>
                <a:ea typeface="Traditional Arabic"/>
                <a:cs typeface="Traditional Arabic"/>
                <a:sym typeface="Traditional Arabic"/>
              </a:rPr>
              <a:t> </a:t>
            </a:r>
            <a:endParaRPr b="0" i="0" sz="3200" u="none" cap="none" strike="noStrike">
              <a:latin typeface="Arial"/>
              <a:ea typeface="Arial"/>
              <a:cs typeface="Arial"/>
              <a:sym typeface="Arial"/>
            </a:endParaRPr>
          </a:p>
        </p:txBody>
      </p:sp>
      <p:cxnSp>
        <p:nvCxnSpPr>
          <p:cNvPr id="691" name="Google Shape;691;p77"/>
          <p:cNvCxnSpPr/>
          <p:nvPr/>
        </p:nvCxnSpPr>
        <p:spPr>
          <a:xfrm>
            <a:off x="3021120" y="1425960"/>
            <a:ext cx="360" cy="1881720"/>
          </a:xfrm>
          <a:prstGeom prst="straightConnector1">
            <a:avLst/>
          </a:prstGeom>
          <a:noFill/>
          <a:ln cap="flat" cmpd="sng" w="38150">
            <a:solidFill>
              <a:srgbClr val="C14DCB"/>
            </a:solidFill>
            <a:prstDash val="solid"/>
            <a:round/>
            <a:headEnd len="sm" w="sm" type="none"/>
            <a:tailEnd len="med" w="med" type="triangle"/>
          </a:ln>
        </p:spPr>
      </p:cxnSp>
      <p:sp>
        <p:nvSpPr>
          <p:cNvPr id="692" name="Google Shape;692;p77"/>
          <p:cNvSpPr/>
          <p:nvPr/>
        </p:nvSpPr>
        <p:spPr>
          <a:xfrm>
            <a:off x="2074320" y="325944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cxnSp>
        <p:nvCxnSpPr>
          <p:cNvPr id="693" name="Google Shape;693;p77"/>
          <p:cNvCxnSpPr/>
          <p:nvPr/>
        </p:nvCxnSpPr>
        <p:spPr>
          <a:xfrm>
            <a:off x="901080" y="1362960"/>
            <a:ext cx="360" cy="1118880"/>
          </a:xfrm>
          <a:prstGeom prst="straightConnector1">
            <a:avLst/>
          </a:prstGeom>
          <a:noFill/>
          <a:ln cap="flat" cmpd="sng" w="38150">
            <a:solidFill>
              <a:srgbClr val="945200"/>
            </a:solidFill>
            <a:prstDash val="solid"/>
            <a:round/>
            <a:headEnd len="sm" w="sm" type="none"/>
            <a:tailEnd len="med" w="med" type="triangle"/>
          </a:ln>
        </p:spPr>
      </p:cxnSp>
      <p:cxnSp>
        <p:nvCxnSpPr>
          <p:cNvPr id="694" name="Google Shape;694;p77"/>
          <p:cNvCxnSpPr/>
          <p:nvPr/>
        </p:nvCxnSpPr>
        <p:spPr>
          <a:xfrm>
            <a:off x="1827720" y="1267560"/>
            <a:ext cx="360" cy="1109160"/>
          </a:xfrm>
          <a:prstGeom prst="straightConnector1">
            <a:avLst/>
          </a:prstGeom>
          <a:noFill/>
          <a:ln cap="flat" cmpd="sng" w="38150">
            <a:solidFill>
              <a:srgbClr val="945200"/>
            </a:solidFill>
            <a:prstDash val="solid"/>
            <a:round/>
            <a:headEnd len="sm" w="sm" type="none"/>
            <a:tailEnd len="med" w="med" type="triangle"/>
          </a:ln>
        </p:spPr>
      </p:cxnSp>
      <p:sp>
        <p:nvSpPr>
          <p:cNvPr id="695" name="Google Shape;695;p77"/>
          <p:cNvSpPr/>
          <p:nvPr/>
        </p:nvSpPr>
        <p:spPr>
          <a:xfrm>
            <a:off x="1368000" y="252468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696" name="Google Shape;696;p77"/>
          <p:cNvSpPr/>
          <p:nvPr/>
        </p:nvSpPr>
        <p:spPr>
          <a:xfrm>
            <a:off x="-77760" y="252684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697" name="Google Shape;697;p77"/>
          <p:cNvSpPr/>
          <p:nvPr/>
        </p:nvSpPr>
        <p:spPr>
          <a:xfrm rot="5400000">
            <a:off x="1429200" y="2659320"/>
            <a:ext cx="340560" cy="2842920"/>
          </a:xfrm>
          <a:custGeom>
            <a:rect b="b" l="l" r="r" t="t"/>
            <a:pathLst>
              <a:path extrusionOk="0" h="180144" w="43200">
                <a:moveTo>
                  <a:pt x="0" y="0"/>
                </a:moveTo>
                <a:lnTo>
                  <a:pt x="10800" y="72759"/>
                </a:lnTo>
                <a:lnTo>
                  <a:pt x="10800" y="167334"/>
                </a:lnTo>
                <a:close/>
                <a:moveTo>
                  <a:pt x="0" y="0"/>
                </a:moveTo>
                <a:lnTo>
                  <a:pt x="10800" y="72759"/>
                </a:lnTo>
                <a:lnTo>
                  <a:pt x="10800" y="167334"/>
                </a:lnTo>
              </a:path>
            </a:pathLst>
          </a:custGeom>
          <a:noFill/>
          <a:ln cap="flat" cmpd="sng" w="38150">
            <a:solidFill>
              <a:srgbClr val="C00000"/>
            </a:solidFill>
            <a:prstDash val="solid"/>
            <a:round/>
            <a:headEnd len="sm" w="sm" type="none"/>
            <a:tailEnd len="sm" w="sm" type="none"/>
          </a:ln>
        </p:spPr>
      </p:sp>
      <p:sp>
        <p:nvSpPr>
          <p:cNvPr id="698" name="Google Shape;698;p77"/>
          <p:cNvSpPr/>
          <p:nvPr/>
        </p:nvSpPr>
        <p:spPr>
          <a:xfrm rot="5400000">
            <a:off x="1037520" y="2169720"/>
            <a:ext cx="231840" cy="2046240"/>
          </a:xfrm>
          <a:custGeom>
            <a:rect b="b" l="l" r="r" t="t"/>
            <a:pathLst>
              <a:path extrusionOk="0" h="190381" w="43200">
                <a:moveTo>
                  <a:pt x="0" y="0"/>
                </a:moveTo>
                <a:lnTo>
                  <a:pt x="10800" y="77621"/>
                </a:lnTo>
                <a:lnTo>
                  <a:pt x="10800" y="177571"/>
                </a:lnTo>
                <a:close/>
                <a:moveTo>
                  <a:pt x="0" y="0"/>
                </a:moveTo>
                <a:lnTo>
                  <a:pt x="10800" y="77621"/>
                </a:lnTo>
                <a:lnTo>
                  <a:pt x="10800" y="177571"/>
                </a:lnTo>
              </a:path>
            </a:pathLst>
          </a:custGeom>
          <a:noFill/>
          <a:ln cap="flat" cmpd="sng" w="38150">
            <a:solidFill>
              <a:srgbClr val="C14DCB"/>
            </a:solidFill>
            <a:prstDash val="solid"/>
            <a:round/>
            <a:headEnd len="sm" w="sm" type="none"/>
            <a:tailEnd len="sm" w="sm" type="none"/>
          </a:ln>
        </p:spPr>
      </p:sp>
      <p:sp>
        <p:nvSpPr>
          <p:cNvPr id="699" name="Google Shape;699;p77"/>
          <p:cNvSpPr/>
          <p:nvPr/>
        </p:nvSpPr>
        <p:spPr>
          <a:xfrm>
            <a:off x="799920" y="335952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700" name="Google Shape;700;p77"/>
          <p:cNvSpPr/>
          <p:nvPr/>
        </p:nvSpPr>
        <p:spPr>
          <a:xfrm>
            <a:off x="1348560" y="435708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701" name="Google Shape;701;p77"/>
          <p:cNvSpPr/>
          <p:nvPr/>
        </p:nvSpPr>
        <p:spPr>
          <a:xfrm>
            <a:off x="1837800" y="4811400"/>
            <a:ext cx="1706760" cy="342720"/>
          </a:xfrm>
          <a:custGeom>
            <a:rect b="b" l="l" r="r" t="t"/>
            <a:pathLst>
              <a:path extrusionOk="0" h="43200" w="106612">
                <a:moveTo>
                  <a:pt x="102079" y="0"/>
                </a:moveTo>
                <a:lnTo>
                  <a:pt x="106612" y="4018"/>
                </a:lnTo>
                <a:lnTo>
                  <a:pt x="103912" y="4018"/>
                </a:lnTo>
                <a:lnTo>
                  <a:pt x="95812" y="4018"/>
                </a:lnTo>
                <a:close/>
                <a:moveTo>
                  <a:pt x="49689" y="21600"/>
                </a:moveTo>
                <a:lnTo>
                  <a:pt x="5400" y="0"/>
                </a:lnTo>
                <a:close/>
                <a:moveTo>
                  <a:pt x="52389" y="21568"/>
                </a:moveTo>
                <a:lnTo>
                  <a:pt x="95812" y="4018"/>
                </a:lnTo>
                <a:lnTo>
                  <a:pt x="102079" y="0"/>
                </a:lnTo>
                <a:lnTo>
                  <a:pt x="106612" y="4018"/>
                </a:lnTo>
                <a:lnTo>
                  <a:pt x="103912" y="4018"/>
                </a:lnTo>
                <a:lnTo>
                  <a:pt x="49689"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702" name="Google Shape;702;p77"/>
          <p:cNvSpPr/>
          <p:nvPr/>
        </p:nvSpPr>
        <p:spPr>
          <a:xfrm>
            <a:off x="8752680" y="4365000"/>
            <a:ext cx="182556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hidden</a:t>
            </a:r>
            <a:endParaRPr b="0" i="0" sz="24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703" name="Google Shape;703;p77"/>
          <p:cNvSpPr/>
          <p:nvPr/>
        </p:nvSpPr>
        <p:spPr>
          <a:xfrm rot="5400000">
            <a:off x="2742840" y="2918160"/>
            <a:ext cx="154800" cy="4944600"/>
          </a:xfrm>
          <a:custGeom>
            <a:rect b="b" l="l" r="r" t="t"/>
            <a:pathLst>
              <a:path extrusionOk="0" h="688394" w="43200">
                <a:moveTo>
                  <a:pt x="0" y="0"/>
                </a:moveTo>
                <a:lnTo>
                  <a:pt x="10800" y="314177"/>
                </a:lnTo>
                <a:lnTo>
                  <a:pt x="10800" y="675583"/>
                </a:lnTo>
                <a:close/>
                <a:moveTo>
                  <a:pt x="0" y="0"/>
                </a:moveTo>
                <a:lnTo>
                  <a:pt x="10800" y="314177"/>
                </a:lnTo>
                <a:lnTo>
                  <a:pt x="10800" y="675583"/>
                </a:lnTo>
              </a:path>
            </a:pathLst>
          </a:custGeom>
          <a:noFill/>
          <a:ln cap="flat" cmpd="sng" w="38150">
            <a:solidFill>
              <a:srgbClr val="000000"/>
            </a:solidFill>
            <a:prstDash val="solid"/>
            <a:round/>
            <a:headEnd len="sm" w="sm" type="none"/>
            <a:tailEnd len="sm" w="sm" type="none"/>
          </a:ln>
        </p:spPr>
      </p:sp>
      <p:sp>
        <p:nvSpPr>
          <p:cNvPr id="704" name="Google Shape;704;p77"/>
          <p:cNvSpPr/>
          <p:nvPr/>
        </p:nvSpPr>
        <p:spPr>
          <a:xfrm rot="5400000">
            <a:off x="9049680" y="2955600"/>
            <a:ext cx="154800" cy="4944600"/>
          </a:xfrm>
          <a:custGeom>
            <a:rect b="b" l="l" r="r" t="t"/>
            <a:pathLst>
              <a:path extrusionOk="0" h="688394" w="43200">
                <a:moveTo>
                  <a:pt x="0" y="0"/>
                </a:moveTo>
                <a:lnTo>
                  <a:pt x="10800" y="314177"/>
                </a:lnTo>
                <a:lnTo>
                  <a:pt x="10800" y="675583"/>
                </a:lnTo>
                <a:close/>
                <a:moveTo>
                  <a:pt x="0" y="0"/>
                </a:moveTo>
                <a:lnTo>
                  <a:pt x="10800" y="314177"/>
                </a:lnTo>
                <a:lnTo>
                  <a:pt x="10800" y="675583"/>
                </a:lnTo>
              </a:path>
            </a:pathLst>
          </a:custGeom>
          <a:noFill/>
          <a:ln cap="flat" cmpd="sng" w="38150">
            <a:solidFill>
              <a:srgbClr val="000000"/>
            </a:solidFill>
            <a:prstDash val="solid"/>
            <a:round/>
            <a:headEnd len="sm" w="sm" type="none"/>
            <a:tailEnd len="sm" w="sm" type="none"/>
          </a:ln>
        </p:spPr>
      </p:sp>
      <p:sp>
        <p:nvSpPr>
          <p:cNvPr id="705" name="Google Shape;705;p77"/>
          <p:cNvSpPr/>
          <p:nvPr/>
        </p:nvSpPr>
        <p:spPr>
          <a:xfrm>
            <a:off x="8511480" y="5572440"/>
            <a:ext cx="190116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 عليه</a:t>
            </a:r>
            <a:endParaRPr b="0" i="0" sz="3200" u="none" cap="none" strike="noStrike">
              <a:latin typeface="Arial"/>
              <a:ea typeface="Arial"/>
              <a:cs typeface="Arial"/>
              <a:sym typeface="Arial"/>
            </a:endParaRPr>
          </a:p>
        </p:txBody>
      </p:sp>
      <p:sp>
        <p:nvSpPr>
          <p:cNvPr id="706" name="Google Shape;706;p77"/>
          <p:cNvSpPr/>
          <p:nvPr/>
        </p:nvSpPr>
        <p:spPr>
          <a:xfrm>
            <a:off x="2550960" y="5543280"/>
            <a:ext cx="15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a:t>
            </a:r>
            <a:endParaRPr b="0" i="0" sz="3200" u="none" cap="none" strike="noStrike">
              <a:latin typeface="Arial"/>
              <a:ea typeface="Arial"/>
              <a:cs typeface="Arial"/>
              <a:sym typeface="Arial"/>
            </a:endParaRPr>
          </a:p>
        </p:txBody>
      </p:sp>
      <p:sp>
        <p:nvSpPr>
          <p:cNvPr id="707" name="Google Shape;707;p77"/>
          <p:cNvSpPr/>
          <p:nvPr/>
        </p:nvSpPr>
        <p:spPr>
          <a:xfrm rot="5400000">
            <a:off x="6906960" y="1353600"/>
            <a:ext cx="154800" cy="9636480"/>
          </a:xfrm>
          <a:custGeom>
            <a:rect b="b" l="l" r="r" t="t"/>
            <a:pathLst>
              <a:path extrusionOk="0" h="1341555" w="43200">
                <a:moveTo>
                  <a:pt x="0" y="0"/>
                </a:moveTo>
                <a:lnTo>
                  <a:pt x="10800" y="624429"/>
                </a:lnTo>
                <a:lnTo>
                  <a:pt x="10800" y="1328745"/>
                </a:lnTo>
                <a:close/>
                <a:moveTo>
                  <a:pt x="0" y="0"/>
                </a:moveTo>
                <a:lnTo>
                  <a:pt x="10800" y="624429"/>
                </a:lnTo>
                <a:lnTo>
                  <a:pt x="10800" y="1328745"/>
                </a:lnTo>
              </a:path>
            </a:pathLst>
          </a:custGeom>
          <a:noFill/>
          <a:ln cap="flat" cmpd="sng" w="38150">
            <a:solidFill>
              <a:srgbClr val="000000"/>
            </a:solidFill>
            <a:prstDash val="solid"/>
            <a:round/>
            <a:headEnd len="sm" w="sm" type="none"/>
            <a:tailEnd len="sm" w="sm" type="none"/>
          </a:ln>
        </p:spPr>
      </p:sp>
      <p:sp>
        <p:nvSpPr>
          <p:cNvPr id="708" name="Google Shape;708;p77"/>
          <p:cNvSpPr txBox="1"/>
          <p:nvPr/>
        </p:nvSpPr>
        <p:spPr>
          <a:xfrm>
            <a:off x="7740000" y="6206400"/>
            <a:ext cx="4088160" cy="5846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اَلْجُمْلَةُ الْمَعْطُوْفِيَّة</a:t>
            </a:r>
            <a:endParaRPr b="0" i="0" sz="32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500"/>
                                        <p:tgtEl>
                                          <p:spTgt spid="6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500"/>
                                        <p:tgtEl>
                                          <p:spTgt spid="6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500"/>
                                        <p:tgtEl>
                                          <p:spTgt spid="6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500"/>
                                        <p:tgtEl>
                                          <p:spTgt spid="7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3" name="Shape 713"/>
        <p:cNvGrpSpPr/>
        <p:nvPr/>
      </p:nvGrpSpPr>
      <p:grpSpPr>
        <a:xfrm>
          <a:off x="0" y="0"/>
          <a:ext cx="0" cy="0"/>
          <a:chOff x="0" y="0"/>
          <a:chExt cx="0" cy="0"/>
        </a:xfrm>
      </p:grpSpPr>
      <p:sp>
        <p:nvSpPr>
          <p:cNvPr id="714" name="Google Shape;714;p78"/>
          <p:cNvSpPr/>
          <p:nvPr/>
        </p:nvSpPr>
        <p:spPr>
          <a:xfrm>
            <a:off x="338040" y="489240"/>
            <a:ext cx="12370680" cy="22863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7200" u="none" cap="none" strike="noStrike">
                <a:solidFill>
                  <a:srgbClr val="000000"/>
                </a:solidFill>
                <a:latin typeface="Traditional Arabic"/>
                <a:ea typeface="Traditional Arabic"/>
                <a:cs typeface="Traditional Arabic"/>
                <a:sym typeface="Traditional Arabic"/>
              </a:rPr>
              <a:t>حَقُّ كَبِيْرِالْإِخْوَةِ عَلَي صَغِيْرِهِمْ حَقَّ الْوَالِدِ عَلَي وَلِدِهِ</a:t>
            </a:r>
            <a:endParaRPr b="0" i="0" sz="7200" u="none" cap="none" strike="noStrike">
              <a:latin typeface="Arial"/>
              <a:ea typeface="Arial"/>
              <a:cs typeface="Arial"/>
              <a:sym typeface="Arial"/>
            </a:endParaRPr>
          </a:p>
        </p:txBody>
      </p:sp>
      <p:sp>
        <p:nvSpPr>
          <p:cNvPr id="715" name="Google Shape;715;p78"/>
          <p:cNvSpPr txBox="1"/>
          <p:nvPr/>
        </p:nvSpPr>
        <p:spPr>
          <a:xfrm>
            <a:off x="37800" y="6175080"/>
            <a:ext cx="73850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56. The right of an elder brother over the younger ones is like the right of the father over his children </a:t>
            </a:r>
            <a:endParaRPr b="0" i="0" sz="1800" u="none" cap="none" strike="noStrike">
              <a:latin typeface="Arial"/>
              <a:ea typeface="Arial"/>
              <a:cs typeface="Arial"/>
              <a:sym typeface="Arial"/>
            </a:endParaRPr>
          </a:p>
        </p:txBody>
      </p:sp>
      <p:cxnSp>
        <p:nvCxnSpPr>
          <p:cNvPr id="716" name="Google Shape;716;p78"/>
          <p:cNvCxnSpPr/>
          <p:nvPr/>
        </p:nvCxnSpPr>
        <p:spPr>
          <a:xfrm>
            <a:off x="11407320" y="1562760"/>
            <a:ext cx="360" cy="1984680"/>
          </a:xfrm>
          <a:prstGeom prst="straightConnector1">
            <a:avLst/>
          </a:prstGeom>
          <a:noFill/>
          <a:ln cap="flat" cmpd="sng" w="38150">
            <a:solidFill>
              <a:srgbClr val="945200"/>
            </a:solidFill>
            <a:prstDash val="solid"/>
            <a:round/>
            <a:headEnd len="sm" w="sm" type="none"/>
            <a:tailEnd len="med" w="med" type="triangle"/>
          </a:ln>
        </p:spPr>
      </p:cxnSp>
      <p:sp>
        <p:nvSpPr>
          <p:cNvPr id="717" name="Google Shape;717;p78"/>
          <p:cNvSpPr/>
          <p:nvPr/>
        </p:nvSpPr>
        <p:spPr>
          <a:xfrm>
            <a:off x="10856160" y="353232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718" name="Google Shape;718;p78"/>
          <p:cNvSpPr/>
          <p:nvPr/>
        </p:nvSpPr>
        <p:spPr>
          <a:xfrm>
            <a:off x="8785080" y="355284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719" name="Google Shape;719;p78"/>
          <p:cNvSpPr/>
          <p:nvPr/>
        </p:nvSpPr>
        <p:spPr>
          <a:xfrm rot="5400000">
            <a:off x="3654720" y="3536640"/>
            <a:ext cx="380880" cy="1914840"/>
          </a:xfrm>
          <a:custGeom>
            <a:rect b="b" l="l" r="r" t="t"/>
            <a:pathLst>
              <a:path extrusionOk="0" h="108510" w="43200">
                <a:moveTo>
                  <a:pt x="0" y="0"/>
                </a:moveTo>
                <a:lnTo>
                  <a:pt x="10800" y="38732"/>
                </a:lnTo>
                <a:lnTo>
                  <a:pt x="10800" y="95700"/>
                </a:lnTo>
                <a:close/>
                <a:moveTo>
                  <a:pt x="0" y="0"/>
                </a:moveTo>
                <a:lnTo>
                  <a:pt x="10800" y="38732"/>
                </a:lnTo>
                <a:lnTo>
                  <a:pt x="10800" y="95700"/>
                </a:lnTo>
              </a:path>
            </a:pathLst>
          </a:custGeom>
          <a:noFill/>
          <a:ln cap="flat" cmpd="sng" w="38150">
            <a:solidFill>
              <a:srgbClr val="C00000"/>
            </a:solidFill>
            <a:prstDash val="solid"/>
            <a:round/>
            <a:headEnd len="sm" w="sm" type="none"/>
            <a:tailEnd len="sm" w="sm" type="none"/>
          </a:ln>
        </p:spPr>
      </p:sp>
      <p:sp>
        <p:nvSpPr>
          <p:cNvPr id="720" name="Google Shape;720;p78"/>
          <p:cNvSpPr/>
          <p:nvPr/>
        </p:nvSpPr>
        <p:spPr>
          <a:xfrm rot="5400000">
            <a:off x="9478800" y="2180520"/>
            <a:ext cx="324360" cy="2310480"/>
          </a:xfrm>
          <a:custGeom>
            <a:rect b="b" l="l" r="r" t="t"/>
            <a:pathLst>
              <a:path extrusionOk="0" h="153714" w="43200">
                <a:moveTo>
                  <a:pt x="0" y="0"/>
                </a:moveTo>
                <a:lnTo>
                  <a:pt x="10800" y="60204"/>
                </a:lnTo>
                <a:lnTo>
                  <a:pt x="10800" y="140904"/>
                </a:lnTo>
                <a:close/>
                <a:moveTo>
                  <a:pt x="0" y="0"/>
                </a:moveTo>
                <a:lnTo>
                  <a:pt x="10800" y="60204"/>
                </a:lnTo>
                <a:lnTo>
                  <a:pt x="10800" y="140904"/>
                </a:lnTo>
              </a:path>
            </a:pathLst>
          </a:custGeom>
          <a:noFill/>
          <a:ln cap="flat" cmpd="sng" w="38150">
            <a:solidFill>
              <a:srgbClr val="945200"/>
            </a:solidFill>
            <a:prstDash val="solid"/>
            <a:round/>
            <a:headEnd len="sm" w="sm" type="none"/>
            <a:tailEnd len="sm" w="sm" type="none"/>
          </a:ln>
        </p:spPr>
      </p:sp>
      <p:sp>
        <p:nvSpPr>
          <p:cNvPr id="721" name="Google Shape;721;p78"/>
          <p:cNvSpPr/>
          <p:nvPr/>
        </p:nvSpPr>
        <p:spPr>
          <a:xfrm>
            <a:off x="10336320" y="4638600"/>
            <a:ext cx="11192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cxnSp>
        <p:nvCxnSpPr>
          <p:cNvPr id="722" name="Google Shape;722;p78"/>
          <p:cNvCxnSpPr/>
          <p:nvPr/>
        </p:nvCxnSpPr>
        <p:spPr>
          <a:xfrm>
            <a:off x="7818840" y="1528920"/>
            <a:ext cx="360" cy="1846800"/>
          </a:xfrm>
          <a:prstGeom prst="straightConnector1">
            <a:avLst/>
          </a:prstGeom>
          <a:noFill/>
          <a:ln cap="flat" cmpd="sng" w="38150">
            <a:solidFill>
              <a:srgbClr val="C14DCB"/>
            </a:solidFill>
            <a:prstDash val="solid"/>
            <a:round/>
            <a:headEnd len="sm" w="sm" type="none"/>
            <a:tailEnd len="med" w="med" type="triangle"/>
          </a:ln>
        </p:spPr>
      </p:cxnSp>
      <p:sp>
        <p:nvSpPr>
          <p:cNvPr id="723" name="Google Shape;723;p78"/>
          <p:cNvSpPr/>
          <p:nvPr/>
        </p:nvSpPr>
        <p:spPr>
          <a:xfrm>
            <a:off x="7116120" y="332964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cxnSp>
        <p:nvCxnSpPr>
          <p:cNvPr id="724" name="Google Shape;724;p78"/>
          <p:cNvCxnSpPr/>
          <p:nvPr/>
        </p:nvCxnSpPr>
        <p:spPr>
          <a:xfrm>
            <a:off x="5581440" y="1463040"/>
            <a:ext cx="360" cy="968400"/>
          </a:xfrm>
          <a:prstGeom prst="straightConnector1">
            <a:avLst/>
          </a:prstGeom>
          <a:noFill/>
          <a:ln cap="flat" cmpd="sng" w="38150">
            <a:solidFill>
              <a:srgbClr val="945200"/>
            </a:solidFill>
            <a:prstDash val="solid"/>
            <a:round/>
            <a:headEnd len="sm" w="sm" type="none"/>
            <a:tailEnd len="med" w="med" type="triangle"/>
          </a:ln>
        </p:spPr>
      </p:cxnSp>
      <p:cxnSp>
        <p:nvCxnSpPr>
          <p:cNvPr id="725" name="Google Shape;725;p78"/>
          <p:cNvCxnSpPr/>
          <p:nvPr/>
        </p:nvCxnSpPr>
        <p:spPr>
          <a:xfrm>
            <a:off x="6572880" y="1438200"/>
            <a:ext cx="360" cy="968760"/>
          </a:xfrm>
          <a:prstGeom prst="straightConnector1">
            <a:avLst/>
          </a:prstGeom>
          <a:noFill/>
          <a:ln cap="flat" cmpd="sng" w="38150">
            <a:solidFill>
              <a:srgbClr val="945200"/>
            </a:solidFill>
            <a:prstDash val="solid"/>
            <a:round/>
            <a:headEnd len="sm" w="sm" type="none"/>
            <a:tailEnd len="med" w="med" type="triangle"/>
          </a:ln>
        </p:spPr>
      </p:cxnSp>
      <p:sp>
        <p:nvSpPr>
          <p:cNvPr id="726" name="Google Shape;726;p78"/>
          <p:cNvSpPr/>
          <p:nvPr/>
        </p:nvSpPr>
        <p:spPr>
          <a:xfrm>
            <a:off x="6190200" y="249408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727" name="Google Shape;727;p78"/>
          <p:cNvSpPr/>
          <p:nvPr/>
        </p:nvSpPr>
        <p:spPr>
          <a:xfrm>
            <a:off x="4577040" y="243972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728" name="Google Shape;728;p78"/>
          <p:cNvSpPr/>
          <p:nvPr/>
        </p:nvSpPr>
        <p:spPr>
          <a:xfrm rot="5400000">
            <a:off x="6013440" y="2238840"/>
            <a:ext cx="324360" cy="2310480"/>
          </a:xfrm>
          <a:custGeom>
            <a:rect b="b" l="l" r="r" t="t"/>
            <a:pathLst>
              <a:path extrusionOk="0" h="153714" w="43200">
                <a:moveTo>
                  <a:pt x="0" y="0"/>
                </a:moveTo>
                <a:lnTo>
                  <a:pt x="10800" y="60204"/>
                </a:lnTo>
                <a:lnTo>
                  <a:pt x="10800" y="140904"/>
                </a:lnTo>
                <a:close/>
                <a:moveTo>
                  <a:pt x="0" y="0"/>
                </a:moveTo>
                <a:lnTo>
                  <a:pt x="10800" y="60204"/>
                </a:lnTo>
                <a:lnTo>
                  <a:pt x="10800" y="140904"/>
                </a:lnTo>
              </a:path>
            </a:pathLst>
          </a:custGeom>
          <a:noFill/>
          <a:ln cap="flat" cmpd="sng" w="38150">
            <a:solidFill>
              <a:srgbClr val="C14DCB"/>
            </a:solidFill>
            <a:prstDash val="solid"/>
            <a:round/>
            <a:headEnd len="sm" w="sm" type="none"/>
            <a:tailEnd len="sm" w="sm" type="none"/>
          </a:ln>
        </p:spPr>
      </p:sp>
      <p:sp>
        <p:nvSpPr>
          <p:cNvPr id="729" name="Google Shape;729;p78"/>
          <p:cNvSpPr/>
          <p:nvPr/>
        </p:nvSpPr>
        <p:spPr>
          <a:xfrm>
            <a:off x="5920920" y="353952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730" name="Google Shape;730;p78"/>
          <p:cNvSpPr/>
          <p:nvPr/>
        </p:nvSpPr>
        <p:spPr>
          <a:xfrm rot="5400000">
            <a:off x="6840000" y="2934000"/>
            <a:ext cx="343800" cy="2995920"/>
          </a:xfrm>
          <a:custGeom>
            <a:rect b="b" l="l" r="r" t="t"/>
            <a:pathLst>
              <a:path extrusionOk="0" h="188051" w="43200">
                <a:moveTo>
                  <a:pt x="0" y="0"/>
                </a:moveTo>
                <a:lnTo>
                  <a:pt x="10800" y="76514"/>
                </a:lnTo>
                <a:lnTo>
                  <a:pt x="10800" y="175241"/>
                </a:lnTo>
                <a:close/>
                <a:moveTo>
                  <a:pt x="0" y="0"/>
                </a:moveTo>
                <a:lnTo>
                  <a:pt x="10800" y="76514"/>
                </a:lnTo>
                <a:lnTo>
                  <a:pt x="10800" y="175241"/>
                </a:lnTo>
              </a:path>
            </a:pathLst>
          </a:custGeom>
          <a:noFill/>
          <a:ln cap="flat" cmpd="sng" w="38150">
            <a:solidFill>
              <a:srgbClr val="C00000"/>
            </a:solidFill>
            <a:prstDash val="solid"/>
            <a:round/>
            <a:headEnd len="sm" w="sm" type="none"/>
            <a:tailEnd len="sm" w="sm" type="none"/>
          </a:ln>
        </p:spPr>
      </p:sp>
      <p:sp>
        <p:nvSpPr>
          <p:cNvPr id="731" name="Google Shape;731;p78"/>
          <p:cNvSpPr/>
          <p:nvPr/>
        </p:nvSpPr>
        <p:spPr>
          <a:xfrm>
            <a:off x="6684480" y="457776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cxnSp>
        <p:nvCxnSpPr>
          <p:cNvPr id="732" name="Google Shape;732;p78"/>
          <p:cNvCxnSpPr/>
          <p:nvPr/>
        </p:nvCxnSpPr>
        <p:spPr>
          <a:xfrm>
            <a:off x="3227040" y="1528920"/>
            <a:ext cx="360" cy="1897920"/>
          </a:xfrm>
          <a:prstGeom prst="straightConnector1">
            <a:avLst/>
          </a:prstGeom>
          <a:noFill/>
          <a:ln cap="flat" cmpd="sng" w="38150">
            <a:solidFill>
              <a:srgbClr val="945200"/>
            </a:solidFill>
            <a:prstDash val="solid"/>
            <a:round/>
            <a:headEnd len="sm" w="sm" type="none"/>
            <a:tailEnd len="med" w="med" type="triangle"/>
          </a:ln>
        </p:spPr>
      </p:cxnSp>
      <p:cxnSp>
        <p:nvCxnSpPr>
          <p:cNvPr id="733" name="Google Shape;733;p78"/>
          <p:cNvCxnSpPr/>
          <p:nvPr/>
        </p:nvCxnSpPr>
        <p:spPr>
          <a:xfrm>
            <a:off x="4380120" y="1528920"/>
            <a:ext cx="360" cy="1420920"/>
          </a:xfrm>
          <a:prstGeom prst="straightConnector1">
            <a:avLst/>
          </a:prstGeom>
          <a:noFill/>
          <a:ln cap="flat" cmpd="sng" w="38150">
            <a:solidFill>
              <a:srgbClr val="945200"/>
            </a:solidFill>
            <a:prstDash val="solid"/>
            <a:round/>
            <a:headEnd len="sm" w="sm" type="none"/>
            <a:tailEnd len="med" w="med" type="triangle"/>
          </a:ln>
        </p:spPr>
      </p:cxnSp>
      <p:sp>
        <p:nvSpPr>
          <p:cNvPr id="734" name="Google Shape;734;p78"/>
          <p:cNvSpPr/>
          <p:nvPr/>
        </p:nvSpPr>
        <p:spPr>
          <a:xfrm>
            <a:off x="3767040" y="313632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735" name="Google Shape;735;p78"/>
          <p:cNvSpPr/>
          <p:nvPr/>
        </p:nvSpPr>
        <p:spPr>
          <a:xfrm>
            <a:off x="2613600" y="3615480"/>
            <a:ext cx="158148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736" name="Google Shape;736;p78"/>
          <p:cNvCxnSpPr/>
          <p:nvPr/>
        </p:nvCxnSpPr>
        <p:spPr>
          <a:xfrm>
            <a:off x="2317320" y="1337040"/>
            <a:ext cx="360" cy="2220120"/>
          </a:xfrm>
          <a:prstGeom prst="straightConnector1">
            <a:avLst/>
          </a:prstGeom>
          <a:noFill/>
          <a:ln cap="flat" cmpd="sng" w="38150">
            <a:solidFill>
              <a:srgbClr val="C14DCB"/>
            </a:solidFill>
            <a:prstDash val="solid"/>
            <a:round/>
            <a:headEnd len="sm" w="sm" type="none"/>
            <a:tailEnd len="med" w="med" type="triangle"/>
          </a:ln>
        </p:spPr>
      </p:cxnSp>
      <p:sp>
        <p:nvSpPr>
          <p:cNvPr id="737" name="Google Shape;737;p78"/>
          <p:cNvSpPr/>
          <p:nvPr/>
        </p:nvSpPr>
        <p:spPr>
          <a:xfrm>
            <a:off x="1449720" y="354816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cxnSp>
        <p:nvCxnSpPr>
          <p:cNvPr id="738" name="Google Shape;738;p78"/>
          <p:cNvCxnSpPr/>
          <p:nvPr/>
        </p:nvCxnSpPr>
        <p:spPr>
          <a:xfrm>
            <a:off x="551520" y="1461240"/>
            <a:ext cx="360" cy="968400"/>
          </a:xfrm>
          <a:prstGeom prst="straightConnector1">
            <a:avLst/>
          </a:prstGeom>
          <a:noFill/>
          <a:ln cap="flat" cmpd="sng" w="38150">
            <a:solidFill>
              <a:srgbClr val="945200"/>
            </a:solidFill>
            <a:prstDash val="solid"/>
            <a:round/>
            <a:headEnd len="sm" w="sm" type="none"/>
            <a:tailEnd len="med" w="med" type="triangle"/>
          </a:ln>
        </p:spPr>
      </p:cxnSp>
      <p:cxnSp>
        <p:nvCxnSpPr>
          <p:cNvPr id="739" name="Google Shape;739;p78"/>
          <p:cNvCxnSpPr/>
          <p:nvPr/>
        </p:nvCxnSpPr>
        <p:spPr>
          <a:xfrm>
            <a:off x="1205640" y="1471680"/>
            <a:ext cx="360" cy="968400"/>
          </a:xfrm>
          <a:prstGeom prst="straightConnector1">
            <a:avLst/>
          </a:prstGeom>
          <a:noFill/>
          <a:ln cap="flat" cmpd="sng" w="38150">
            <a:solidFill>
              <a:srgbClr val="945200"/>
            </a:solidFill>
            <a:prstDash val="solid"/>
            <a:round/>
            <a:headEnd len="sm" w="sm" type="none"/>
            <a:tailEnd len="med" w="med" type="triangle"/>
          </a:ln>
        </p:spPr>
      </p:cxnSp>
      <p:sp>
        <p:nvSpPr>
          <p:cNvPr id="740" name="Google Shape;740;p78"/>
          <p:cNvSpPr/>
          <p:nvPr/>
        </p:nvSpPr>
        <p:spPr>
          <a:xfrm>
            <a:off x="885240" y="23162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741" name="Google Shape;741;p78"/>
          <p:cNvSpPr/>
          <p:nvPr/>
        </p:nvSpPr>
        <p:spPr>
          <a:xfrm>
            <a:off x="6840" y="2263680"/>
            <a:ext cx="118368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742" name="Google Shape;742;p78"/>
          <p:cNvSpPr/>
          <p:nvPr/>
        </p:nvSpPr>
        <p:spPr>
          <a:xfrm rot="5400000">
            <a:off x="716760" y="2590560"/>
            <a:ext cx="302760" cy="1539720"/>
          </a:xfrm>
          <a:custGeom>
            <a:rect b="b" l="l" r="r" t="t"/>
            <a:pathLst>
              <a:path extrusionOk="0" h="109744" w="43200">
                <a:moveTo>
                  <a:pt x="0" y="0"/>
                </a:moveTo>
                <a:lnTo>
                  <a:pt x="10800" y="39319"/>
                </a:lnTo>
                <a:lnTo>
                  <a:pt x="10800" y="96934"/>
                </a:lnTo>
                <a:close/>
                <a:moveTo>
                  <a:pt x="0" y="0"/>
                </a:moveTo>
                <a:lnTo>
                  <a:pt x="10800" y="39319"/>
                </a:lnTo>
                <a:lnTo>
                  <a:pt x="10800" y="96934"/>
                </a:lnTo>
              </a:path>
            </a:pathLst>
          </a:custGeom>
          <a:noFill/>
          <a:ln cap="flat" cmpd="sng" w="38150">
            <a:solidFill>
              <a:srgbClr val="C14DCB"/>
            </a:solidFill>
            <a:prstDash val="solid"/>
            <a:round/>
            <a:headEnd len="sm" w="sm" type="none"/>
            <a:tailEnd len="sm" w="sm" type="none"/>
          </a:ln>
        </p:spPr>
      </p:sp>
      <p:sp>
        <p:nvSpPr>
          <p:cNvPr id="743" name="Google Shape;743;p78"/>
          <p:cNvSpPr/>
          <p:nvPr/>
        </p:nvSpPr>
        <p:spPr>
          <a:xfrm>
            <a:off x="516240" y="361116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744" name="Google Shape;744;p78"/>
          <p:cNvSpPr/>
          <p:nvPr/>
        </p:nvSpPr>
        <p:spPr>
          <a:xfrm rot="5400000">
            <a:off x="1285920" y="3324600"/>
            <a:ext cx="269640" cy="2451240"/>
          </a:xfrm>
          <a:custGeom>
            <a:rect b="b" l="l" r="r" t="t"/>
            <a:pathLst>
              <a:path extrusionOk="0" h="196128" w="43200">
                <a:moveTo>
                  <a:pt x="0" y="0"/>
                </a:moveTo>
                <a:lnTo>
                  <a:pt x="10800" y="80351"/>
                </a:lnTo>
                <a:lnTo>
                  <a:pt x="10800" y="183318"/>
                </a:lnTo>
                <a:close/>
                <a:moveTo>
                  <a:pt x="0" y="0"/>
                </a:moveTo>
                <a:lnTo>
                  <a:pt x="10800" y="80351"/>
                </a:lnTo>
                <a:lnTo>
                  <a:pt x="10800" y="183318"/>
                </a:lnTo>
              </a:path>
            </a:pathLst>
          </a:custGeom>
          <a:noFill/>
          <a:ln cap="flat" cmpd="sng" w="38150">
            <a:solidFill>
              <a:srgbClr val="C00000"/>
            </a:solidFill>
            <a:prstDash val="solid"/>
            <a:round/>
            <a:headEnd len="sm" w="sm" type="none"/>
            <a:tailEnd len="sm" w="sm" type="none"/>
          </a:ln>
        </p:spPr>
      </p:sp>
      <p:sp>
        <p:nvSpPr>
          <p:cNvPr id="745" name="Google Shape;745;p78"/>
          <p:cNvSpPr/>
          <p:nvPr/>
        </p:nvSpPr>
        <p:spPr>
          <a:xfrm>
            <a:off x="1091880" y="467172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746" name="Google Shape;746;p78"/>
          <p:cNvSpPr/>
          <p:nvPr/>
        </p:nvSpPr>
        <p:spPr>
          <a:xfrm rot="5400000">
            <a:off x="10294920" y="2958120"/>
            <a:ext cx="343800" cy="2995920"/>
          </a:xfrm>
          <a:custGeom>
            <a:rect b="b" l="l" r="r" t="t"/>
            <a:pathLst>
              <a:path extrusionOk="0" h="188051" w="43200">
                <a:moveTo>
                  <a:pt x="0" y="0"/>
                </a:moveTo>
                <a:lnTo>
                  <a:pt x="10800" y="76514"/>
                </a:lnTo>
                <a:lnTo>
                  <a:pt x="10800" y="175241"/>
                </a:lnTo>
                <a:close/>
                <a:moveTo>
                  <a:pt x="0" y="0"/>
                </a:moveTo>
                <a:lnTo>
                  <a:pt x="10800" y="76514"/>
                </a:lnTo>
                <a:lnTo>
                  <a:pt x="10800" y="175241"/>
                </a:lnTo>
              </a:path>
            </a:pathLst>
          </a:custGeom>
          <a:noFill/>
          <a:ln cap="flat" cmpd="sng" w="38150">
            <a:solidFill>
              <a:srgbClr val="C00000"/>
            </a:solidFill>
            <a:prstDash val="solid"/>
            <a:round/>
            <a:headEnd len="sm" w="sm" type="none"/>
            <a:tailEnd len="sm" w="sm" type="none"/>
          </a:ln>
        </p:spPr>
      </p:sp>
      <p:sp>
        <p:nvSpPr>
          <p:cNvPr id="747" name="Google Shape;747;p78"/>
          <p:cNvSpPr/>
          <p:nvPr/>
        </p:nvSpPr>
        <p:spPr>
          <a:xfrm>
            <a:off x="3528720" y="4699440"/>
            <a:ext cx="1072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a:t>
            </a:r>
            <a:endParaRPr b="0" i="0" sz="3600" u="none" cap="none" strike="noStrike">
              <a:latin typeface="Arial"/>
              <a:ea typeface="Arial"/>
              <a:cs typeface="Arial"/>
              <a:sym typeface="Arial"/>
            </a:endParaRPr>
          </a:p>
        </p:txBody>
      </p:sp>
      <p:sp>
        <p:nvSpPr>
          <p:cNvPr id="748" name="Google Shape;748;p78"/>
          <p:cNvSpPr/>
          <p:nvPr/>
        </p:nvSpPr>
        <p:spPr>
          <a:xfrm>
            <a:off x="1420560" y="5212800"/>
            <a:ext cx="1706760" cy="342720"/>
          </a:xfrm>
          <a:custGeom>
            <a:rect b="b" l="l" r="r" t="t"/>
            <a:pathLst>
              <a:path extrusionOk="0" h="43200" w="106612">
                <a:moveTo>
                  <a:pt x="102079" y="0"/>
                </a:moveTo>
                <a:lnTo>
                  <a:pt x="106612" y="4018"/>
                </a:lnTo>
                <a:lnTo>
                  <a:pt x="103912" y="4018"/>
                </a:lnTo>
                <a:lnTo>
                  <a:pt x="95812" y="4018"/>
                </a:lnTo>
                <a:close/>
                <a:moveTo>
                  <a:pt x="49689" y="21600"/>
                </a:moveTo>
                <a:lnTo>
                  <a:pt x="5400" y="0"/>
                </a:lnTo>
                <a:close/>
                <a:moveTo>
                  <a:pt x="52389" y="21568"/>
                </a:moveTo>
                <a:lnTo>
                  <a:pt x="95812" y="4018"/>
                </a:lnTo>
                <a:lnTo>
                  <a:pt x="102079" y="0"/>
                </a:lnTo>
                <a:lnTo>
                  <a:pt x="106612" y="4018"/>
                </a:lnTo>
                <a:lnTo>
                  <a:pt x="103912" y="4018"/>
                </a:lnTo>
                <a:lnTo>
                  <a:pt x="49689"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749" name="Google Shape;749;p78"/>
          <p:cNvSpPr/>
          <p:nvPr/>
        </p:nvSpPr>
        <p:spPr>
          <a:xfrm>
            <a:off x="7493040" y="5002920"/>
            <a:ext cx="1706760" cy="342720"/>
          </a:xfrm>
          <a:custGeom>
            <a:rect b="b" l="l" r="r" t="t"/>
            <a:pathLst>
              <a:path extrusionOk="0" h="43200" w="106612">
                <a:moveTo>
                  <a:pt x="102079" y="0"/>
                </a:moveTo>
                <a:lnTo>
                  <a:pt x="106612" y="4018"/>
                </a:lnTo>
                <a:lnTo>
                  <a:pt x="103912" y="4018"/>
                </a:lnTo>
                <a:lnTo>
                  <a:pt x="95812" y="4018"/>
                </a:lnTo>
                <a:close/>
                <a:moveTo>
                  <a:pt x="49689" y="21600"/>
                </a:moveTo>
                <a:lnTo>
                  <a:pt x="5400" y="0"/>
                </a:lnTo>
                <a:close/>
                <a:moveTo>
                  <a:pt x="52389" y="21568"/>
                </a:moveTo>
                <a:lnTo>
                  <a:pt x="95812" y="4018"/>
                </a:lnTo>
                <a:lnTo>
                  <a:pt x="102079" y="0"/>
                </a:lnTo>
                <a:lnTo>
                  <a:pt x="106612" y="4018"/>
                </a:lnTo>
                <a:lnTo>
                  <a:pt x="103912" y="4018"/>
                </a:lnTo>
                <a:lnTo>
                  <a:pt x="49689"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750" name="Google Shape;750;p78"/>
          <p:cNvSpPr/>
          <p:nvPr/>
        </p:nvSpPr>
        <p:spPr>
          <a:xfrm>
            <a:off x="1978560" y="4913280"/>
            <a:ext cx="182556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hidden</a:t>
            </a:r>
            <a:endParaRPr b="0" i="0" sz="24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751" name="Google Shape;751;p78"/>
          <p:cNvSpPr/>
          <p:nvPr/>
        </p:nvSpPr>
        <p:spPr>
          <a:xfrm>
            <a:off x="8151840" y="4700520"/>
            <a:ext cx="182556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hidden</a:t>
            </a:r>
            <a:endParaRPr b="0" i="0" sz="24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752" name="Google Shape;752;p78"/>
          <p:cNvSpPr/>
          <p:nvPr/>
        </p:nvSpPr>
        <p:spPr>
          <a:xfrm rot="5400000">
            <a:off x="6081120" y="174600"/>
            <a:ext cx="523080" cy="11244240"/>
          </a:xfrm>
          <a:custGeom>
            <a:rect b="b" l="l" r="r" t="t"/>
            <a:pathLst>
              <a:path extrusionOk="0" h="464014" w="43200">
                <a:moveTo>
                  <a:pt x="0" y="0"/>
                </a:moveTo>
                <a:lnTo>
                  <a:pt x="10800" y="207596"/>
                </a:lnTo>
                <a:lnTo>
                  <a:pt x="10800" y="451204"/>
                </a:lnTo>
                <a:close/>
                <a:moveTo>
                  <a:pt x="0" y="0"/>
                </a:moveTo>
                <a:lnTo>
                  <a:pt x="10800" y="207596"/>
                </a:lnTo>
                <a:lnTo>
                  <a:pt x="10800" y="451204"/>
                </a:lnTo>
              </a:path>
            </a:pathLst>
          </a:custGeom>
          <a:noFill/>
          <a:ln cap="flat" cmpd="sng" w="38150">
            <a:solidFill>
              <a:srgbClr val="FF9300"/>
            </a:solidFill>
            <a:prstDash val="solid"/>
            <a:round/>
            <a:headEnd len="sm" w="sm" type="none"/>
            <a:tailEnd len="sm" w="sm" type="none"/>
          </a:ln>
        </p:spPr>
      </p:sp>
      <p:sp>
        <p:nvSpPr>
          <p:cNvPr id="753" name="Google Shape;753;p78"/>
          <p:cNvSpPr/>
          <p:nvPr/>
        </p:nvSpPr>
        <p:spPr>
          <a:xfrm>
            <a:off x="7300800" y="5876280"/>
            <a:ext cx="3472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FF9300"/>
                </a:solidFill>
                <a:latin typeface="Traditional Arabic"/>
                <a:ea typeface="Traditional Arabic"/>
                <a:cs typeface="Traditional Arabic"/>
                <a:sym typeface="Traditional Arabic"/>
              </a:rPr>
              <a:t>جملة الاِسمية خبرية</a:t>
            </a:r>
            <a:endParaRPr b="0" i="0" sz="3200" u="none" cap="none" strike="noStrike">
              <a:latin typeface="Arial"/>
              <a:ea typeface="Arial"/>
              <a:cs typeface="Arial"/>
              <a:sym typeface="Arial"/>
            </a:endParaRPr>
          </a:p>
        </p:txBody>
      </p:sp>
      <p:sp>
        <p:nvSpPr>
          <p:cNvPr id="754" name="Google Shape;754;p78"/>
          <p:cNvSpPr/>
          <p:nvPr/>
        </p:nvSpPr>
        <p:spPr>
          <a:xfrm>
            <a:off x="9739800" y="263088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755" name="Google Shape;755;p78"/>
          <p:cNvSpPr/>
          <p:nvPr/>
        </p:nvSpPr>
        <p:spPr>
          <a:xfrm>
            <a:off x="8362440" y="263592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756" name="Google Shape;756;p78"/>
          <p:cNvCxnSpPr/>
          <p:nvPr/>
        </p:nvCxnSpPr>
        <p:spPr>
          <a:xfrm>
            <a:off x="8969040" y="1528920"/>
            <a:ext cx="360" cy="968400"/>
          </a:xfrm>
          <a:prstGeom prst="straightConnector1">
            <a:avLst/>
          </a:prstGeom>
          <a:noFill/>
          <a:ln cap="flat" cmpd="sng" w="38150">
            <a:solidFill>
              <a:srgbClr val="945200"/>
            </a:solidFill>
            <a:prstDash val="solid"/>
            <a:round/>
            <a:headEnd len="sm" w="sm" type="none"/>
            <a:tailEnd len="med" w="med" type="triangle"/>
          </a:ln>
        </p:spPr>
      </p:cxnSp>
      <p:cxnSp>
        <p:nvCxnSpPr>
          <p:cNvPr id="757" name="Google Shape;757;p78"/>
          <p:cNvCxnSpPr/>
          <p:nvPr/>
        </p:nvCxnSpPr>
        <p:spPr>
          <a:xfrm>
            <a:off x="10209600" y="1586880"/>
            <a:ext cx="360" cy="968400"/>
          </a:xfrm>
          <a:prstGeom prst="straightConnector1">
            <a:avLst/>
          </a:prstGeom>
          <a:noFill/>
          <a:ln cap="flat" cmpd="sng" w="38150">
            <a:solidFill>
              <a:srgbClr val="945200"/>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500"/>
                                        <p:tgtEl>
                                          <p:spTgt spid="7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500"/>
                                        <p:tgtEl>
                                          <p:spTgt spid="7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61" name="Shape 761"/>
        <p:cNvGrpSpPr/>
        <p:nvPr/>
      </p:nvGrpSpPr>
      <p:grpSpPr>
        <a:xfrm>
          <a:off x="0" y="0"/>
          <a:ext cx="0" cy="0"/>
          <a:chOff x="0" y="0"/>
          <a:chExt cx="0" cy="0"/>
        </a:xfrm>
      </p:grpSpPr>
      <p:sp>
        <p:nvSpPr>
          <p:cNvPr id="762" name="Google Shape;762;p79"/>
          <p:cNvSpPr txBox="1"/>
          <p:nvPr/>
        </p:nvSpPr>
        <p:spPr>
          <a:xfrm>
            <a:off x="-371160" y="791640"/>
            <a:ext cx="12934080" cy="864000"/>
          </a:xfrm>
          <a:prstGeom prst="rect">
            <a:avLst/>
          </a:prstGeom>
          <a:noFill/>
          <a:ln>
            <a:noFill/>
          </a:ln>
        </p:spPr>
        <p:txBody>
          <a:bodyPr anchorCtr="1" anchor="b" bIns="45700" lIns="91425" spcFirstLastPara="1" rIns="91425" wrap="square" tIns="45700">
            <a:noAutofit/>
          </a:bodyPr>
          <a:lstStyle/>
          <a:p>
            <a:pPr indent="0" lvl="0" marL="0" marR="0" rtl="0" algn="ctr">
              <a:lnSpc>
                <a:spcPct val="90000"/>
              </a:lnSpc>
              <a:spcBef>
                <a:spcPts val="0"/>
              </a:spcBef>
              <a:spcAft>
                <a:spcPts val="0"/>
              </a:spcAft>
              <a:buNone/>
            </a:pPr>
            <a:r>
              <a:rPr b="0" i="0" lang="en-US" sz="8000" u="none" cap="none" strike="noStrike">
                <a:solidFill>
                  <a:srgbClr val="000000"/>
                </a:solidFill>
                <a:latin typeface="Traditional Arabic"/>
                <a:ea typeface="Traditional Arabic"/>
                <a:cs typeface="Traditional Arabic"/>
                <a:sym typeface="Traditional Arabic"/>
              </a:rPr>
              <a:t>كُلُّ بَنِيْ آدَمَ خَطَّاءٌ، وَ خَيْرُ الْخَطَّائِينَ التَّوَّابُوْنَ </a:t>
            </a:r>
            <a:endParaRPr b="0" i="0" sz="8000" u="none" cap="none" strike="noStrike">
              <a:latin typeface="Arial"/>
              <a:ea typeface="Arial"/>
              <a:cs typeface="Arial"/>
              <a:sym typeface="Arial"/>
            </a:endParaRPr>
          </a:p>
        </p:txBody>
      </p:sp>
      <p:sp>
        <p:nvSpPr>
          <p:cNvPr id="763" name="Google Shape;763;p79"/>
          <p:cNvSpPr txBox="1"/>
          <p:nvPr/>
        </p:nvSpPr>
        <p:spPr>
          <a:xfrm>
            <a:off x="37800" y="6175080"/>
            <a:ext cx="738504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57. The children of Adam are all profuse wrongdoers, but the best of profuse wrongdoers are those who repent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764" name="Google Shape;764;p79"/>
          <p:cNvCxnSpPr/>
          <p:nvPr/>
        </p:nvCxnSpPr>
        <p:spPr>
          <a:xfrm>
            <a:off x="11407320" y="1562760"/>
            <a:ext cx="360" cy="1773000"/>
          </a:xfrm>
          <a:prstGeom prst="straightConnector1">
            <a:avLst/>
          </a:prstGeom>
          <a:noFill/>
          <a:ln cap="flat" cmpd="sng" w="38150">
            <a:solidFill>
              <a:srgbClr val="945200"/>
            </a:solidFill>
            <a:prstDash val="solid"/>
            <a:round/>
            <a:headEnd len="sm" w="sm" type="none"/>
            <a:tailEnd len="med" w="med" type="triangle"/>
          </a:ln>
        </p:spPr>
      </p:cxnSp>
      <p:cxnSp>
        <p:nvCxnSpPr>
          <p:cNvPr id="765" name="Google Shape;765;p79"/>
          <p:cNvCxnSpPr/>
          <p:nvPr/>
        </p:nvCxnSpPr>
        <p:spPr>
          <a:xfrm>
            <a:off x="10411920" y="1656000"/>
            <a:ext cx="360" cy="961200"/>
          </a:xfrm>
          <a:prstGeom prst="straightConnector1">
            <a:avLst/>
          </a:prstGeom>
          <a:noFill/>
          <a:ln cap="flat" cmpd="sng" w="38150">
            <a:solidFill>
              <a:srgbClr val="945200"/>
            </a:solidFill>
            <a:prstDash val="solid"/>
            <a:round/>
            <a:headEnd len="sm" w="sm" type="none"/>
            <a:tailEnd len="med" w="med" type="triangle"/>
          </a:ln>
        </p:spPr>
      </p:cxnSp>
      <p:cxnSp>
        <p:nvCxnSpPr>
          <p:cNvPr id="766" name="Google Shape;766;p79"/>
          <p:cNvCxnSpPr/>
          <p:nvPr/>
        </p:nvCxnSpPr>
        <p:spPr>
          <a:xfrm>
            <a:off x="9338760" y="1444680"/>
            <a:ext cx="360" cy="924840"/>
          </a:xfrm>
          <a:prstGeom prst="straightConnector1">
            <a:avLst/>
          </a:prstGeom>
          <a:noFill/>
          <a:ln cap="flat" cmpd="sng" w="38150">
            <a:solidFill>
              <a:srgbClr val="945200"/>
            </a:solidFill>
            <a:prstDash val="solid"/>
            <a:round/>
            <a:headEnd len="sm" w="sm" type="none"/>
            <a:tailEnd len="med" w="med" type="triangle"/>
          </a:ln>
        </p:spPr>
      </p:cxnSp>
      <p:sp>
        <p:nvSpPr>
          <p:cNvPr id="767" name="Google Shape;767;p79"/>
          <p:cNvSpPr/>
          <p:nvPr/>
        </p:nvSpPr>
        <p:spPr>
          <a:xfrm>
            <a:off x="10845000" y="342036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768" name="Google Shape;768;p79"/>
          <p:cNvSpPr/>
          <p:nvPr/>
        </p:nvSpPr>
        <p:spPr>
          <a:xfrm>
            <a:off x="9988920" y="259308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769" name="Google Shape;769;p79"/>
          <p:cNvSpPr/>
          <p:nvPr/>
        </p:nvSpPr>
        <p:spPr>
          <a:xfrm>
            <a:off x="8182440" y="247356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770" name="Google Shape;770;p79"/>
          <p:cNvSpPr/>
          <p:nvPr/>
        </p:nvSpPr>
        <p:spPr>
          <a:xfrm rot="5400000">
            <a:off x="9439560" y="2095200"/>
            <a:ext cx="324360" cy="2310480"/>
          </a:xfrm>
          <a:custGeom>
            <a:rect b="b" l="l" r="r" t="t"/>
            <a:pathLst>
              <a:path extrusionOk="0" h="153714" w="43200">
                <a:moveTo>
                  <a:pt x="0" y="0"/>
                </a:moveTo>
                <a:lnTo>
                  <a:pt x="10800" y="60204"/>
                </a:lnTo>
                <a:lnTo>
                  <a:pt x="10800" y="140904"/>
                </a:lnTo>
                <a:close/>
                <a:moveTo>
                  <a:pt x="0" y="0"/>
                </a:moveTo>
                <a:lnTo>
                  <a:pt x="10800" y="60204"/>
                </a:lnTo>
                <a:lnTo>
                  <a:pt x="10800" y="140904"/>
                </a:lnTo>
              </a:path>
            </a:pathLst>
          </a:custGeom>
          <a:noFill/>
          <a:ln cap="flat" cmpd="sng" w="38150">
            <a:solidFill>
              <a:srgbClr val="945200"/>
            </a:solidFill>
            <a:prstDash val="solid"/>
            <a:round/>
            <a:headEnd len="sm" w="sm" type="none"/>
            <a:tailEnd len="sm" w="sm" type="none"/>
          </a:ln>
        </p:spPr>
      </p:sp>
      <p:sp>
        <p:nvSpPr>
          <p:cNvPr id="771" name="Google Shape;771;p79"/>
          <p:cNvSpPr/>
          <p:nvPr/>
        </p:nvSpPr>
        <p:spPr>
          <a:xfrm>
            <a:off x="8730360" y="341100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772" name="Google Shape;772;p79"/>
          <p:cNvSpPr/>
          <p:nvPr/>
        </p:nvSpPr>
        <p:spPr>
          <a:xfrm rot="5400000">
            <a:off x="10064520" y="2698560"/>
            <a:ext cx="343800" cy="2995920"/>
          </a:xfrm>
          <a:custGeom>
            <a:rect b="b" l="l" r="r" t="t"/>
            <a:pathLst>
              <a:path extrusionOk="0" h="188051" w="43200">
                <a:moveTo>
                  <a:pt x="0" y="0"/>
                </a:moveTo>
                <a:lnTo>
                  <a:pt x="10800" y="76514"/>
                </a:lnTo>
                <a:lnTo>
                  <a:pt x="10800" y="175241"/>
                </a:lnTo>
                <a:close/>
                <a:moveTo>
                  <a:pt x="0" y="0"/>
                </a:moveTo>
                <a:lnTo>
                  <a:pt x="10800" y="76514"/>
                </a:lnTo>
                <a:lnTo>
                  <a:pt x="10800" y="175241"/>
                </a:lnTo>
              </a:path>
            </a:pathLst>
          </a:custGeom>
          <a:noFill/>
          <a:ln cap="flat" cmpd="sng" w="38150">
            <a:solidFill>
              <a:srgbClr val="C00000"/>
            </a:solidFill>
            <a:prstDash val="solid"/>
            <a:round/>
            <a:headEnd len="sm" w="sm" type="none"/>
            <a:tailEnd len="sm" w="sm" type="none"/>
          </a:ln>
        </p:spPr>
      </p:sp>
      <p:sp>
        <p:nvSpPr>
          <p:cNvPr id="773" name="Google Shape;773;p79"/>
          <p:cNvSpPr/>
          <p:nvPr/>
        </p:nvSpPr>
        <p:spPr>
          <a:xfrm>
            <a:off x="9820080" y="436932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sp>
        <p:nvSpPr>
          <p:cNvPr id="774" name="Google Shape;774;p79"/>
          <p:cNvSpPr/>
          <p:nvPr/>
        </p:nvSpPr>
        <p:spPr>
          <a:xfrm>
            <a:off x="7422840" y="428904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cxnSp>
        <p:nvCxnSpPr>
          <p:cNvPr id="775" name="Google Shape;775;p79"/>
          <p:cNvCxnSpPr/>
          <p:nvPr/>
        </p:nvCxnSpPr>
        <p:spPr>
          <a:xfrm>
            <a:off x="7712280" y="1299240"/>
            <a:ext cx="31320" cy="2990160"/>
          </a:xfrm>
          <a:prstGeom prst="straightConnector1">
            <a:avLst/>
          </a:prstGeom>
          <a:noFill/>
          <a:ln cap="flat" cmpd="sng" w="38150">
            <a:solidFill>
              <a:srgbClr val="C00000"/>
            </a:solidFill>
            <a:prstDash val="solid"/>
            <a:round/>
            <a:headEnd len="sm" w="sm" type="none"/>
            <a:tailEnd len="med" w="med" type="triangle"/>
          </a:ln>
        </p:spPr>
      </p:cxnSp>
      <p:cxnSp>
        <p:nvCxnSpPr>
          <p:cNvPr id="776" name="Google Shape;776;p79"/>
          <p:cNvCxnSpPr/>
          <p:nvPr/>
        </p:nvCxnSpPr>
        <p:spPr>
          <a:xfrm>
            <a:off x="6470640" y="1554840"/>
            <a:ext cx="34560" cy="3587760"/>
          </a:xfrm>
          <a:prstGeom prst="straightConnector1">
            <a:avLst/>
          </a:prstGeom>
          <a:noFill/>
          <a:ln cap="flat" cmpd="sng" w="38150">
            <a:solidFill>
              <a:srgbClr val="000000"/>
            </a:solidFill>
            <a:prstDash val="solid"/>
            <a:round/>
            <a:headEnd len="sm" w="sm" type="none"/>
            <a:tailEnd len="med" w="med" type="triangle"/>
          </a:ln>
        </p:spPr>
      </p:cxnSp>
      <p:sp>
        <p:nvSpPr>
          <p:cNvPr id="777" name="Google Shape;777;p79"/>
          <p:cNvSpPr/>
          <p:nvPr/>
        </p:nvSpPr>
        <p:spPr>
          <a:xfrm>
            <a:off x="5811120" y="5198400"/>
            <a:ext cx="190116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حرف عطف</a:t>
            </a:r>
            <a:endParaRPr b="0" i="0" sz="3600" u="none" cap="none" strike="noStrike">
              <a:latin typeface="Arial"/>
              <a:ea typeface="Arial"/>
              <a:cs typeface="Arial"/>
              <a:sym typeface="Arial"/>
            </a:endParaRPr>
          </a:p>
        </p:txBody>
      </p:sp>
      <p:cxnSp>
        <p:nvCxnSpPr>
          <p:cNvPr id="778" name="Google Shape;778;p79"/>
          <p:cNvCxnSpPr/>
          <p:nvPr/>
        </p:nvCxnSpPr>
        <p:spPr>
          <a:xfrm>
            <a:off x="3730320" y="1403280"/>
            <a:ext cx="360" cy="1437480"/>
          </a:xfrm>
          <a:prstGeom prst="straightConnector1">
            <a:avLst/>
          </a:prstGeom>
          <a:noFill/>
          <a:ln cap="flat" cmpd="sng" w="38150">
            <a:solidFill>
              <a:srgbClr val="945200"/>
            </a:solidFill>
            <a:prstDash val="solid"/>
            <a:round/>
            <a:headEnd len="sm" w="sm" type="none"/>
            <a:tailEnd len="med" w="med" type="triangle"/>
          </a:ln>
        </p:spPr>
      </p:cxnSp>
      <p:cxnSp>
        <p:nvCxnSpPr>
          <p:cNvPr id="779" name="Google Shape;779;p79"/>
          <p:cNvCxnSpPr/>
          <p:nvPr/>
        </p:nvCxnSpPr>
        <p:spPr>
          <a:xfrm>
            <a:off x="5544720" y="1541880"/>
            <a:ext cx="360" cy="1298880"/>
          </a:xfrm>
          <a:prstGeom prst="straightConnector1">
            <a:avLst/>
          </a:prstGeom>
          <a:noFill/>
          <a:ln cap="flat" cmpd="sng" w="38150">
            <a:solidFill>
              <a:srgbClr val="945200"/>
            </a:solidFill>
            <a:prstDash val="solid"/>
            <a:round/>
            <a:headEnd len="sm" w="sm" type="none"/>
            <a:tailEnd len="med" w="med" type="triangle"/>
          </a:ln>
        </p:spPr>
      </p:cxnSp>
      <p:sp>
        <p:nvSpPr>
          <p:cNvPr id="780" name="Google Shape;780;p79"/>
          <p:cNvSpPr/>
          <p:nvPr/>
        </p:nvSpPr>
        <p:spPr>
          <a:xfrm>
            <a:off x="5039280" y="296784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781" name="Google Shape;781;p79"/>
          <p:cNvSpPr/>
          <p:nvPr/>
        </p:nvSpPr>
        <p:spPr>
          <a:xfrm>
            <a:off x="2968560" y="292500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782" name="Google Shape;782;p79"/>
          <p:cNvSpPr/>
          <p:nvPr/>
        </p:nvSpPr>
        <p:spPr>
          <a:xfrm rot="5400000">
            <a:off x="4337640" y="2720880"/>
            <a:ext cx="343800" cy="2995920"/>
          </a:xfrm>
          <a:custGeom>
            <a:rect b="b" l="l" r="r" t="t"/>
            <a:pathLst>
              <a:path extrusionOk="0" h="188051" w="43200">
                <a:moveTo>
                  <a:pt x="0" y="0"/>
                </a:moveTo>
                <a:lnTo>
                  <a:pt x="10800" y="76514"/>
                </a:lnTo>
                <a:lnTo>
                  <a:pt x="10800" y="175241"/>
                </a:lnTo>
                <a:close/>
                <a:moveTo>
                  <a:pt x="0" y="0"/>
                </a:moveTo>
                <a:lnTo>
                  <a:pt x="10800" y="76514"/>
                </a:lnTo>
                <a:lnTo>
                  <a:pt x="10800" y="175241"/>
                </a:lnTo>
              </a:path>
            </a:pathLst>
          </a:custGeom>
          <a:noFill/>
          <a:ln cap="flat" cmpd="sng" w="38150">
            <a:solidFill>
              <a:srgbClr val="C00000"/>
            </a:solidFill>
            <a:prstDash val="solid"/>
            <a:round/>
            <a:headEnd len="sm" w="sm" type="none"/>
            <a:tailEnd len="sm" w="sm" type="none"/>
          </a:ln>
        </p:spPr>
      </p:sp>
      <p:sp>
        <p:nvSpPr>
          <p:cNvPr id="783" name="Google Shape;783;p79"/>
          <p:cNvSpPr/>
          <p:nvPr/>
        </p:nvSpPr>
        <p:spPr>
          <a:xfrm>
            <a:off x="4125600" y="435564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cxnSp>
        <p:nvCxnSpPr>
          <p:cNvPr id="784" name="Google Shape;784;p79"/>
          <p:cNvCxnSpPr/>
          <p:nvPr/>
        </p:nvCxnSpPr>
        <p:spPr>
          <a:xfrm>
            <a:off x="1347120" y="1496160"/>
            <a:ext cx="28800" cy="2700720"/>
          </a:xfrm>
          <a:prstGeom prst="straightConnector1">
            <a:avLst/>
          </a:prstGeom>
          <a:noFill/>
          <a:ln cap="flat" cmpd="sng" w="38150">
            <a:solidFill>
              <a:srgbClr val="C00000"/>
            </a:solidFill>
            <a:prstDash val="solid"/>
            <a:round/>
            <a:headEnd len="sm" w="sm" type="none"/>
            <a:tailEnd len="med" w="med" type="triangle"/>
          </a:ln>
        </p:spPr>
      </p:cxnSp>
      <p:sp>
        <p:nvSpPr>
          <p:cNvPr id="785" name="Google Shape;785;p79"/>
          <p:cNvSpPr/>
          <p:nvPr/>
        </p:nvSpPr>
        <p:spPr>
          <a:xfrm>
            <a:off x="1062000" y="425880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786" name="Google Shape;786;p79"/>
          <p:cNvSpPr/>
          <p:nvPr/>
        </p:nvSpPr>
        <p:spPr>
          <a:xfrm rot="5400000">
            <a:off x="9523080" y="2902680"/>
            <a:ext cx="289080" cy="4472640"/>
          </a:xfrm>
          <a:custGeom>
            <a:rect b="b" l="l" r="r" t="t"/>
            <a:pathLst>
              <a:path extrusionOk="0" h="333806" w="43200">
                <a:moveTo>
                  <a:pt x="0" y="0"/>
                </a:moveTo>
                <a:lnTo>
                  <a:pt x="10800" y="145748"/>
                </a:lnTo>
                <a:lnTo>
                  <a:pt x="10800" y="320996"/>
                </a:lnTo>
                <a:close/>
                <a:moveTo>
                  <a:pt x="0" y="0"/>
                </a:moveTo>
                <a:lnTo>
                  <a:pt x="10800" y="145748"/>
                </a:lnTo>
                <a:lnTo>
                  <a:pt x="10800" y="320996"/>
                </a:lnTo>
              </a:path>
            </a:pathLst>
          </a:custGeom>
          <a:noFill/>
          <a:ln cap="flat" cmpd="sng" w="38150">
            <a:solidFill>
              <a:srgbClr val="000000"/>
            </a:solidFill>
            <a:prstDash val="solid"/>
            <a:round/>
            <a:headEnd len="sm" w="sm" type="none"/>
            <a:tailEnd len="sm" w="sm" type="none"/>
          </a:ln>
        </p:spPr>
      </p:sp>
      <p:sp>
        <p:nvSpPr>
          <p:cNvPr id="787" name="Google Shape;787;p79"/>
          <p:cNvSpPr/>
          <p:nvPr/>
        </p:nvSpPr>
        <p:spPr>
          <a:xfrm rot="5400000">
            <a:off x="3060720" y="2666880"/>
            <a:ext cx="154800" cy="4944600"/>
          </a:xfrm>
          <a:custGeom>
            <a:rect b="b" l="l" r="r" t="t"/>
            <a:pathLst>
              <a:path extrusionOk="0" h="688394" w="43200">
                <a:moveTo>
                  <a:pt x="0" y="0"/>
                </a:moveTo>
                <a:lnTo>
                  <a:pt x="10800" y="314177"/>
                </a:lnTo>
                <a:lnTo>
                  <a:pt x="10800" y="675583"/>
                </a:lnTo>
                <a:close/>
                <a:moveTo>
                  <a:pt x="0" y="0"/>
                </a:moveTo>
                <a:lnTo>
                  <a:pt x="10800" y="314177"/>
                </a:lnTo>
                <a:lnTo>
                  <a:pt x="10800" y="675583"/>
                </a:lnTo>
              </a:path>
            </a:pathLst>
          </a:custGeom>
          <a:noFill/>
          <a:ln cap="flat" cmpd="sng" w="38150">
            <a:solidFill>
              <a:srgbClr val="000000"/>
            </a:solidFill>
            <a:prstDash val="solid"/>
            <a:round/>
            <a:headEnd len="sm" w="sm" type="none"/>
            <a:tailEnd len="sm" w="sm" type="none"/>
          </a:ln>
        </p:spPr>
      </p:sp>
      <p:sp>
        <p:nvSpPr>
          <p:cNvPr id="788" name="Google Shape;788;p79"/>
          <p:cNvSpPr/>
          <p:nvPr/>
        </p:nvSpPr>
        <p:spPr>
          <a:xfrm>
            <a:off x="9285840" y="5216400"/>
            <a:ext cx="190116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 عليه</a:t>
            </a:r>
            <a:endParaRPr b="0" i="0" sz="3600" u="none" cap="none" strike="noStrike">
              <a:latin typeface="Arial"/>
              <a:ea typeface="Arial"/>
              <a:cs typeface="Arial"/>
              <a:sym typeface="Arial"/>
            </a:endParaRPr>
          </a:p>
        </p:txBody>
      </p:sp>
      <p:sp>
        <p:nvSpPr>
          <p:cNvPr id="789" name="Google Shape;789;p79"/>
          <p:cNvSpPr/>
          <p:nvPr/>
        </p:nvSpPr>
        <p:spPr>
          <a:xfrm>
            <a:off x="2598120" y="5204520"/>
            <a:ext cx="17352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a:t>
            </a:r>
            <a:endParaRPr b="0" i="0" sz="3600" u="none" cap="none" strike="noStrike">
              <a:latin typeface="Arial"/>
              <a:ea typeface="Arial"/>
              <a:cs typeface="Arial"/>
              <a:sym typeface="Arial"/>
            </a:endParaRPr>
          </a:p>
        </p:txBody>
      </p:sp>
      <p:sp>
        <p:nvSpPr>
          <p:cNvPr id="790" name="Google Shape;790;p79"/>
          <p:cNvSpPr/>
          <p:nvPr/>
        </p:nvSpPr>
        <p:spPr>
          <a:xfrm rot="5400000">
            <a:off x="6684120" y="1138320"/>
            <a:ext cx="154800" cy="9636480"/>
          </a:xfrm>
          <a:custGeom>
            <a:rect b="b" l="l" r="r" t="t"/>
            <a:pathLst>
              <a:path extrusionOk="0" h="1341555" w="43200">
                <a:moveTo>
                  <a:pt x="0" y="0"/>
                </a:moveTo>
                <a:lnTo>
                  <a:pt x="10800" y="624429"/>
                </a:lnTo>
                <a:lnTo>
                  <a:pt x="10800" y="1328745"/>
                </a:lnTo>
                <a:close/>
                <a:moveTo>
                  <a:pt x="0" y="0"/>
                </a:moveTo>
                <a:lnTo>
                  <a:pt x="10800" y="624429"/>
                </a:lnTo>
                <a:lnTo>
                  <a:pt x="10800" y="1328745"/>
                </a:lnTo>
              </a:path>
            </a:pathLst>
          </a:custGeom>
          <a:noFill/>
          <a:ln cap="flat" cmpd="sng" w="38150">
            <a:solidFill>
              <a:srgbClr val="000000"/>
            </a:solidFill>
            <a:prstDash val="solid"/>
            <a:round/>
            <a:headEnd len="sm" w="sm" type="none"/>
            <a:tailEnd len="sm" w="sm" type="none"/>
          </a:ln>
        </p:spPr>
      </p:sp>
      <p:sp>
        <p:nvSpPr>
          <p:cNvPr id="791" name="Google Shape;791;p79"/>
          <p:cNvSpPr txBox="1"/>
          <p:nvPr/>
        </p:nvSpPr>
        <p:spPr>
          <a:xfrm>
            <a:off x="7557840" y="6063120"/>
            <a:ext cx="40881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اَلْجُمْلَةُ الْمَعْطُوْفِيَّة</a:t>
            </a:r>
            <a:endParaRPr b="0" i="0" sz="3600" u="none" cap="none" strike="noStrike">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5" name="Shape 795"/>
        <p:cNvGrpSpPr/>
        <p:nvPr/>
      </p:nvGrpSpPr>
      <p:grpSpPr>
        <a:xfrm>
          <a:off x="0" y="0"/>
          <a:ext cx="0" cy="0"/>
          <a:chOff x="0" y="0"/>
          <a:chExt cx="0" cy="0"/>
        </a:xfrm>
      </p:grpSpPr>
      <p:sp>
        <p:nvSpPr>
          <p:cNvPr id="796" name="Google Shape;796;p80"/>
          <p:cNvSpPr/>
          <p:nvPr/>
        </p:nvSpPr>
        <p:spPr>
          <a:xfrm>
            <a:off x="80280" y="302400"/>
            <a:ext cx="12431520" cy="1432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rgbClr val="000000"/>
                </a:solidFill>
                <a:latin typeface="Traditional Arabic"/>
                <a:ea typeface="Traditional Arabic"/>
                <a:cs typeface="Traditional Arabic"/>
                <a:sym typeface="Traditional Arabic"/>
              </a:rPr>
              <a:t>كَم مِّنْ صَائِمٍ لَّيْسَ لَهُ مِنْ صِيَامِهِ إِلَّا الظَّمَأُ وَكَمْ مِّنْ قَائِمٍ لَيْسَ لَهُ مِنْ قِيَامِهِ إِلَّا السَّهَرُ</a:t>
            </a:r>
            <a:endParaRPr b="0" i="0" sz="4400" u="none" cap="none" strike="noStrike">
              <a:latin typeface="Arial"/>
              <a:ea typeface="Arial"/>
              <a:cs typeface="Arial"/>
              <a:sym typeface="Arial"/>
            </a:endParaRPr>
          </a:p>
        </p:txBody>
      </p:sp>
      <p:sp>
        <p:nvSpPr>
          <p:cNvPr id="797" name="Google Shape;797;p80"/>
          <p:cNvSpPr txBox="1"/>
          <p:nvPr/>
        </p:nvSpPr>
        <p:spPr>
          <a:xfrm>
            <a:off x="37800" y="6175080"/>
            <a:ext cx="1049436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58. How many there are who fast but do not gain anything from it but hunger, and how many are there who pass the night standing in prayer but do not gain anything from it but sleeplessness’.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798" name="Google Shape;798;p80"/>
          <p:cNvCxnSpPr/>
          <p:nvPr/>
        </p:nvCxnSpPr>
        <p:spPr>
          <a:xfrm>
            <a:off x="5436000" y="910440"/>
            <a:ext cx="360" cy="3090960"/>
          </a:xfrm>
          <a:prstGeom prst="straightConnector1">
            <a:avLst/>
          </a:prstGeom>
          <a:noFill/>
          <a:ln cap="flat" cmpd="sng" w="38150">
            <a:solidFill>
              <a:srgbClr val="945200"/>
            </a:solidFill>
            <a:prstDash val="solid"/>
            <a:round/>
            <a:headEnd len="sm" w="sm" type="none"/>
            <a:tailEnd len="med" w="med" type="triangle"/>
          </a:ln>
        </p:spPr>
      </p:cxnSp>
      <p:cxnSp>
        <p:nvCxnSpPr>
          <p:cNvPr id="799" name="Google Shape;799;p80"/>
          <p:cNvCxnSpPr/>
          <p:nvPr/>
        </p:nvCxnSpPr>
        <p:spPr>
          <a:xfrm>
            <a:off x="4559400" y="910440"/>
            <a:ext cx="36720" cy="3570480"/>
          </a:xfrm>
          <a:prstGeom prst="straightConnector1">
            <a:avLst/>
          </a:prstGeom>
          <a:noFill/>
          <a:ln cap="flat" cmpd="sng" w="38150">
            <a:solidFill>
              <a:srgbClr val="945200"/>
            </a:solidFill>
            <a:prstDash val="solid"/>
            <a:round/>
            <a:headEnd len="sm" w="sm" type="none"/>
            <a:tailEnd len="med" w="med" type="triangle"/>
          </a:ln>
        </p:spPr>
      </p:cxnSp>
      <p:sp>
        <p:nvSpPr>
          <p:cNvPr id="800" name="Google Shape;800;p80"/>
          <p:cNvSpPr/>
          <p:nvPr/>
        </p:nvSpPr>
        <p:spPr>
          <a:xfrm>
            <a:off x="4307760" y="4394520"/>
            <a:ext cx="16466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 اليه </a:t>
            </a:r>
            <a:endParaRPr b="0" i="0" sz="2400" u="none" cap="none" strike="noStrike">
              <a:latin typeface="Arial"/>
              <a:ea typeface="Arial"/>
              <a:cs typeface="Arial"/>
              <a:sym typeface="Arial"/>
            </a:endParaRPr>
          </a:p>
        </p:txBody>
      </p:sp>
      <p:sp>
        <p:nvSpPr>
          <p:cNvPr id="801" name="Google Shape;801;p80"/>
          <p:cNvSpPr/>
          <p:nvPr/>
        </p:nvSpPr>
        <p:spPr>
          <a:xfrm>
            <a:off x="5036760" y="4077360"/>
            <a:ext cx="1018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802" name="Google Shape;802;p80"/>
          <p:cNvSpPr/>
          <p:nvPr/>
        </p:nvSpPr>
        <p:spPr>
          <a:xfrm rot="5400000">
            <a:off x="5002200" y="4429800"/>
            <a:ext cx="162720" cy="1288080"/>
          </a:xfrm>
          <a:custGeom>
            <a:rect b="b" l="l" r="r" t="t"/>
            <a:pathLst>
              <a:path extrusionOk="0" h="170654" w="43200">
                <a:moveTo>
                  <a:pt x="0" y="0"/>
                </a:moveTo>
                <a:lnTo>
                  <a:pt x="10800" y="68251"/>
                </a:lnTo>
                <a:lnTo>
                  <a:pt x="10800" y="157844"/>
                </a:lnTo>
                <a:close/>
                <a:moveTo>
                  <a:pt x="0" y="0"/>
                </a:moveTo>
                <a:lnTo>
                  <a:pt x="10800" y="68251"/>
                </a:lnTo>
                <a:lnTo>
                  <a:pt x="10800" y="157844"/>
                </a:lnTo>
              </a:path>
            </a:pathLst>
          </a:custGeom>
          <a:noFill/>
          <a:ln cap="flat" cmpd="sng" w="38150">
            <a:solidFill>
              <a:srgbClr val="C00000"/>
            </a:solidFill>
            <a:prstDash val="solid"/>
            <a:round/>
            <a:headEnd len="sm" w="sm" type="none"/>
            <a:tailEnd len="sm" w="sm" type="none"/>
          </a:ln>
        </p:spPr>
      </p:sp>
      <p:sp>
        <p:nvSpPr>
          <p:cNvPr id="803" name="Google Shape;803;p80"/>
          <p:cNvSpPr/>
          <p:nvPr/>
        </p:nvSpPr>
        <p:spPr>
          <a:xfrm>
            <a:off x="4907160" y="5219640"/>
            <a:ext cx="8726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 </a:t>
            </a:r>
            <a:endParaRPr b="0" i="0" sz="2400" u="none" cap="none" strike="noStrike">
              <a:latin typeface="Arial"/>
              <a:ea typeface="Arial"/>
              <a:cs typeface="Arial"/>
              <a:sym typeface="Arial"/>
            </a:endParaRPr>
          </a:p>
        </p:txBody>
      </p:sp>
      <p:sp>
        <p:nvSpPr>
          <p:cNvPr id="804" name="Google Shape;804;p80"/>
          <p:cNvSpPr/>
          <p:nvPr/>
        </p:nvSpPr>
        <p:spPr>
          <a:xfrm>
            <a:off x="4754160" y="3447360"/>
            <a:ext cx="822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Traditional Arabic"/>
                <a:ea typeface="Traditional Arabic"/>
                <a:cs typeface="Traditional Arabic"/>
                <a:sym typeface="Traditional Arabic"/>
              </a:rPr>
              <a:t>زائدة</a:t>
            </a:r>
            <a:endParaRPr b="0" i="0" sz="2400" u="none" cap="none" strike="noStrike">
              <a:latin typeface="Arial"/>
              <a:ea typeface="Arial"/>
              <a:cs typeface="Arial"/>
              <a:sym typeface="Arial"/>
            </a:endParaRPr>
          </a:p>
        </p:txBody>
      </p:sp>
      <p:cxnSp>
        <p:nvCxnSpPr>
          <p:cNvPr id="805" name="Google Shape;805;p80"/>
          <p:cNvCxnSpPr>
            <a:endCxn id="804" idx="0"/>
          </p:cNvCxnSpPr>
          <p:nvPr/>
        </p:nvCxnSpPr>
        <p:spPr>
          <a:xfrm>
            <a:off x="4985280" y="1010160"/>
            <a:ext cx="44400" cy="2437500"/>
          </a:xfrm>
          <a:prstGeom prst="straightConnector1">
            <a:avLst/>
          </a:prstGeom>
          <a:noFill/>
          <a:ln cap="flat" cmpd="sng" w="38150">
            <a:solidFill>
              <a:srgbClr val="000000"/>
            </a:solidFill>
            <a:prstDash val="solid"/>
            <a:round/>
            <a:headEnd len="sm" w="sm" type="none"/>
            <a:tailEnd len="med" w="med" type="triangle"/>
          </a:ln>
        </p:spPr>
      </p:cxnSp>
      <p:sp>
        <p:nvSpPr>
          <p:cNvPr id="806" name="Google Shape;806;p80"/>
          <p:cNvSpPr/>
          <p:nvPr/>
        </p:nvSpPr>
        <p:spPr>
          <a:xfrm>
            <a:off x="3533040" y="3238920"/>
            <a:ext cx="18136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فعل ناقص </a:t>
            </a:r>
            <a:endParaRPr b="0" i="0" sz="2400" u="none" cap="none" strike="noStrike">
              <a:latin typeface="Arial"/>
              <a:ea typeface="Arial"/>
              <a:cs typeface="Arial"/>
              <a:sym typeface="Arial"/>
            </a:endParaRPr>
          </a:p>
        </p:txBody>
      </p:sp>
      <p:cxnSp>
        <p:nvCxnSpPr>
          <p:cNvPr id="807" name="Google Shape;807;p80"/>
          <p:cNvCxnSpPr/>
          <p:nvPr/>
        </p:nvCxnSpPr>
        <p:spPr>
          <a:xfrm>
            <a:off x="3906000" y="772200"/>
            <a:ext cx="360" cy="2602440"/>
          </a:xfrm>
          <a:prstGeom prst="straightConnector1">
            <a:avLst/>
          </a:prstGeom>
          <a:noFill/>
          <a:ln cap="flat" cmpd="sng" w="38150">
            <a:solidFill>
              <a:srgbClr val="0432FF"/>
            </a:solidFill>
            <a:prstDash val="solid"/>
            <a:round/>
            <a:headEnd len="sm" w="sm" type="none"/>
            <a:tailEnd len="med" w="med" type="triangle"/>
          </a:ln>
        </p:spPr>
      </p:cxnSp>
      <p:cxnSp>
        <p:nvCxnSpPr>
          <p:cNvPr id="808" name="Google Shape;808;p80"/>
          <p:cNvCxnSpPr/>
          <p:nvPr/>
        </p:nvCxnSpPr>
        <p:spPr>
          <a:xfrm>
            <a:off x="2978640" y="860400"/>
            <a:ext cx="22680" cy="1608840"/>
          </a:xfrm>
          <a:prstGeom prst="straightConnector1">
            <a:avLst/>
          </a:prstGeom>
          <a:noFill/>
          <a:ln cap="flat" cmpd="sng" w="38150">
            <a:solidFill>
              <a:srgbClr val="C14DCB"/>
            </a:solidFill>
            <a:prstDash val="solid"/>
            <a:round/>
            <a:headEnd len="sm" w="sm" type="none"/>
            <a:tailEnd len="med" w="med" type="triangle"/>
          </a:ln>
        </p:spPr>
      </p:cxnSp>
      <p:cxnSp>
        <p:nvCxnSpPr>
          <p:cNvPr id="809" name="Google Shape;809;p80"/>
          <p:cNvCxnSpPr/>
          <p:nvPr/>
        </p:nvCxnSpPr>
        <p:spPr>
          <a:xfrm>
            <a:off x="3135240" y="835200"/>
            <a:ext cx="24120" cy="2025000"/>
          </a:xfrm>
          <a:prstGeom prst="straightConnector1">
            <a:avLst/>
          </a:prstGeom>
          <a:noFill/>
          <a:ln cap="flat" cmpd="sng" w="38150">
            <a:solidFill>
              <a:srgbClr val="C14DCB"/>
            </a:solidFill>
            <a:prstDash val="solid"/>
            <a:round/>
            <a:headEnd len="sm" w="sm" type="none"/>
            <a:tailEnd len="med" w="med" type="triangle"/>
          </a:ln>
        </p:spPr>
      </p:cxnSp>
      <p:sp>
        <p:nvSpPr>
          <p:cNvPr id="810" name="Google Shape;810;p80"/>
          <p:cNvSpPr/>
          <p:nvPr/>
        </p:nvSpPr>
        <p:spPr>
          <a:xfrm>
            <a:off x="2693880" y="2751840"/>
            <a:ext cx="114588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811" name="Google Shape;811;p80"/>
          <p:cNvSpPr/>
          <p:nvPr/>
        </p:nvSpPr>
        <p:spPr>
          <a:xfrm>
            <a:off x="2615040" y="245736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812" name="Google Shape;812;p80"/>
          <p:cNvSpPr/>
          <p:nvPr/>
        </p:nvSpPr>
        <p:spPr>
          <a:xfrm rot="5400000">
            <a:off x="3068280" y="2791800"/>
            <a:ext cx="288360" cy="952560"/>
          </a:xfrm>
          <a:custGeom>
            <a:rect b="b" l="l" r="r" t="t"/>
            <a:pathLst>
              <a:path extrusionOk="0" h="71291" w="43200">
                <a:moveTo>
                  <a:pt x="0" y="0"/>
                </a:moveTo>
                <a:lnTo>
                  <a:pt x="10800" y="21053"/>
                </a:lnTo>
                <a:lnTo>
                  <a:pt x="10800" y="58481"/>
                </a:lnTo>
                <a:close/>
                <a:moveTo>
                  <a:pt x="0" y="0"/>
                </a:moveTo>
                <a:lnTo>
                  <a:pt x="10800" y="21053"/>
                </a:lnTo>
                <a:lnTo>
                  <a:pt x="10800" y="58481"/>
                </a:lnTo>
              </a:path>
            </a:pathLst>
          </a:custGeom>
          <a:noFill/>
          <a:ln cap="flat" cmpd="sng" w="38150">
            <a:solidFill>
              <a:srgbClr val="0432FF"/>
            </a:solidFill>
            <a:prstDash val="solid"/>
            <a:round/>
            <a:headEnd len="sm" w="sm" type="none"/>
            <a:tailEnd len="sm" w="sm" type="none"/>
          </a:ln>
        </p:spPr>
      </p:sp>
      <p:sp>
        <p:nvSpPr>
          <p:cNvPr id="813" name="Google Shape;813;p80"/>
          <p:cNvSpPr/>
          <p:nvPr/>
        </p:nvSpPr>
        <p:spPr>
          <a:xfrm>
            <a:off x="2978280" y="341676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814" name="Google Shape;814;p80"/>
          <p:cNvSpPr/>
          <p:nvPr/>
        </p:nvSpPr>
        <p:spPr>
          <a:xfrm>
            <a:off x="1895400" y="2706480"/>
            <a:ext cx="114588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cxnSp>
        <p:nvCxnSpPr>
          <p:cNvPr id="815" name="Google Shape;815;p80"/>
          <p:cNvCxnSpPr/>
          <p:nvPr/>
        </p:nvCxnSpPr>
        <p:spPr>
          <a:xfrm>
            <a:off x="2100960" y="910440"/>
            <a:ext cx="360" cy="665280"/>
          </a:xfrm>
          <a:prstGeom prst="straightConnector1">
            <a:avLst/>
          </a:prstGeom>
          <a:noFill/>
          <a:ln cap="flat" cmpd="sng" w="38150">
            <a:solidFill>
              <a:srgbClr val="945200"/>
            </a:solidFill>
            <a:prstDash val="solid"/>
            <a:round/>
            <a:headEnd len="sm" w="sm" type="none"/>
            <a:tailEnd len="med" w="med" type="triangle"/>
          </a:ln>
        </p:spPr>
      </p:cxnSp>
      <p:cxnSp>
        <p:nvCxnSpPr>
          <p:cNvPr id="816" name="Google Shape;816;p80"/>
          <p:cNvCxnSpPr/>
          <p:nvPr/>
        </p:nvCxnSpPr>
        <p:spPr>
          <a:xfrm>
            <a:off x="1665360" y="910440"/>
            <a:ext cx="360" cy="665280"/>
          </a:xfrm>
          <a:prstGeom prst="straightConnector1">
            <a:avLst/>
          </a:prstGeom>
          <a:noFill/>
          <a:ln cap="flat" cmpd="sng" w="38150">
            <a:solidFill>
              <a:srgbClr val="945200"/>
            </a:solidFill>
            <a:prstDash val="solid"/>
            <a:round/>
            <a:headEnd len="sm" w="sm" type="none"/>
            <a:tailEnd len="med" w="med" type="triangle"/>
          </a:ln>
        </p:spPr>
      </p:cxnSp>
      <p:sp>
        <p:nvSpPr>
          <p:cNvPr id="817" name="Google Shape;817;p80"/>
          <p:cNvSpPr/>
          <p:nvPr/>
        </p:nvSpPr>
        <p:spPr>
          <a:xfrm>
            <a:off x="1792800" y="1613880"/>
            <a:ext cx="1018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818" name="Google Shape;818;p80"/>
          <p:cNvSpPr/>
          <p:nvPr/>
        </p:nvSpPr>
        <p:spPr>
          <a:xfrm>
            <a:off x="1176840" y="1507320"/>
            <a:ext cx="81252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 اليه </a:t>
            </a:r>
            <a:endParaRPr b="0" i="0" sz="2400" u="none" cap="none" strike="noStrike">
              <a:latin typeface="Arial"/>
              <a:ea typeface="Arial"/>
              <a:cs typeface="Arial"/>
              <a:sym typeface="Arial"/>
            </a:endParaRPr>
          </a:p>
        </p:txBody>
      </p:sp>
      <p:sp>
        <p:nvSpPr>
          <p:cNvPr id="819" name="Google Shape;819;p80"/>
          <p:cNvSpPr/>
          <p:nvPr/>
        </p:nvSpPr>
        <p:spPr>
          <a:xfrm rot="5400000">
            <a:off x="1703520" y="1778400"/>
            <a:ext cx="250200" cy="1116720"/>
          </a:xfrm>
          <a:custGeom>
            <a:rect b="b" l="l" r="r" t="t"/>
            <a:pathLst>
              <a:path extrusionOk="0" h="96300" w="43200">
                <a:moveTo>
                  <a:pt x="0" y="0"/>
                </a:moveTo>
                <a:lnTo>
                  <a:pt x="10800" y="32932"/>
                </a:lnTo>
                <a:lnTo>
                  <a:pt x="10800" y="83490"/>
                </a:lnTo>
                <a:close/>
                <a:moveTo>
                  <a:pt x="0" y="0"/>
                </a:moveTo>
                <a:lnTo>
                  <a:pt x="10800" y="32932"/>
                </a:lnTo>
                <a:lnTo>
                  <a:pt x="10800" y="83490"/>
                </a:lnTo>
              </a:path>
            </a:pathLst>
          </a:custGeom>
          <a:noFill/>
          <a:ln cap="flat" cmpd="sng" w="38150">
            <a:solidFill>
              <a:srgbClr val="C14DCB"/>
            </a:solidFill>
            <a:prstDash val="solid"/>
            <a:round/>
            <a:headEnd len="sm" w="sm" type="none"/>
            <a:tailEnd len="sm" w="sm" type="none"/>
          </a:ln>
        </p:spPr>
      </p:sp>
      <p:sp>
        <p:nvSpPr>
          <p:cNvPr id="820" name="Google Shape;820;p80"/>
          <p:cNvSpPr/>
          <p:nvPr/>
        </p:nvSpPr>
        <p:spPr>
          <a:xfrm>
            <a:off x="1503000" y="244800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821" name="Google Shape;821;p80"/>
          <p:cNvSpPr/>
          <p:nvPr/>
        </p:nvSpPr>
        <p:spPr>
          <a:xfrm rot="5400000">
            <a:off x="1965960" y="2662200"/>
            <a:ext cx="250200" cy="1116720"/>
          </a:xfrm>
          <a:custGeom>
            <a:rect b="b" l="l" r="r" t="t"/>
            <a:pathLst>
              <a:path extrusionOk="0" h="96300" w="43200">
                <a:moveTo>
                  <a:pt x="0" y="0"/>
                </a:moveTo>
                <a:lnTo>
                  <a:pt x="10800" y="32932"/>
                </a:lnTo>
                <a:lnTo>
                  <a:pt x="10800" y="83490"/>
                </a:lnTo>
                <a:close/>
                <a:moveTo>
                  <a:pt x="0" y="0"/>
                </a:moveTo>
                <a:lnTo>
                  <a:pt x="10800" y="32932"/>
                </a:lnTo>
                <a:lnTo>
                  <a:pt x="10800" y="83490"/>
                </a:lnTo>
              </a:path>
            </a:pathLst>
          </a:custGeom>
          <a:noFill/>
          <a:ln cap="flat" cmpd="sng" w="38150">
            <a:solidFill>
              <a:srgbClr val="0432FF"/>
            </a:solidFill>
            <a:prstDash val="solid"/>
            <a:round/>
            <a:headEnd len="sm" w="sm" type="none"/>
            <a:tailEnd len="sm" w="sm" type="none"/>
          </a:ln>
        </p:spPr>
      </p:sp>
      <p:sp>
        <p:nvSpPr>
          <p:cNvPr id="822" name="Google Shape;822;p80"/>
          <p:cNvSpPr/>
          <p:nvPr/>
        </p:nvSpPr>
        <p:spPr>
          <a:xfrm>
            <a:off x="1747440" y="332928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823" name="Google Shape;823;p80"/>
          <p:cNvSpPr/>
          <p:nvPr/>
        </p:nvSpPr>
        <p:spPr>
          <a:xfrm>
            <a:off x="793440" y="3843720"/>
            <a:ext cx="88848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حرف استثنى</a:t>
            </a:r>
            <a:endParaRPr b="0" i="0" sz="2400" u="none" cap="none" strike="noStrike">
              <a:latin typeface="Arial"/>
              <a:ea typeface="Arial"/>
              <a:cs typeface="Arial"/>
              <a:sym typeface="Arial"/>
            </a:endParaRPr>
          </a:p>
        </p:txBody>
      </p:sp>
      <p:sp>
        <p:nvSpPr>
          <p:cNvPr id="824" name="Google Shape;824;p80"/>
          <p:cNvSpPr/>
          <p:nvPr/>
        </p:nvSpPr>
        <p:spPr>
          <a:xfrm>
            <a:off x="0" y="4191120"/>
            <a:ext cx="1146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مستثنى</a:t>
            </a:r>
            <a:endParaRPr b="0" i="0" sz="2400" u="none" cap="none" strike="noStrike">
              <a:latin typeface="Arial"/>
              <a:ea typeface="Arial"/>
              <a:cs typeface="Arial"/>
              <a:sym typeface="Arial"/>
            </a:endParaRPr>
          </a:p>
        </p:txBody>
      </p:sp>
      <p:sp>
        <p:nvSpPr>
          <p:cNvPr id="825" name="Google Shape;825;p80"/>
          <p:cNvSpPr/>
          <p:nvPr/>
        </p:nvSpPr>
        <p:spPr>
          <a:xfrm>
            <a:off x="2807280" y="4480560"/>
            <a:ext cx="164052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مستثنى منه</a:t>
            </a:r>
            <a:endParaRPr b="0" i="0" sz="2400" u="none" cap="none" strike="noStrike">
              <a:latin typeface="Arial"/>
              <a:ea typeface="Arial"/>
              <a:cs typeface="Arial"/>
              <a:sym typeface="Arial"/>
            </a:endParaRPr>
          </a:p>
        </p:txBody>
      </p:sp>
      <p:cxnSp>
        <p:nvCxnSpPr>
          <p:cNvPr id="826" name="Google Shape;826;p80"/>
          <p:cNvCxnSpPr/>
          <p:nvPr/>
        </p:nvCxnSpPr>
        <p:spPr>
          <a:xfrm>
            <a:off x="1212480" y="920520"/>
            <a:ext cx="36360" cy="2923560"/>
          </a:xfrm>
          <a:prstGeom prst="straightConnector1">
            <a:avLst/>
          </a:prstGeom>
          <a:noFill/>
          <a:ln cap="flat" cmpd="sng" w="38150">
            <a:solidFill>
              <a:srgbClr val="521B93"/>
            </a:solidFill>
            <a:prstDash val="solid"/>
            <a:round/>
            <a:headEnd len="sm" w="sm" type="none"/>
            <a:tailEnd len="med" w="med" type="triangle"/>
          </a:ln>
        </p:spPr>
      </p:cxnSp>
      <p:cxnSp>
        <p:nvCxnSpPr>
          <p:cNvPr id="827" name="Google Shape;827;p80"/>
          <p:cNvCxnSpPr>
            <a:endCxn id="824" idx="0"/>
          </p:cNvCxnSpPr>
          <p:nvPr/>
        </p:nvCxnSpPr>
        <p:spPr>
          <a:xfrm>
            <a:off x="326880" y="1001880"/>
            <a:ext cx="30900" cy="3189600"/>
          </a:xfrm>
          <a:prstGeom prst="straightConnector1">
            <a:avLst/>
          </a:prstGeom>
          <a:noFill/>
          <a:ln cap="flat" cmpd="sng" w="38150">
            <a:solidFill>
              <a:srgbClr val="521B93"/>
            </a:solidFill>
            <a:prstDash val="solid"/>
            <a:round/>
            <a:headEnd len="sm" w="sm" type="none"/>
            <a:tailEnd len="med" w="med" type="triangle"/>
          </a:ln>
        </p:spPr>
      </p:cxnSp>
      <p:sp>
        <p:nvSpPr>
          <p:cNvPr id="828" name="Google Shape;828;p80"/>
          <p:cNvSpPr/>
          <p:nvPr/>
        </p:nvSpPr>
        <p:spPr>
          <a:xfrm>
            <a:off x="1934280" y="3758400"/>
            <a:ext cx="1684080" cy="352800"/>
          </a:xfrm>
          <a:custGeom>
            <a:rect b="b" l="l" r="r" t="t"/>
            <a:pathLst>
              <a:path extrusionOk="0" h="43200" w="102196">
                <a:moveTo>
                  <a:pt x="97624" y="0"/>
                </a:moveTo>
                <a:lnTo>
                  <a:pt x="102196" y="4018"/>
                </a:lnTo>
                <a:lnTo>
                  <a:pt x="99496" y="4018"/>
                </a:lnTo>
                <a:lnTo>
                  <a:pt x="91396" y="4018"/>
                </a:lnTo>
                <a:close/>
                <a:moveTo>
                  <a:pt x="47462" y="21600"/>
                </a:moveTo>
                <a:lnTo>
                  <a:pt x="5400" y="0"/>
                </a:lnTo>
                <a:close/>
                <a:moveTo>
                  <a:pt x="50162" y="21565"/>
                </a:moveTo>
                <a:lnTo>
                  <a:pt x="91396" y="4018"/>
                </a:lnTo>
                <a:lnTo>
                  <a:pt x="97624" y="0"/>
                </a:lnTo>
                <a:lnTo>
                  <a:pt x="102196" y="4018"/>
                </a:lnTo>
                <a:lnTo>
                  <a:pt x="99496" y="4018"/>
                </a:lnTo>
                <a:lnTo>
                  <a:pt x="47462" y="21600"/>
                </a:lnTo>
                <a:lnTo>
                  <a:pt x="5400" y="0"/>
                </a:lnTo>
              </a:path>
            </a:pathLst>
          </a:custGeom>
          <a:solidFill>
            <a:srgbClr val="0432FF"/>
          </a:solidFill>
          <a:ln cap="flat" cmpd="sng" w="12600">
            <a:solidFill>
              <a:srgbClr val="0432FF"/>
            </a:solidFill>
            <a:prstDash val="solid"/>
            <a:miter lim="8000"/>
            <a:headEnd len="sm" w="sm" type="none"/>
            <a:tailEnd len="sm" w="sm" type="none"/>
          </a:ln>
        </p:spPr>
      </p:sp>
      <p:sp>
        <p:nvSpPr>
          <p:cNvPr id="829" name="Google Shape;829;p80"/>
          <p:cNvSpPr/>
          <p:nvPr/>
        </p:nvSpPr>
        <p:spPr>
          <a:xfrm>
            <a:off x="3016800" y="3786840"/>
            <a:ext cx="745920" cy="299160"/>
          </a:xfrm>
          <a:custGeom>
            <a:rect b="b" l="l" r="r" t="t"/>
            <a:pathLst>
              <a:path extrusionOk="0" h="43200" w="53419">
                <a:moveTo>
                  <a:pt x="48418" y="0"/>
                </a:moveTo>
                <a:lnTo>
                  <a:pt x="53419" y="4018"/>
                </a:lnTo>
                <a:lnTo>
                  <a:pt x="50719" y="4018"/>
                </a:lnTo>
                <a:lnTo>
                  <a:pt x="42619" y="4018"/>
                </a:lnTo>
                <a:close/>
                <a:moveTo>
                  <a:pt x="22859" y="21600"/>
                </a:moveTo>
                <a:lnTo>
                  <a:pt x="5400" y="0"/>
                </a:lnTo>
                <a:close/>
                <a:moveTo>
                  <a:pt x="25559" y="21449"/>
                </a:moveTo>
                <a:lnTo>
                  <a:pt x="42619" y="4018"/>
                </a:lnTo>
                <a:lnTo>
                  <a:pt x="48418" y="0"/>
                </a:lnTo>
                <a:lnTo>
                  <a:pt x="53419" y="4018"/>
                </a:lnTo>
                <a:lnTo>
                  <a:pt x="50719" y="4018"/>
                </a:lnTo>
                <a:lnTo>
                  <a:pt x="22859" y="21600"/>
                </a:lnTo>
                <a:lnTo>
                  <a:pt x="5400" y="0"/>
                </a:lnTo>
              </a:path>
            </a:pathLst>
          </a:custGeom>
          <a:solidFill>
            <a:srgbClr val="0432FF"/>
          </a:solidFill>
          <a:ln cap="flat" cmpd="sng" w="12600">
            <a:solidFill>
              <a:srgbClr val="0432FF"/>
            </a:solidFill>
            <a:prstDash val="solid"/>
            <a:miter lim="8000"/>
            <a:headEnd len="sm" w="sm" type="none"/>
            <a:tailEnd len="sm" w="sm" type="none"/>
          </a:ln>
        </p:spPr>
      </p:sp>
      <p:sp>
        <p:nvSpPr>
          <p:cNvPr id="830" name="Google Shape;830;p80"/>
          <p:cNvSpPr/>
          <p:nvPr/>
        </p:nvSpPr>
        <p:spPr>
          <a:xfrm rot="5400000">
            <a:off x="2811600" y="2951640"/>
            <a:ext cx="323640" cy="2940840"/>
          </a:xfrm>
          <a:custGeom>
            <a:rect b="b" l="l" r="r" t="t"/>
            <a:pathLst>
              <a:path extrusionOk="0" h="196080" w="43200">
                <a:moveTo>
                  <a:pt x="0" y="0"/>
                </a:moveTo>
                <a:lnTo>
                  <a:pt x="10800" y="80328"/>
                </a:lnTo>
                <a:lnTo>
                  <a:pt x="10800" y="183270"/>
                </a:lnTo>
                <a:close/>
                <a:moveTo>
                  <a:pt x="0" y="0"/>
                </a:moveTo>
                <a:lnTo>
                  <a:pt x="10800" y="80328"/>
                </a:lnTo>
                <a:lnTo>
                  <a:pt x="10800" y="183270"/>
                </a:lnTo>
              </a:path>
            </a:pathLst>
          </a:custGeom>
          <a:noFill/>
          <a:ln cap="flat" cmpd="sng" w="38150">
            <a:solidFill>
              <a:srgbClr val="521B93"/>
            </a:solidFill>
            <a:prstDash val="solid"/>
            <a:round/>
            <a:headEnd len="sm" w="sm" type="none"/>
            <a:tailEnd len="sm" w="sm" type="none"/>
          </a:ln>
        </p:spPr>
      </p:sp>
      <p:sp>
        <p:nvSpPr>
          <p:cNvPr id="831" name="Google Shape;831;p80"/>
          <p:cNvSpPr/>
          <p:nvPr/>
        </p:nvSpPr>
        <p:spPr>
          <a:xfrm rot="5400000">
            <a:off x="2089800" y="2998440"/>
            <a:ext cx="206280" cy="4171320"/>
          </a:xfrm>
          <a:custGeom>
            <a:rect b="b" l="l" r="r" t="t"/>
            <a:pathLst>
              <a:path extrusionOk="0" h="436064" w="43200">
                <a:moveTo>
                  <a:pt x="0" y="0"/>
                </a:moveTo>
                <a:lnTo>
                  <a:pt x="10800" y="194320"/>
                </a:lnTo>
                <a:lnTo>
                  <a:pt x="10800" y="423254"/>
                </a:lnTo>
                <a:close/>
                <a:moveTo>
                  <a:pt x="0" y="0"/>
                </a:moveTo>
                <a:lnTo>
                  <a:pt x="10800" y="194320"/>
                </a:lnTo>
                <a:lnTo>
                  <a:pt x="10800" y="423254"/>
                </a:lnTo>
              </a:path>
            </a:pathLst>
          </a:custGeom>
          <a:noFill/>
          <a:ln cap="flat" cmpd="sng" w="38150">
            <a:solidFill>
              <a:srgbClr val="C00000"/>
            </a:solidFill>
            <a:prstDash val="solid"/>
            <a:round/>
            <a:headEnd len="sm" w="sm" type="none"/>
            <a:tailEnd len="sm" w="sm" type="none"/>
          </a:ln>
        </p:spPr>
      </p:sp>
      <p:sp>
        <p:nvSpPr>
          <p:cNvPr id="832" name="Google Shape;832;p80"/>
          <p:cNvSpPr/>
          <p:nvPr/>
        </p:nvSpPr>
        <p:spPr>
          <a:xfrm>
            <a:off x="2394360" y="527040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cxnSp>
        <p:nvCxnSpPr>
          <p:cNvPr id="833" name="Google Shape;833;p80"/>
          <p:cNvCxnSpPr/>
          <p:nvPr/>
        </p:nvCxnSpPr>
        <p:spPr>
          <a:xfrm>
            <a:off x="2592000" y="1001880"/>
            <a:ext cx="20880" cy="1831320"/>
          </a:xfrm>
          <a:prstGeom prst="straightConnector1">
            <a:avLst/>
          </a:prstGeom>
          <a:noFill/>
          <a:ln cap="flat" cmpd="sng" w="38150">
            <a:solidFill>
              <a:srgbClr val="C14DCB"/>
            </a:solidFill>
            <a:prstDash val="solid"/>
            <a:round/>
            <a:headEnd len="sm" w="sm" type="none"/>
            <a:tailEnd len="med" w="med" type="triangle"/>
          </a:ln>
        </p:spPr>
      </p:cxnSp>
      <p:sp>
        <p:nvSpPr>
          <p:cNvPr id="834" name="Google Shape;834;p80"/>
          <p:cNvSpPr/>
          <p:nvPr/>
        </p:nvSpPr>
        <p:spPr>
          <a:xfrm>
            <a:off x="3696840" y="3796560"/>
            <a:ext cx="137376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خبر مقدم</a:t>
            </a:r>
            <a:endParaRPr b="0" i="0" sz="2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sp>
        <p:nvSpPr>
          <p:cNvPr id="835" name="Google Shape;835;p80"/>
          <p:cNvSpPr/>
          <p:nvPr/>
        </p:nvSpPr>
        <p:spPr>
          <a:xfrm>
            <a:off x="3650400" y="3631680"/>
            <a:ext cx="869400" cy="366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432FF"/>
                </a:solidFill>
                <a:latin typeface="Traditional Arabic"/>
                <a:ea typeface="Traditional Arabic"/>
                <a:cs typeface="Traditional Arabic"/>
                <a:sym typeface="Traditional Arabic"/>
              </a:rPr>
              <a:t>Hidden</a:t>
            </a:r>
            <a:endParaRPr b="0" i="0" sz="1800" u="none" cap="none" strike="noStrike">
              <a:latin typeface="Arial"/>
              <a:ea typeface="Arial"/>
              <a:cs typeface="Arial"/>
              <a:sym typeface="Arial"/>
            </a:endParaRPr>
          </a:p>
        </p:txBody>
      </p:sp>
      <p:cxnSp>
        <p:nvCxnSpPr>
          <p:cNvPr id="836" name="Google Shape;836;p80"/>
          <p:cNvCxnSpPr/>
          <p:nvPr/>
        </p:nvCxnSpPr>
        <p:spPr>
          <a:xfrm>
            <a:off x="11581920" y="910440"/>
            <a:ext cx="360" cy="3090960"/>
          </a:xfrm>
          <a:prstGeom prst="straightConnector1">
            <a:avLst/>
          </a:prstGeom>
          <a:noFill/>
          <a:ln cap="flat" cmpd="sng" w="38150">
            <a:solidFill>
              <a:srgbClr val="945200"/>
            </a:solidFill>
            <a:prstDash val="solid"/>
            <a:round/>
            <a:headEnd len="sm" w="sm" type="none"/>
            <a:tailEnd len="med" w="med" type="triangle"/>
          </a:ln>
        </p:spPr>
      </p:cxnSp>
      <p:cxnSp>
        <p:nvCxnSpPr>
          <p:cNvPr id="837" name="Google Shape;837;p80"/>
          <p:cNvCxnSpPr/>
          <p:nvPr/>
        </p:nvCxnSpPr>
        <p:spPr>
          <a:xfrm>
            <a:off x="10435320" y="908280"/>
            <a:ext cx="36720" cy="3570480"/>
          </a:xfrm>
          <a:prstGeom prst="straightConnector1">
            <a:avLst/>
          </a:prstGeom>
          <a:noFill/>
          <a:ln cap="flat" cmpd="sng" w="38150">
            <a:solidFill>
              <a:srgbClr val="945200"/>
            </a:solidFill>
            <a:prstDash val="solid"/>
            <a:round/>
            <a:headEnd len="sm" w="sm" type="none"/>
            <a:tailEnd len="med" w="med" type="triangle"/>
          </a:ln>
        </p:spPr>
      </p:cxnSp>
      <p:sp>
        <p:nvSpPr>
          <p:cNvPr id="838" name="Google Shape;838;p80"/>
          <p:cNvSpPr/>
          <p:nvPr/>
        </p:nvSpPr>
        <p:spPr>
          <a:xfrm>
            <a:off x="10125720" y="4416840"/>
            <a:ext cx="16466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 اليه </a:t>
            </a:r>
            <a:endParaRPr b="0" i="0" sz="2400" u="none" cap="none" strike="noStrike">
              <a:latin typeface="Arial"/>
              <a:ea typeface="Arial"/>
              <a:cs typeface="Arial"/>
              <a:sym typeface="Arial"/>
            </a:endParaRPr>
          </a:p>
        </p:txBody>
      </p:sp>
      <p:sp>
        <p:nvSpPr>
          <p:cNvPr id="839" name="Google Shape;839;p80"/>
          <p:cNvSpPr/>
          <p:nvPr/>
        </p:nvSpPr>
        <p:spPr>
          <a:xfrm>
            <a:off x="11125080" y="4110840"/>
            <a:ext cx="1018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840" name="Google Shape;840;p80"/>
          <p:cNvSpPr/>
          <p:nvPr/>
        </p:nvSpPr>
        <p:spPr>
          <a:xfrm rot="5400000">
            <a:off x="11005920" y="4266720"/>
            <a:ext cx="120240" cy="1616400"/>
          </a:xfrm>
          <a:custGeom>
            <a:rect b="b" l="l" r="r" t="t"/>
            <a:pathLst>
              <a:path extrusionOk="0" h="289569" w="43200">
                <a:moveTo>
                  <a:pt x="0" y="0"/>
                </a:moveTo>
                <a:lnTo>
                  <a:pt x="10800" y="124735"/>
                </a:lnTo>
                <a:lnTo>
                  <a:pt x="10800" y="276759"/>
                </a:lnTo>
                <a:close/>
                <a:moveTo>
                  <a:pt x="0" y="0"/>
                </a:moveTo>
                <a:lnTo>
                  <a:pt x="10800" y="124735"/>
                </a:lnTo>
                <a:lnTo>
                  <a:pt x="10800" y="276759"/>
                </a:lnTo>
              </a:path>
            </a:pathLst>
          </a:custGeom>
          <a:noFill/>
          <a:ln cap="flat" cmpd="sng" w="38150">
            <a:solidFill>
              <a:srgbClr val="C00000"/>
            </a:solidFill>
            <a:prstDash val="solid"/>
            <a:round/>
            <a:headEnd len="sm" w="sm" type="none"/>
            <a:tailEnd len="sm" w="sm" type="none"/>
          </a:ln>
        </p:spPr>
      </p:sp>
      <p:sp>
        <p:nvSpPr>
          <p:cNvPr id="841" name="Google Shape;841;p80"/>
          <p:cNvSpPr/>
          <p:nvPr/>
        </p:nvSpPr>
        <p:spPr>
          <a:xfrm>
            <a:off x="10725120" y="5241600"/>
            <a:ext cx="8726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 </a:t>
            </a:r>
            <a:endParaRPr b="0" i="0" sz="2400" u="none" cap="none" strike="noStrike">
              <a:latin typeface="Arial"/>
              <a:ea typeface="Arial"/>
              <a:cs typeface="Arial"/>
              <a:sym typeface="Arial"/>
            </a:endParaRPr>
          </a:p>
        </p:txBody>
      </p:sp>
      <p:sp>
        <p:nvSpPr>
          <p:cNvPr id="842" name="Google Shape;842;p80"/>
          <p:cNvSpPr/>
          <p:nvPr/>
        </p:nvSpPr>
        <p:spPr>
          <a:xfrm>
            <a:off x="10783800" y="3482280"/>
            <a:ext cx="822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Traditional Arabic"/>
                <a:ea typeface="Traditional Arabic"/>
                <a:cs typeface="Traditional Arabic"/>
                <a:sym typeface="Traditional Arabic"/>
              </a:rPr>
              <a:t>زائدة</a:t>
            </a:r>
            <a:endParaRPr b="0" i="0" sz="2400" u="none" cap="none" strike="noStrike">
              <a:latin typeface="Arial"/>
              <a:ea typeface="Arial"/>
              <a:cs typeface="Arial"/>
              <a:sym typeface="Arial"/>
            </a:endParaRPr>
          </a:p>
        </p:txBody>
      </p:sp>
      <p:cxnSp>
        <p:nvCxnSpPr>
          <p:cNvPr id="843" name="Google Shape;843;p80"/>
          <p:cNvCxnSpPr/>
          <p:nvPr/>
        </p:nvCxnSpPr>
        <p:spPr>
          <a:xfrm>
            <a:off x="11014920" y="1020960"/>
            <a:ext cx="44280" cy="2437560"/>
          </a:xfrm>
          <a:prstGeom prst="straightConnector1">
            <a:avLst/>
          </a:prstGeom>
          <a:noFill/>
          <a:ln cap="flat" cmpd="sng" w="38150">
            <a:solidFill>
              <a:srgbClr val="000000"/>
            </a:solidFill>
            <a:prstDash val="solid"/>
            <a:round/>
            <a:headEnd len="sm" w="sm" type="none"/>
            <a:tailEnd len="med" w="med" type="triangle"/>
          </a:ln>
        </p:spPr>
      </p:cxnSp>
      <p:sp>
        <p:nvSpPr>
          <p:cNvPr id="844" name="Google Shape;844;p80"/>
          <p:cNvSpPr/>
          <p:nvPr/>
        </p:nvSpPr>
        <p:spPr>
          <a:xfrm>
            <a:off x="9351000" y="3261240"/>
            <a:ext cx="181368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فعل ناقص </a:t>
            </a:r>
            <a:endParaRPr b="0" i="0" sz="2400" u="none" cap="none" strike="noStrike">
              <a:latin typeface="Arial"/>
              <a:ea typeface="Arial"/>
              <a:cs typeface="Arial"/>
              <a:sym typeface="Arial"/>
            </a:endParaRPr>
          </a:p>
        </p:txBody>
      </p:sp>
      <p:cxnSp>
        <p:nvCxnSpPr>
          <p:cNvPr id="845" name="Google Shape;845;p80"/>
          <p:cNvCxnSpPr/>
          <p:nvPr/>
        </p:nvCxnSpPr>
        <p:spPr>
          <a:xfrm>
            <a:off x="9078120" y="918360"/>
            <a:ext cx="22680" cy="1609200"/>
          </a:xfrm>
          <a:prstGeom prst="straightConnector1">
            <a:avLst/>
          </a:prstGeom>
          <a:noFill/>
          <a:ln cap="flat" cmpd="sng" w="38150">
            <a:solidFill>
              <a:srgbClr val="C14DCB"/>
            </a:solidFill>
            <a:prstDash val="solid"/>
            <a:round/>
            <a:headEnd len="sm" w="sm" type="none"/>
            <a:tailEnd len="med" w="med" type="triangle"/>
          </a:ln>
        </p:spPr>
      </p:cxnSp>
      <p:sp>
        <p:nvSpPr>
          <p:cNvPr id="846" name="Google Shape;846;p80"/>
          <p:cNvSpPr/>
          <p:nvPr/>
        </p:nvSpPr>
        <p:spPr>
          <a:xfrm>
            <a:off x="8780760" y="2504520"/>
            <a:ext cx="114588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847" name="Google Shape;847;p80"/>
          <p:cNvSpPr/>
          <p:nvPr/>
        </p:nvSpPr>
        <p:spPr>
          <a:xfrm>
            <a:off x="8597160" y="273744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848" name="Google Shape;848;p80"/>
          <p:cNvSpPr/>
          <p:nvPr/>
        </p:nvSpPr>
        <p:spPr>
          <a:xfrm rot="5400000">
            <a:off x="8886240" y="2814120"/>
            <a:ext cx="288360" cy="952560"/>
          </a:xfrm>
          <a:custGeom>
            <a:rect b="b" l="l" r="r" t="t"/>
            <a:pathLst>
              <a:path extrusionOk="0" h="71291" w="43200">
                <a:moveTo>
                  <a:pt x="0" y="0"/>
                </a:moveTo>
                <a:lnTo>
                  <a:pt x="10800" y="21053"/>
                </a:lnTo>
                <a:lnTo>
                  <a:pt x="10800" y="58481"/>
                </a:lnTo>
                <a:close/>
                <a:moveTo>
                  <a:pt x="0" y="0"/>
                </a:moveTo>
                <a:lnTo>
                  <a:pt x="10800" y="21053"/>
                </a:lnTo>
                <a:lnTo>
                  <a:pt x="10800" y="58481"/>
                </a:lnTo>
              </a:path>
            </a:pathLst>
          </a:custGeom>
          <a:noFill/>
          <a:ln cap="flat" cmpd="sng" w="38150">
            <a:solidFill>
              <a:srgbClr val="0432FF"/>
            </a:solidFill>
            <a:prstDash val="solid"/>
            <a:round/>
            <a:headEnd len="sm" w="sm" type="none"/>
            <a:tailEnd len="sm" w="sm" type="none"/>
          </a:ln>
        </p:spPr>
      </p:sp>
      <p:sp>
        <p:nvSpPr>
          <p:cNvPr id="849" name="Google Shape;849;p80"/>
          <p:cNvSpPr/>
          <p:nvPr/>
        </p:nvSpPr>
        <p:spPr>
          <a:xfrm>
            <a:off x="8796240" y="343908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850" name="Google Shape;850;p80"/>
          <p:cNvSpPr/>
          <p:nvPr/>
        </p:nvSpPr>
        <p:spPr>
          <a:xfrm>
            <a:off x="7713360" y="2728800"/>
            <a:ext cx="114588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cxnSp>
        <p:nvCxnSpPr>
          <p:cNvPr id="851" name="Google Shape;851;p80"/>
          <p:cNvCxnSpPr/>
          <p:nvPr/>
        </p:nvCxnSpPr>
        <p:spPr>
          <a:xfrm>
            <a:off x="7918920" y="932760"/>
            <a:ext cx="360" cy="665280"/>
          </a:xfrm>
          <a:prstGeom prst="straightConnector1">
            <a:avLst/>
          </a:prstGeom>
          <a:noFill/>
          <a:ln cap="flat" cmpd="sng" w="38150">
            <a:solidFill>
              <a:srgbClr val="945200"/>
            </a:solidFill>
            <a:prstDash val="solid"/>
            <a:round/>
            <a:headEnd len="sm" w="sm" type="none"/>
            <a:tailEnd len="med" w="med" type="triangle"/>
          </a:ln>
        </p:spPr>
      </p:cxnSp>
      <p:cxnSp>
        <p:nvCxnSpPr>
          <p:cNvPr id="852" name="Google Shape;852;p80"/>
          <p:cNvCxnSpPr/>
          <p:nvPr/>
        </p:nvCxnSpPr>
        <p:spPr>
          <a:xfrm>
            <a:off x="7483320" y="932760"/>
            <a:ext cx="360" cy="665280"/>
          </a:xfrm>
          <a:prstGeom prst="straightConnector1">
            <a:avLst/>
          </a:prstGeom>
          <a:noFill/>
          <a:ln cap="flat" cmpd="sng" w="38150">
            <a:solidFill>
              <a:srgbClr val="945200"/>
            </a:solidFill>
            <a:prstDash val="solid"/>
            <a:round/>
            <a:headEnd len="sm" w="sm" type="none"/>
            <a:tailEnd len="med" w="med" type="triangle"/>
          </a:ln>
        </p:spPr>
      </p:cxnSp>
      <p:sp>
        <p:nvSpPr>
          <p:cNvPr id="853" name="Google Shape;853;p80"/>
          <p:cNvSpPr/>
          <p:nvPr/>
        </p:nvSpPr>
        <p:spPr>
          <a:xfrm>
            <a:off x="7610760" y="1636200"/>
            <a:ext cx="1018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854" name="Google Shape;854;p80"/>
          <p:cNvSpPr/>
          <p:nvPr/>
        </p:nvSpPr>
        <p:spPr>
          <a:xfrm>
            <a:off x="6994800" y="1529640"/>
            <a:ext cx="81252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945200"/>
                </a:solidFill>
                <a:latin typeface="Traditional Arabic"/>
                <a:ea typeface="Traditional Arabic"/>
                <a:cs typeface="Traditional Arabic"/>
                <a:sym typeface="Traditional Arabic"/>
              </a:rPr>
              <a:t>مضاف اليه </a:t>
            </a:r>
            <a:endParaRPr b="0" i="0" sz="2400" u="none" cap="none" strike="noStrike">
              <a:latin typeface="Arial"/>
              <a:ea typeface="Arial"/>
              <a:cs typeface="Arial"/>
              <a:sym typeface="Arial"/>
            </a:endParaRPr>
          </a:p>
        </p:txBody>
      </p:sp>
      <p:sp>
        <p:nvSpPr>
          <p:cNvPr id="855" name="Google Shape;855;p80"/>
          <p:cNvSpPr/>
          <p:nvPr/>
        </p:nvSpPr>
        <p:spPr>
          <a:xfrm rot="5400000">
            <a:off x="7521480" y="1800720"/>
            <a:ext cx="250200" cy="1116720"/>
          </a:xfrm>
          <a:custGeom>
            <a:rect b="b" l="l" r="r" t="t"/>
            <a:pathLst>
              <a:path extrusionOk="0" h="96300" w="43200">
                <a:moveTo>
                  <a:pt x="0" y="0"/>
                </a:moveTo>
                <a:lnTo>
                  <a:pt x="10800" y="32932"/>
                </a:lnTo>
                <a:lnTo>
                  <a:pt x="10800" y="83490"/>
                </a:lnTo>
                <a:close/>
                <a:moveTo>
                  <a:pt x="0" y="0"/>
                </a:moveTo>
                <a:lnTo>
                  <a:pt x="10800" y="32932"/>
                </a:lnTo>
                <a:lnTo>
                  <a:pt x="10800" y="83490"/>
                </a:lnTo>
              </a:path>
            </a:pathLst>
          </a:custGeom>
          <a:noFill/>
          <a:ln cap="flat" cmpd="sng" w="38150">
            <a:solidFill>
              <a:srgbClr val="C14DCB"/>
            </a:solidFill>
            <a:prstDash val="solid"/>
            <a:round/>
            <a:headEnd len="sm" w="sm" type="none"/>
            <a:tailEnd len="sm" w="sm" type="none"/>
          </a:ln>
        </p:spPr>
      </p:sp>
      <p:sp>
        <p:nvSpPr>
          <p:cNvPr id="856" name="Google Shape;856;p80"/>
          <p:cNvSpPr/>
          <p:nvPr/>
        </p:nvSpPr>
        <p:spPr>
          <a:xfrm>
            <a:off x="7320960" y="247032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857" name="Google Shape;857;p80"/>
          <p:cNvSpPr/>
          <p:nvPr/>
        </p:nvSpPr>
        <p:spPr>
          <a:xfrm rot="5400000">
            <a:off x="7783920" y="2684520"/>
            <a:ext cx="250200" cy="1116720"/>
          </a:xfrm>
          <a:custGeom>
            <a:rect b="b" l="l" r="r" t="t"/>
            <a:pathLst>
              <a:path extrusionOk="0" h="96300" w="43200">
                <a:moveTo>
                  <a:pt x="0" y="0"/>
                </a:moveTo>
                <a:lnTo>
                  <a:pt x="10800" y="32932"/>
                </a:lnTo>
                <a:lnTo>
                  <a:pt x="10800" y="83490"/>
                </a:lnTo>
                <a:close/>
                <a:moveTo>
                  <a:pt x="0" y="0"/>
                </a:moveTo>
                <a:lnTo>
                  <a:pt x="10800" y="32932"/>
                </a:lnTo>
                <a:lnTo>
                  <a:pt x="10800" y="83490"/>
                </a:lnTo>
              </a:path>
            </a:pathLst>
          </a:custGeom>
          <a:noFill/>
          <a:ln cap="flat" cmpd="sng" w="38150">
            <a:solidFill>
              <a:srgbClr val="0432FF"/>
            </a:solidFill>
            <a:prstDash val="solid"/>
            <a:round/>
            <a:headEnd len="sm" w="sm" type="none"/>
            <a:tailEnd len="sm" w="sm" type="none"/>
          </a:ln>
        </p:spPr>
      </p:sp>
      <p:sp>
        <p:nvSpPr>
          <p:cNvPr id="858" name="Google Shape;858;p80"/>
          <p:cNvSpPr/>
          <p:nvPr/>
        </p:nvSpPr>
        <p:spPr>
          <a:xfrm>
            <a:off x="7565400" y="335160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859" name="Google Shape;859;p80"/>
          <p:cNvSpPr/>
          <p:nvPr/>
        </p:nvSpPr>
        <p:spPr>
          <a:xfrm>
            <a:off x="6611400" y="3866040"/>
            <a:ext cx="88848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حرف استثنى</a:t>
            </a:r>
            <a:endParaRPr b="0" i="0" sz="2400" u="none" cap="none" strike="noStrike">
              <a:latin typeface="Arial"/>
              <a:ea typeface="Arial"/>
              <a:cs typeface="Arial"/>
              <a:sym typeface="Arial"/>
            </a:endParaRPr>
          </a:p>
        </p:txBody>
      </p:sp>
      <p:sp>
        <p:nvSpPr>
          <p:cNvPr id="860" name="Google Shape;860;p80"/>
          <p:cNvSpPr/>
          <p:nvPr/>
        </p:nvSpPr>
        <p:spPr>
          <a:xfrm>
            <a:off x="5817960" y="4213440"/>
            <a:ext cx="1146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مستثنى</a:t>
            </a:r>
            <a:endParaRPr b="0" i="0" sz="2400" u="none" cap="none" strike="noStrike">
              <a:latin typeface="Arial"/>
              <a:ea typeface="Arial"/>
              <a:cs typeface="Arial"/>
              <a:sym typeface="Arial"/>
            </a:endParaRPr>
          </a:p>
        </p:txBody>
      </p:sp>
      <p:sp>
        <p:nvSpPr>
          <p:cNvPr id="861" name="Google Shape;861;p80"/>
          <p:cNvSpPr/>
          <p:nvPr/>
        </p:nvSpPr>
        <p:spPr>
          <a:xfrm>
            <a:off x="8625240" y="4502880"/>
            <a:ext cx="164052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521B93"/>
                </a:solidFill>
                <a:latin typeface="Traditional Arabic"/>
                <a:ea typeface="Traditional Arabic"/>
                <a:cs typeface="Traditional Arabic"/>
                <a:sym typeface="Traditional Arabic"/>
              </a:rPr>
              <a:t>مستثنى منه</a:t>
            </a:r>
            <a:endParaRPr b="0" i="0" sz="2400" u="none" cap="none" strike="noStrike">
              <a:latin typeface="Arial"/>
              <a:ea typeface="Arial"/>
              <a:cs typeface="Arial"/>
              <a:sym typeface="Arial"/>
            </a:endParaRPr>
          </a:p>
        </p:txBody>
      </p:sp>
      <p:cxnSp>
        <p:nvCxnSpPr>
          <p:cNvPr id="862" name="Google Shape;862;p80"/>
          <p:cNvCxnSpPr/>
          <p:nvPr/>
        </p:nvCxnSpPr>
        <p:spPr>
          <a:xfrm>
            <a:off x="7030440" y="942840"/>
            <a:ext cx="36360" cy="2923560"/>
          </a:xfrm>
          <a:prstGeom prst="straightConnector1">
            <a:avLst/>
          </a:prstGeom>
          <a:noFill/>
          <a:ln cap="flat" cmpd="sng" w="38150">
            <a:solidFill>
              <a:srgbClr val="521B93"/>
            </a:solidFill>
            <a:prstDash val="solid"/>
            <a:round/>
            <a:headEnd len="sm" w="sm" type="none"/>
            <a:tailEnd len="med" w="med" type="triangle"/>
          </a:ln>
        </p:spPr>
      </p:cxnSp>
      <p:cxnSp>
        <p:nvCxnSpPr>
          <p:cNvPr id="863" name="Google Shape;863;p80"/>
          <p:cNvCxnSpPr>
            <a:endCxn id="860" idx="0"/>
          </p:cNvCxnSpPr>
          <p:nvPr/>
        </p:nvCxnSpPr>
        <p:spPr>
          <a:xfrm>
            <a:off x="6144840" y="1024200"/>
            <a:ext cx="30900" cy="3189600"/>
          </a:xfrm>
          <a:prstGeom prst="straightConnector1">
            <a:avLst/>
          </a:prstGeom>
          <a:noFill/>
          <a:ln cap="flat" cmpd="sng" w="38150">
            <a:solidFill>
              <a:srgbClr val="521B93"/>
            </a:solidFill>
            <a:prstDash val="solid"/>
            <a:round/>
            <a:headEnd len="sm" w="sm" type="none"/>
            <a:tailEnd len="med" w="med" type="triangle"/>
          </a:ln>
        </p:spPr>
      </p:cxnSp>
      <p:sp>
        <p:nvSpPr>
          <p:cNvPr id="864" name="Google Shape;864;p80"/>
          <p:cNvSpPr/>
          <p:nvPr/>
        </p:nvSpPr>
        <p:spPr>
          <a:xfrm>
            <a:off x="7752240" y="3780720"/>
            <a:ext cx="1684080" cy="352800"/>
          </a:xfrm>
          <a:custGeom>
            <a:rect b="b" l="l" r="r" t="t"/>
            <a:pathLst>
              <a:path extrusionOk="0" h="43200" w="102196">
                <a:moveTo>
                  <a:pt x="97624" y="0"/>
                </a:moveTo>
                <a:lnTo>
                  <a:pt x="102196" y="4018"/>
                </a:lnTo>
                <a:lnTo>
                  <a:pt x="99496" y="4018"/>
                </a:lnTo>
                <a:lnTo>
                  <a:pt x="91396" y="4018"/>
                </a:lnTo>
                <a:close/>
                <a:moveTo>
                  <a:pt x="47462" y="21600"/>
                </a:moveTo>
                <a:lnTo>
                  <a:pt x="5400" y="0"/>
                </a:lnTo>
                <a:close/>
                <a:moveTo>
                  <a:pt x="50162" y="21565"/>
                </a:moveTo>
                <a:lnTo>
                  <a:pt x="91396" y="4018"/>
                </a:lnTo>
                <a:lnTo>
                  <a:pt x="97624" y="0"/>
                </a:lnTo>
                <a:lnTo>
                  <a:pt x="102196" y="4018"/>
                </a:lnTo>
                <a:lnTo>
                  <a:pt x="99496" y="4018"/>
                </a:lnTo>
                <a:lnTo>
                  <a:pt x="47462" y="21600"/>
                </a:lnTo>
                <a:lnTo>
                  <a:pt x="5400" y="0"/>
                </a:lnTo>
              </a:path>
            </a:pathLst>
          </a:custGeom>
          <a:solidFill>
            <a:srgbClr val="0432FF"/>
          </a:solidFill>
          <a:ln cap="flat" cmpd="sng" w="12600">
            <a:solidFill>
              <a:srgbClr val="0432FF"/>
            </a:solidFill>
            <a:prstDash val="solid"/>
            <a:miter lim="8000"/>
            <a:headEnd len="sm" w="sm" type="none"/>
            <a:tailEnd len="sm" w="sm" type="none"/>
          </a:ln>
        </p:spPr>
      </p:sp>
      <p:sp>
        <p:nvSpPr>
          <p:cNvPr id="865" name="Google Shape;865;p80"/>
          <p:cNvSpPr/>
          <p:nvPr/>
        </p:nvSpPr>
        <p:spPr>
          <a:xfrm>
            <a:off x="8834760" y="3808800"/>
            <a:ext cx="745920" cy="299160"/>
          </a:xfrm>
          <a:custGeom>
            <a:rect b="b" l="l" r="r" t="t"/>
            <a:pathLst>
              <a:path extrusionOk="0" h="43200" w="53419">
                <a:moveTo>
                  <a:pt x="48418" y="0"/>
                </a:moveTo>
                <a:lnTo>
                  <a:pt x="53419" y="4018"/>
                </a:lnTo>
                <a:lnTo>
                  <a:pt x="50719" y="4018"/>
                </a:lnTo>
                <a:lnTo>
                  <a:pt x="42619" y="4018"/>
                </a:lnTo>
                <a:close/>
                <a:moveTo>
                  <a:pt x="22859" y="21600"/>
                </a:moveTo>
                <a:lnTo>
                  <a:pt x="5400" y="0"/>
                </a:lnTo>
                <a:close/>
                <a:moveTo>
                  <a:pt x="25559" y="21449"/>
                </a:moveTo>
                <a:lnTo>
                  <a:pt x="42619" y="4018"/>
                </a:lnTo>
                <a:lnTo>
                  <a:pt x="48418" y="0"/>
                </a:lnTo>
                <a:lnTo>
                  <a:pt x="53419" y="4018"/>
                </a:lnTo>
                <a:lnTo>
                  <a:pt x="50719" y="4018"/>
                </a:lnTo>
                <a:lnTo>
                  <a:pt x="22859" y="21600"/>
                </a:lnTo>
                <a:lnTo>
                  <a:pt x="5400" y="0"/>
                </a:lnTo>
              </a:path>
            </a:pathLst>
          </a:custGeom>
          <a:solidFill>
            <a:srgbClr val="0432FF"/>
          </a:solidFill>
          <a:ln cap="flat" cmpd="sng" w="12600">
            <a:solidFill>
              <a:srgbClr val="0432FF"/>
            </a:solidFill>
            <a:prstDash val="solid"/>
            <a:miter lim="8000"/>
            <a:headEnd len="sm" w="sm" type="none"/>
            <a:tailEnd len="sm" w="sm" type="none"/>
          </a:ln>
        </p:spPr>
      </p:sp>
      <p:sp>
        <p:nvSpPr>
          <p:cNvPr id="866" name="Google Shape;866;p80"/>
          <p:cNvSpPr/>
          <p:nvPr/>
        </p:nvSpPr>
        <p:spPr>
          <a:xfrm rot="5400000">
            <a:off x="8629560" y="2973960"/>
            <a:ext cx="323640" cy="2940840"/>
          </a:xfrm>
          <a:custGeom>
            <a:rect b="b" l="l" r="r" t="t"/>
            <a:pathLst>
              <a:path extrusionOk="0" h="196080" w="43200">
                <a:moveTo>
                  <a:pt x="0" y="0"/>
                </a:moveTo>
                <a:lnTo>
                  <a:pt x="10800" y="80328"/>
                </a:lnTo>
                <a:lnTo>
                  <a:pt x="10800" y="183270"/>
                </a:lnTo>
                <a:close/>
                <a:moveTo>
                  <a:pt x="0" y="0"/>
                </a:moveTo>
                <a:lnTo>
                  <a:pt x="10800" y="80328"/>
                </a:lnTo>
                <a:lnTo>
                  <a:pt x="10800" y="183270"/>
                </a:lnTo>
              </a:path>
            </a:pathLst>
          </a:custGeom>
          <a:noFill/>
          <a:ln cap="flat" cmpd="sng" w="38150">
            <a:solidFill>
              <a:srgbClr val="521B93"/>
            </a:solidFill>
            <a:prstDash val="solid"/>
            <a:round/>
            <a:headEnd len="sm" w="sm" type="none"/>
            <a:tailEnd len="sm" w="sm" type="none"/>
          </a:ln>
        </p:spPr>
      </p:sp>
      <p:sp>
        <p:nvSpPr>
          <p:cNvPr id="867" name="Google Shape;867;p80"/>
          <p:cNvSpPr/>
          <p:nvPr/>
        </p:nvSpPr>
        <p:spPr>
          <a:xfrm rot="5400000">
            <a:off x="8049960" y="3097440"/>
            <a:ext cx="140760" cy="3952080"/>
          </a:xfrm>
          <a:custGeom>
            <a:rect b="b" l="l" r="r" t="t"/>
            <a:pathLst>
              <a:path extrusionOk="0" h="604965" w="43200">
                <a:moveTo>
                  <a:pt x="0" y="0"/>
                </a:moveTo>
                <a:lnTo>
                  <a:pt x="10800" y="274548"/>
                </a:lnTo>
                <a:lnTo>
                  <a:pt x="10800" y="592155"/>
                </a:lnTo>
                <a:close/>
                <a:moveTo>
                  <a:pt x="0" y="0"/>
                </a:moveTo>
                <a:lnTo>
                  <a:pt x="10800" y="274548"/>
                </a:lnTo>
                <a:lnTo>
                  <a:pt x="10800" y="592155"/>
                </a:lnTo>
              </a:path>
            </a:pathLst>
          </a:custGeom>
          <a:noFill/>
          <a:ln cap="flat" cmpd="sng" w="38150">
            <a:solidFill>
              <a:srgbClr val="C00000"/>
            </a:solidFill>
            <a:prstDash val="solid"/>
            <a:round/>
            <a:headEnd len="sm" w="sm" type="none"/>
            <a:tailEnd len="sm" w="sm" type="none"/>
          </a:ln>
        </p:spPr>
      </p:sp>
      <p:sp>
        <p:nvSpPr>
          <p:cNvPr id="868" name="Google Shape;868;p80"/>
          <p:cNvSpPr/>
          <p:nvPr/>
        </p:nvSpPr>
        <p:spPr>
          <a:xfrm>
            <a:off x="8212320" y="529236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cxnSp>
        <p:nvCxnSpPr>
          <p:cNvPr id="869" name="Google Shape;869;p80"/>
          <p:cNvCxnSpPr/>
          <p:nvPr/>
        </p:nvCxnSpPr>
        <p:spPr>
          <a:xfrm>
            <a:off x="8891640" y="873000"/>
            <a:ext cx="20880" cy="1831680"/>
          </a:xfrm>
          <a:prstGeom prst="straightConnector1">
            <a:avLst/>
          </a:prstGeom>
          <a:noFill/>
          <a:ln cap="flat" cmpd="sng" w="38150">
            <a:solidFill>
              <a:srgbClr val="C14DCB"/>
            </a:solidFill>
            <a:prstDash val="solid"/>
            <a:round/>
            <a:headEnd len="sm" w="sm" type="none"/>
            <a:tailEnd len="med" w="med" type="triangle"/>
          </a:ln>
        </p:spPr>
      </p:cxnSp>
      <p:sp>
        <p:nvSpPr>
          <p:cNvPr id="870" name="Google Shape;870;p80"/>
          <p:cNvSpPr/>
          <p:nvPr/>
        </p:nvSpPr>
        <p:spPr>
          <a:xfrm>
            <a:off x="9514800" y="3818880"/>
            <a:ext cx="1373760" cy="8233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خبر مقدم</a:t>
            </a:r>
            <a:endParaRPr b="0" i="0" sz="2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sp>
        <p:nvSpPr>
          <p:cNvPr id="871" name="Google Shape;871;p80"/>
          <p:cNvSpPr/>
          <p:nvPr/>
        </p:nvSpPr>
        <p:spPr>
          <a:xfrm>
            <a:off x="9468360" y="3654000"/>
            <a:ext cx="869400" cy="366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432FF"/>
                </a:solidFill>
                <a:latin typeface="Traditional Arabic"/>
                <a:ea typeface="Traditional Arabic"/>
                <a:cs typeface="Traditional Arabic"/>
                <a:sym typeface="Traditional Arabic"/>
              </a:rPr>
              <a:t>Hidden</a:t>
            </a:r>
            <a:endParaRPr b="0" i="0" sz="1800" u="none" cap="none" strike="noStrike">
              <a:latin typeface="Arial"/>
              <a:ea typeface="Arial"/>
              <a:cs typeface="Arial"/>
              <a:sym typeface="Arial"/>
            </a:endParaRPr>
          </a:p>
        </p:txBody>
      </p:sp>
      <p:cxnSp>
        <p:nvCxnSpPr>
          <p:cNvPr id="872" name="Google Shape;872;p80"/>
          <p:cNvCxnSpPr/>
          <p:nvPr/>
        </p:nvCxnSpPr>
        <p:spPr>
          <a:xfrm>
            <a:off x="9671400" y="880200"/>
            <a:ext cx="360" cy="2549160"/>
          </a:xfrm>
          <a:prstGeom prst="straightConnector1">
            <a:avLst/>
          </a:prstGeom>
          <a:noFill/>
          <a:ln cap="flat" cmpd="sng" w="38150">
            <a:solidFill>
              <a:srgbClr val="0432FF"/>
            </a:solidFill>
            <a:prstDash val="solid"/>
            <a:round/>
            <a:headEnd len="sm" w="sm" type="none"/>
            <a:tailEnd len="med" w="med" type="triangle"/>
          </a:ln>
        </p:spPr>
      </p:cxnSp>
      <p:cxnSp>
        <p:nvCxnSpPr>
          <p:cNvPr id="873" name="Google Shape;873;p80"/>
          <p:cNvCxnSpPr/>
          <p:nvPr/>
        </p:nvCxnSpPr>
        <p:spPr>
          <a:xfrm>
            <a:off x="8528040" y="991440"/>
            <a:ext cx="20880" cy="1831320"/>
          </a:xfrm>
          <a:prstGeom prst="straightConnector1">
            <a:avLst/>
          </a:prstGeom>
          <a:noFill/>
          <a:ln cap="flat" cmpd="sng" w="38150">
            <a:solidFill>
              <a:srgbClr val="C14DCB"/>
            </a:solidFill>
            <a:prstDash val="solid"/>
            <a:round/>
            <a:headEnd len="sm" w="sm" type="none"/>
            <a:tailEnd len="med" w="med" type="triangle"/>
          </a:ln>
        </p:spPr>
      </p:cxnSp>
      <p:cxnSp>
        <p:nvCxnSpPr>
          <p:cNvPr id="874" name="Google Shape;874;p80"/>
          <p:cNvCxnSpPr/>
          <p:nvPr/>
        </p:nvCxnSpPr>
        <p:spPr>
          <a:xfrm flipH="1">
            <a:off x="5734440" y="918360"/>
            <a:ext cx="1440" cy="4917600"/>
          </a:xfrm>
          <a:prstGeom prst="straightConnector1">
            <a:avLst/>
          </a:prstGeom>
          <a:noFill/>
          <a:ln cap="flat" cmpd="sng" w="38150">
            <a:solidFill>
              <a:srgbClr val="000000"/>
            </a:solidFill>
            <a:prstDash val="solid"/>
            <a:round/>
            <a:headEnd len="sm" w="sm" type="none"/>
            <a:tailEnd len="med" w="med" type="triangle"/>
          </a:ln>
        </p:spPr>
      </p:cxnSp>
      <p:sp>
        <p:nvSpPr>
          <p:cNvPr id="875" name="Google Shape;875;p80"/>
          <p:cNvSpPr/>
          <p:nvPr/>
        </p:nvSpPr>
        <p:spPr>
          <a:xfrm>
            <a:off x="5304240" y="5772960"/>
            <a:ext cx="19011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Traditional Arabic"/>
                <a:ea typeface="Traditional Arabic"/>
                <a:cs typeface="Traditional Arabic"/>
                <a:sym typeface="Traditional Arabic"/>
              </a:rPr>
              <a:t>حرف عطف</a:t>
            </a:r>
            <a:endParaRPr b="0" i="0" sz="2400" u="none" cap="none" strike="noStrike">
              <a:latin typeface="Arial"/>
              <a:ea typeface="Arial"/>
              <a:cs typeface="Arial"/>
              <a:sym typeface="Arial"/>
            </a:endParaRPr>
          </a:p>
        </p:txBody>
      </p:sp>
      <p:sp>
        <p:nvSpPr>
          <p:cNvPr id="876" name="Google Shape;876;p80"/>
          <p:cNvSpPr/>
          <p:nvPr/>
        </p:nvSpPr>
        <p:spPr>
          <a:xfrm rot="5400000">
            <a:off x="9104040" y="3511800"/>
            <a:ext cx="289080" cy="4472640"/>
          </a:xfrm>
          <a:custGeom>
            <a:rect b="b" l="l" r="r" t="t"/>
            <a:pathLst>
              <a:path extrusionOk="0" h="333806" w="43200">
                <a:moveTo>
                  <a:pt x="0" y="0"/>
                </a:moveTo>
                <a:lnTo>
                  <a:pt x="10800" y="145748"/>
                </a:lnTo>
                <a:lnTo>
                  <a:pt x="10800" y="320996"/>
                </a:lnTo>
                <a:close/>
                <a:moveTo>
                  <a:pt x="0" y="0"/>
                </a:moveTo>
                <a:lnTo>
                  <a:pt x="10800" y="145748"/>
                </a:lnTo>
                <a:lnTo>
                  <a:pt x="10800" y="320996"/>
                </a:lnTo>
              </a:path>
            </a:pathLst>
          </a:custGeom>
          <a:noFill/>
          <a:ln cap="flat" cmpd="sng" w="38150">
            <a:solidFill>
              <a:srgbClr val="000000"/>
            </a:solidFill>
            <a:prstDash val="solid"/>
            <a:round/>
            <a:headEnd len="sm" w="sm" type="none"/>
            <a:tailEnd len="sm" w="sm" type="none"/>
          </a:ln>
        </p:spPr>
      </p:sp>
      <p:sp>
        <p:nvSpPr>
          <p:cNvPr id="877" name="Google Shape;877;p80"/>
          <p:cNvSpPr/>
          <p:nvPr/>
        </p:nvSpPr>
        <p:spPr>
          <a:xfrm rot="5400000">
            <a:off x="2773800" y="3477240"/>
            <a:ext cx="289080" cy="4472640"/>
          </a:xfrm>
          <a:custGeom>
            <a:rect b="b" l="l" r="r" t="t"/>
            <a:pathLst>
              <a:path extrusionOk="0" h="333806" w="43200">
                <a:moveTo>
                  <a:pt x="0" y="0"/>
                </a:moveTo>
                <a:lnTo>
                  <a:pt x="10800" y="145748"/>
                </a:lnTo>
                <a:lnTo>
                  <a:pt x="10800" y="320996"/>
                </a:lnTo>
                <a:close/>
                <a:moveTo>
                  <a:pt x="0" y="0"/>
                </a:moveTo>
                <a:lnTo>
                  <a:pt x="10800" y="145748"/>
                </a:lnTo>
                <a:lnTo>
                  <a:pt x="10800" y="320996"/>
                </a:lnTo>
              </a:path>
            </a:pathLst>
          </a:custGeom>
          <a:noFill/>
          <a:ln cap="flat" cmpd="sng" w="38150">
            <a:solidFill>
              <a:srgbClr val="000000"/>
            </a:solidFill>
            <a:prstDash val="solid"/>
            <a:round/>
            <a:headEnd len="sm" w="sm" type="none"/>
            <a:tailEnd len="sm" w="sm" type="none"/>
          </a:ln>
        </p:spPr>
      </p:sp>
      <p:sp>
        <p:nvSpPr>
          <p:cNvPr id="878" name="Google Shape;878;p80"/>
          <p:cNvSpPr/>
          <p:nvPr/>
        </p:nvSpPr>
        <p:spPr>
          <a:xfrm>
            <a:off x="8859240" y="5858280"/>
            <a:ext cx="19011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Traditional Arabic"/>
                <a:ea typeface="Traditional Arabic"/>
                <a:cs typeface="Traditional Arabic"/>
                <a:sym typeface="Traditional Arabic"/>
              </a:rPr>
              <a:t>معطوف عليه</a:t>
            </a:r>
            <a:endParaRPr b="0" i="0" sz="2400" u="none" cap="none" strike="noStrike">
              <a:latin typeface="Arial"/>
              <a:ea typeface="Arial"/>
              <a:cs typeface="Arial"/>
              <a:sym typeface="Arial"/>
            </a:endParaRPr>
          </a:p>
        </p:txBody>
      </p:sp>
      <p:sp>
        <p:nvSpPr>
          <p:cNvPr id="879" name="Google Shape;879;p80"/>
          <p:cNvSpPr/>
          <p:nvPr/>
        </p:nvSpPr>
        <p:spPr>
          <a:xfrm>
            <a:off x="2556360" y="5825520"/>
            <a:ext cx="19011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Traditional Arabic"/>
                <a:ea typeface="Traditional Arabic"/>
                <a:cs typeface="Traditional Arabic"/>
                <a:sym typeface="Traditional Arabic"/>
              </a:rPr>
              <a:t>معطوف</a:t>
            </a:r>
            <a:endParaRPr b="0" i="0" sz="2400" u="none" cap="none" strike="noStrike">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3" name="Shape 883"/>
        <p:cNvGrpSpPr/>
        <p:nvPr/>
      </p:nvGrpSpPr>
      <p:grpSpPr>
        <a:xfrm>
          <a:off x="0" y="0"/>
          <a:ext cx="0" cy="0"/>
          <a:chOff x="0" y="0"/>
          <a:chExt cx="0" cy="0"/>
        </a:xfrm>
      </p:grpSpPr>
      <p:sp>
        <p:nvSpPr>
          <p:cNvPr id="884" name="Google Shape;884;p81"/>
          <p:cNvSpPr txBox="1"/>
          <p:nvPr/>
        </p:nvSpPr>
        <p:spPr>
          <a:xfrm>
            <a:off x="-371160" y="791640"/>
            <a:ext cx="12934080" cy="864000"/>
          </a:xfrm>
          <a:prstGeom prst="rect">
            <a:avLst/>
          </a:prstGeom>
          <a:noFill/>
          <a:ln>
            <a:noFill/>
          </a:ln>
        </p:spPr>
        <p:txBody>
          <a:bodyPr anchorCtr="1" anchor="b" bIns="45700" lIns="91425" spcFirstLastPara="1" rIns="91425" wrap="square" tIns="45700">
            <a:noAutofit/>
          </a:bodyPr>
          <a:lstStyle/>
          <a:p>
            <a:pPr indent="0" lvl="0" marL="0" marR="0" rtl="0" algn="ctr">
              <a:lnSpc>
                <a:spcPct val="90000"/>
              </a:lnSpc>
              <a:spcBef>
                <a:spcPts val="0"/>
              </a:spcBef>
              <a:spcAft>
                <a:spcPts val="0"/>
              </a:spcAft>
              <a:buNone/>
            </a:pPr>
            <a:r>
              <a:rPr b="0" i="0" lang="en-US" sz="8800" u="none" cap="none" strike="noStrike">
                <a:solidFill>
                  <a:srgbClr val="000000"/>
                </a:solidFill>
                <a:latin typeface="Traditional Arabic"/>
                <a:ea typeface="Traditional Arabic"/>
                <a:cs typeface="Traditional Arabic"/>
                <a:sym typeface="Traditional Arabic"/>
              </a:rPr>
              <a:t>مِنْ حُسْنِ إِسْلَامِ الْمَرْءِ تَرْكُهُ مَا لَا يَعْنِيْهِ</a:t>
            </a:r>
            <a:endParaRPr b="0" i="0" sz="8800" u="none" cap="none" strike="noStrike">
              <a:latin typeface="Arial"/>
              <a:ea typeface="Arial"/>
              <a:cs typeface="Arial"/>
              <a:sym typeface="Arial"/>
            </a:endParaRPr>
          </a:p>
        </p:txBody>
      </p:sp>
      <p:sp>
        <p:nvSpPr>
          <p:cNvPr id="885" name="Google Shape;885;p81"/>
          <p:cNvSpPr txBox="1"/>
          <p:nvPr/>
        </p:nvSpPr>
        <p:spPr>
          <a:xfrm>
            <a:off x="37800" y="6175080"/>
            <a:ext cx="956844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59. Of the excellence of one's Islam is that he leaves that which does not concern him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886" name="Google Shape;886;p81"/>
          <p:cNvCxnSpPr/>
          <p:nvPr/>
        </p:nvCxnSpPr>
        <p:spPr>
          <a:xfrm>
            <a:off x="9536760" y="1541880"/>
            <a:ext cx="360" cy="1665360"/>
          </a:xfrm>
          <a:prstGeom prst="straightConnector1">
            <a:avLst/>
          </a:prstGeom>
          <a:noFill/>
          <a:ln cap="flat" cmpd="sng" w="38150">
            <a:solidFill>
              <a:srgbClr val="945200"/>
            </a:solidFill>
            <a:prstDash val="solid"/>
            <a:round/>
            <a:headEnd len="sm" w="sm" type="none"/>
            <a:tailEnd len="med" w="med" type="triangle"/>
          </a:ln>
        </p:spPr>
      </p:cxnSp>
      <p:cxnSp>
        <p:nvCxnSpPr>
          <p:cNvPr id="887" name="Google Shape;887;p81"/>
          <p:cNvCxnSpPr/>
          <p:nvPr/>
        </p:nvCxnSpPr>
        <p:spPr>
          <a:xfrm>
            <a:off x="7557840" y="1403280"/>
            <a:ext cx="360" cy="924480"/>
          </a:xfrm>
          <a:prstGeom prst="straightConnector1">
            <a:avLst/>
          </a:prstGeom>
          <a:noFill/>
          <a:ln cap="flat" cmpd="sng" w="38150">
            <a:solidFill>
              <a:srgbClr val="945200"/>
            </a:solidFill>
            <a:prstDash val="solid"/>
            <a:round/>
            <a:headEnd len="sm" w="sm" type="none"/>
            <a:tailEnd len="med" w="med" type="triangle"/>
          </a:ln>
        </p:spPr>
      </p:cxnSp>
      <p:sp>
        <p:nvSpPr>
          <p:cNvPr id="888" name="Google Shape;888;p81"/>
          <p:cNvSpPr/>
          <p:nvPr/>
        </p:nvSpPr>
        <p:spPr>
          <a:xfrm>
            <a:off x="8984160" y="334080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889" name="Google Shape;889;p81"/>
          <p:cNvSpPr/>
          <p:nvPr/>
        </p:nvSpPr>
        <p:spPr>
          <a:xfrm>
            <a:off x="4962600" y="260136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890" name="Google Shape;890;p81"/>
          <p:cNvSpPr/>
          <p:nvPr/>
        </p:nvSpPr>
        <p:spPr>
          <a:xfrm rot="5400000">
            <a:off x="6482880" y="1866240"/>
            <a:ext cx="298440" cy="2979000"/>
          </a:xfrm>
          <a:custGeom>
            <a:rect b="b" l="l" r="r" t="t"/>
            <a:pathLst>
              <a:path extrusionOk="0" h="215375" w="43200">
                <a:moveTo>
                  <a:pt x="0" y="0"/>
                </a:moveTo>
                <a:lnTo>
                  <a:pt x="10800" y="89493"/>
                </a:lnTo>
                <a:lnTo>
                  <a:pt x="10800" y="202565"/>
                </a:lnTo>
                <a:close/>
                <a:moveTo>
                  <a:pt x="0" y="0"/>
                </a:moveTo>
                <a:lnTo>
                  <a:pt x="10800" y="89493"/>
                </a:lnTo>
                <a:lnTo>
                  <a:pt x="10800" y="202565"/>
                </a:lnTo>
              </a:path>
            </a:pathLst>
          </a:custGeom>
          <a:noFill/>
          <a:ln cap="flat" cmpd="sng" w="38150">
            <a:solidFill>
              <a:srgbClr val="945200"/>
            </a:solidFill>
            <a:prstDash val="solid"/>
            <a:round/>
            <a:headEnd len="sm" w="sm" type="none"/>
            <a:tailEnd len="sm" w="sm" type="none"/>
          </a:ln>
        </p:spPr>
      </p:sp>
      <p:sp>
        <p:nvSpPr>
          <p:cNvPr id="891" name="Google Shape;891;p81"/>
          <p:cNvSpPr/>
          <p:nvPr/>
        </p:nvSpPr>
        <p:spPr>
          <a:xfrm>
            <a:off x="5971320" y="3510000"/>
            <a:ext cx="21373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892" name="Google Shape;892;p81"/>
          <p:cNvSpPr/>
          <p:nvPr/>
        </p:nvSpPr>
        <p:spPr>
          <a:xfrm rot="5400000">
            <a:off x="2727720" y="3570120"/>
            <a:ext cx="281880" cy="3839040"/>
          </a:xfrm>
          <a:custGeom>
            <a:rect b="b" l="l" r="r" t="t"/>
            <a:pathLst>
              <a:path extrusionOk="0" h="293832" w="43200">
                <a:moveTo>
                  <a:pt x="0" y="0"/>
                </a:moveTo>
                <a:lnTo>
                  <a:pt x="10800" y="126760"/>
                </a:lnTo>
                <a:lnTo>
                  <a:pt x="10800" y="281022"/>
                </a:lnTo>
                <a:close/>
                <a:moveTo>
                  <a:pt x="0" y="0"/>
                </a:moveTo>
                <a:lnTo>
                  <a:pt x="10800" y="126760"/>
                </a:lnTo>
                <a:lnTo>
                  <a:pt x="10800" y="281022"/>
                </a:lnTo>
              </a:path>
            </a:pathLst>
          </a:custGeom>
          <a:noFill/>
          <a:ln cap="flat" cmpd="sng" w="38150">
            <a:solidFill>
              <a:srgbClr val="C00000"/>
            </a:solidFill>
            <a:prstDash val="solid"/>
            <a:round/>
            <a:headEnd len="sm" w="sm" type="none"/>
            <a:tailEnd len="sm" w="sm" type="none"/>
          </a:ln>
        </p:spPr>
      </p:sp>
      <p:cxnSp>
        <p:nvCxnSpPr>
          <p:cNvPr id="893" name="Google Shape;893;p81"/>
          <p:cNvCxnSpPr/>
          <p:nvPr/>
        </p:nvCxnSpPr>
        <p:spPr>
          <a:xfrm>
            <a:off x="5705640" y="1373760"/>
            <a:ext cx="360" cy="1298880"/>
          </a:xfrm>
          <a:prstGeom prst="straightConnector1">
            <a:avLst/>
          </a:prstGeom>
          <a:noFill/>
          <a:ln cap="flat" cmpd="sng" w="38150">
            <a:solidFill>
              <a:srgbClr val="945200"/>
            </a:solidFill>
            <a:prstDash val="solid"/>
            <a:round/>
            <a:headEnd len="sm" w="sm" type="none"/>
            <a:tailEnd len="med" w="med" type="triangle"/>
          </a:ln>
        </p:spPr>
      </p:cxnSp>
      <p:sp>
        <p:nvSpPr>
          <p:cNvPr id="894" name="Google Shape;894;p81"/>
          <p:cNvSpPr/>
          <p:nvPr/>
        </p:nvSpPr>
        <p:spPr>
          <a:xfrm>
            <a:off x="6927840" y="230292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895" name="Google Shape;895;p81"/>
          <p:cNvSpPr/>
          <p:nvPr/>
        </p:nvSpPr>
        <p:spPr>
          <a:xfrm rot="5400000">
            <a:off x="8658720" y="2400840"/>
            <a:ext cx="192960" cy="6044040"/>
          </a:xfrm>
          <a:custGeom>
            <a:rect b="b" l="l" r="r" t="t"/>
            <a:pathLst>
              <a:path extrusionOk="0" h="675352" w="43200">
                <a:moveTo>
                  <a:pt x="0" y="0"/>
                </a:moveTo>
                <a:lnTo>
                  <a:pt x="10800" y="307982"/>
                </a:lnTo>
                <a:lnTo>
                  <a:pt x="10800" y="662542"/>
                </a:lnTo>
                <a:close/>
                <a:moveTo>
                  <a:pt x="0" y="0"/>
                </a:moveTo>
                <a:lnTo>
                  <a:pt x="10800" y="307982"/>
                </a:lnTo>
                <a:lnTo>
                  <a:pt x="10800" y="662542"/>
                </a:lnTo>
              </a:path>
            </a:pathLst>
          </a:custGeom>
          <a:noFill/>
          <a:ln cap="flat" cmpd="sng" w="38150">
            <a:solidFill>
              <a:srgbClr val="C00000"/>
            </a:solidFill>
            <a:prstDash val="solid"/>
            <a:round/>
            <a:headEnd len="sm" w="sm" type="none"/>
            <a:tailEnd len="sm" w="sm" type="none"/>
          </a:ln>
        </p:spPr>
      </p:sp>
      <p:sp>
        <p:nvSpPr>
          <p:cNvPr id="896" name="Google Shape;896;p81"/>
          <p:cNvSpPr/>
          <p:nvPr/>
        </p:nvSpPr>
        <p:spPr>
          <a:xfrm>
            <a:off x="2928600" y="5584320"/>
            <a:ext cx="11192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cxnSp>
        <p:nvCxnSpPr>
          <p:cNvPr id="897" name="Google Shape;897;p81"/>
          <p:cNvCxnSpPr/>
          <p:nvPr/>
        </p:nvCxnSpPr>
        <p:spPr>
          <a:xfrm>
            <a:off x="11089800" y="1618920"/>
            <a:ext cx="35280" cy="2526480"/>
          </a:xfrm>
          <a:prstGeom prst="straightConnector1">
            <a:avLst/>
          </a:prstGeom>
          <a:noFill/>
          <a:ln cap="flat" cmpd="sng" w="38150">
            <a:solidFill>
              <a:srgbClr val="C14DCB"/>
            </a:solidFill>
            <a:prstDash val="solid"/>
            <a:round/>
            <a:headEnd len="sm" w="sm" type="none"/>
            <a:tailEnd len="med" w="med" type="triangle"/>
          </a:ln>
        </p:spPr>
      </p:cxnSp>
      <p:sp>
        <p:nvSpPr>
          <p:cNvPr id="898" name="Google Shape;898;p81"/>
          <p:cNvSpPr/>
          <p:nvPr/>
        </p:nvSpPr>
        <p:spPr>
          <a:xfrm>
            <a:off x="10472040" y="4145040"/>
            <a:ext cx="1815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حرف جر </a:t>
            </a:r>
            <a:endParaRPr b="0" i="0" sz="3200" u="none" cap="none" strike="noStrike">
              <a:latin typeface="Arial"/>
              <a:ea typeface="Arial"/>
              <a:cs typeface="Arial"/>
              <a:sym typeface="Arial"/>
            </a:endParaRPr>
          </a:p>
        </p:txBody>
      </p:sp>
      <p:sp>
        <p:nvSpPr>
          <p:cNvPr id="899" name="Google Shape;899;p81"/>
          <p:cNvSpPr/>
          <p:nvPr/>
        </p:nvSpPr>
        <p:spPr>
          <a:xfrm rot="5400000">
            <a:off x="7481160" y="2154240"/>
            <a:ext cx="179640" cy="4070160"/>
          </a:xfrm>
          <a:custGeom>
            <a:rect b="b" l="l" r="r" t="t"/>
            <a:pathLst>
              <a:path extrusionOk="0" h="488462" w="43200">
                <a:moveTo>
                  <a:pt x="0" y="0"/>
                </a:moveTo>
                <a:lnTo>
                  <a:pt x="10800" y="219210"/>
                </a:lnTo>
                <a:lnTo>
                  <a:pt x="10800" y="475652"/>
                </a:lnTo>
                <a:close/>
                <a:moveTo>
                  <a:pt x="0" y="0"/>
                </a:moveTo>
                <a:lnTo>
                  <a:pt x="10800" y="219210"/>
                </a:lnTo>
                <a:lnTo>
                  <a:pt x="10800" y="475652"/>
                </a:lnTo>
              </a:path>
            </a:pathLst>
          </a:custGeom>
          <a:noFill/>
          <a:ln cap="flat" cmpd="sng" w="38150">
            <a:solidFill>
              <a:srgbClr val="C14DCB"/>
            </a:solidFill>
            <a:prstDash val="solid"/>
            <a:round/>
            <a:headEnd len="sm" w="sm" type="none"/>
            <a:tailEnd len="sm" w="sm" type="none"/>
          </a:ln>
        </p:spPr>
      </p:sp>
      <p:sp>
        <p:nvSpPr>
          <p:cNvPr id="900" name="Google Shape;900;p81"/>
          <p:cNvSpPr/>
          <p:nvPr/>
        </p:nvSpPr>
        <p:spPr>
          <a:xfrm>
            <a:off x="7397640" y="4279680"/>
            <a:ext cx="12808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14DCB"/>
                </a:solidFill>
                <a:latin typeface="Traditional Arabic"/>
                <a:ea typeface="Traditional Arabic"/>
                <a:cs typeface="Traditional Arabic"/>
                <a:sym typeface="Traditional Arabic"/>
              </a:rPr>
              <a:t>مجرور</a:t>
            </a:r>
            <a:endParaRPr b="0" i="0" sz="3200" u="none" cap="none" strike="noStrike">
              <a:latin typeface="Arial"/>
              <a:ea typeface="Arial"/>
              <a:cs typeface="Arial"/>
              <a:sym typeface="Arial"/>
            </a:endParaRPr>
          </a:p>
        </p:txBody>
      </p:sp>
      <p:sp>
        <p:nvSpPr>
          <p:cNvPr id="901" name="Google Shape;901;p81"/>
          <p:cNvSpPr/>
          <p:nvPr/>
        </p:nvSpPr>
        <p:spPr>
          <a:xfrm>
            <a:off x="8568360" y="550512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902" name="Google Shape;902;p81"/>
          <p:cNvSpPr/>
          <p:nvPr/>
        </p:nvSpPr>
        <p:spPr>
          <a:xfrm>
            <a:off x="10870560" y="5549040"/>
            <a:ext cx="1773000" cy="9450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 مقدم</a:t>
            </a:r>
            <a:endParaRPr b="0" i="0" sz="32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sp>
        <p:nvSpPr>
          <p:cNvPr id="903" name="Google Shape;903;p81"/>
          <p:cNvSpPr/>
          <p:nvPr/>
        </p:nvSpPr>
        <p:spPr>
          <a:xfrm>
            <a:off x="10946160" y="5364360"/>
            <a:ext cx="869400" cy="366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C00000"/>
                </a:solidFill>
                <a:latin typeface="Traditional Arabic"/>
                <a:ea typeface="Traditional Arabic"/>
                <a:cs typeface="Traditional Arabic"/>
                <a:sym typeface="Traditional Arabic"/>
              </a:rPr>
              <a:t>Hidden</a:t>
            </a:r>
            <a:endParaRPr b="0" i="0" sz="1800" u="none" cap="none" strike="noStrike">
              <a:latin typeface="Arial"/>
              <a:ea typeface="Arial"/>
              <a:cs typeface="Arial"/>
              <a:sym typeface="Arial"/>
            </a:endParaRPr>
          </a:p>
        </p:txBody>
      </p:sp>
      <p:cxnSp>
        <p:nvCxnSpPr>
          <p:cNvPr id="904" name="Google Shape;904;p81"/>
          <p:cNvCxnSpPr/>
          <p:nvPr/>
        </p:nvCxnSpPr>
        <p:spPr>
          <a:xfrm>
            <a:off x="4316040" y="1398600"/>
            <a:ext cx="360" cy="2268000"/>
          </a:xfrm>
          <a:prstGeom prst="straightConnector1">
            <a:avLst/>
          </a:prstGeom>
          <a:noFill/>
          <a:ln cap="flat" cmpd="sng" w="38150">
            <a:solidFill>
              <a:srgbClr val="0070C0"/>
            </a:solidFill>
            <a:prstDash val="solid"/>
            <a:round/>
            <a:headEnd len="sm" w="sm" type="none"/>
            <a:tailEnd len="med" w="med" type="triangle"/>
          </a:ln>
        </p:spPr>
      </p:cxnSp>
      <p:sp>
        <p:nvSpPr>
          <p:cNvPr id="905" name="Google Shape;905;p81"/>
          <p:cNvSpPr/>
          <p:nvPr/>
        </p:nvSpPr>
        <p:spPr>
          <a:xfrm>
            <a:off x="3574800" y="4535280"/>
            <a:ext cx="3364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ماضي و فاعل</a:t>
            </a:r>
            <a:endParaRPr b="0" i="0" sz="3200" u="none" cap="none" strike="noStrike">
              <a:latin typeface="Arial"/>
              <a:ea typeface="Arial"/>
              <a:cs typeface="Arial"/>
              <a:sym typeface="Arial"/>
            </a:endParaRPr>
          </a:p>
        </p:txBody>
      </p:sp>
      <p:sp>
        <p:nvSpPr>
          <p:cNvPr id="906" name="Google Shape;906;p81"/>
          <p:cNvSpPr/>
          <p:nvPr/>
        </p:nvSpPr>
        <p:spPr>
          <a:xfrm>
            <a:off x="2253600" y="3845520"/>
            <a:ext cx="2571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اسم الموصول</a:t>
            </a:r>
            <a:endParaRPr b="0" i="0" sz="3200" u="none" cap="none" strike="noStrike">
              <a:latin typeface="Arial"/>
              <a:ea typeface="Arial"/>
              <a:cs typeface="Arial"/>
              <a:sym typeface="Arial"/>
            </a:endParaRPr>
          </a:p>
        </p:txBody>
      </p:sp>
      <p:cxnSp>
        <p:nvCxnSpPr>
          <p:cNvPr id="907" name="Google Shape;907;p81"/>
          <p:cNvCxnSpPr/>
          <p:nvPr/>
        </p:nvCxnSpPr>
        <p:spPr>
          <a:xfrm>
            <a:off x="3323160" y="1171800"/>
            <a:ext cx="360" cy="2652480"/>
          </a:xfrm>
          <a:prstGeom prst="straightConnector1">
            <a:avLst/>
          </a:prstGeom>
          <a:noFill/>
          <a:ln cap="flat" cmpd="sng" w="38150">
            <a:solidFill>
              <a:srgbClr val="941651"/>
            </a:solidFill>
            <a:prstDash val="solid"/>
            <a:round/>
            <a:headEnd len="sm" w="sm" type="none"/>
            <a:tailEnd len="med" w="med" type="triangle"/>
          </a:ln>
        </p:spPr>
      </p:cxnSp>
      <p:cxnSp>
        <p:nvCxnSpPr>
          <p:cNvPr id="908" name="Google Shape;908;p81"/>
          <p:cNvCxnSpPr/>
          <p:nvPr/>
        </p:nvCxnSpPr>
        <p:spPr>
          <a:xfrm flipH="1">
            <a:off x="1561320" y="1338120"/>
            <a:ext cx="9360" cy="1042200"/>
          </a:xfrm>
          <a:prstGeom prst="straightConnector1">
            <a:avLst/>
          </a:prstGeom>
          <a:noFill/>
          <a:ln cap="flat" cmpd="sng" w="38150">
            <a:solidFill>
              <a:srgbClr val="0070C0"/>
            </a:solidFill>
            <a:prstDash val="solid"/>
            <a:round/>
            <a:headEnd len="sm" w="sm" type="none"/>
            <a:tailEnd len="med" w="med" type="triangle"/>
          </a:ln>
        </p:spPr>
      </p:cxnSp>
      <p:sp>
        <p:nvSpPr>
          <p:cNvPr id="909" name="Google Shape;909;p81"/>
          <p:cNvSpPr/>
          <p:nvPr/>
        </p:nvSpPr>
        <p:spPr>
          <a:xfrm>
            <a:off x="1099800" y="3155760"/>
            <a:ext cx="34862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مضارع +فاعل</a:t>
            </a:r>
            <a:endParaRPr b="0" i="0" sz="3200" u="none" cap="none" strike="noStrike">
              <a:latin typeface="Arial"/>
              <a:ea typeface="Arial"/>
              <a:cs typeface="Arial"/>
              <a:sym typeface="Arial"/>
            </a:endParaRPr>
          </a:p>
        </p:txBody>
      </p:sp>
      <p:sp>
        <p:nvSpPr>
          <p:cNvPr id="910" name="Google Shape;910;p81"/>
          <p:cNvSpPr/>
          <p:nvPr/>
        </p:nvSpPr>
        <p:spPr>
          <a:xfrm>
            <a:off x="113400" y="3145680"/>
            <a:ext cx="1460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sp>
        <p:nvSpPr>
          <p:cNvPr id="911" name="Google Shape;911;p81"/>
          <p:cNvSpPr/>
          <p:nvPr/>
        </p:nvSpPr>
        <p:spPr>
          <a:xfrm rot="5400000">
            <a:off x="1325520" y="3155760"/>
            <a:ext cx="300960" cy="1321920"/>
          </a:xfrm>
          <a:custGeom>
            <a:rect b="b" l="l" r="r" t="t"/>
            <a:pathLst>
              <a:path extrusionOk="0" h="94787" w="43200">
                <a:moveTo>
                  <a:pt x="0" y="0"/>
                </a:moveTo>
                <a:lnTo>
                  <a:pt x="10800" y="32214"/>
                </a:lnTo>
                <a:lnTo>
                  <a:pt x="10800" y="81977"/>
                </a:lnTo>
                <a:close/>
                <a:moveTo>
                  <a:pt x="0" y="0"/>
                </a:moveTo>
                <a:lnTo>
                  <a:pt x="10800" y="32214"/>
                </a:lnTo>
                <a:lnTo>
                  <a:pt x="10800" y="81977"/>
                </a:lnTo>
              </a:path>
            </a:pathLst>
          </a:custGeom>
          <a:noFill/>
          <a:ln cap="flat" cmpd="sng" w="38150">
            <a:solidFill>
              <a:srgbClr val="941651"/>
            </a:solidFill>
            <a:prstDash val="solid"/>
            <a:round/>
            <a:headEnd len="sm" w="sm" type="none"/>
            <a:tailEnd len="sm" w="sm" type="none"/>
          </a:ln>
        </p:spPr>
      </p:sp>
      <p:sp>
        <p:nvSpPr>
          <p:cNvPr id="912" name="Google Shape;912;p81"/>
          <p:cNvSpPr/>
          <p:nvPr/>
        </p:nvSpPr>
        <p:spPr>
          <a:xfrm>
            <a:off x="1251720" y="3913920"/>
            <a:ext cx="881640" cy="11887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صلة</a:t>
            </a:r>
            <a:endParaRPr b="0" i="0" sz="32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4000" u="none" cap="none" strike="noStrike">
                <a:solidFill>
                  <a:srgbClr val="941651"/>
                </a:solidFill>
                <a:latin typeface="Traditional Arabic"/>
                <a:ea typeface="Traditional Arabic"/>
                <a:cs typeface="Traditional Arabic"/>
                <a:sym typeface="Traditional Arabic"/>
              </a:rPr>
              <a:t> </a:t>
            </a:r>
            <a:endParaRPr b="0" i="0" sz="4000" u="none" cap="none" strike="noStrike">
              <a:latin typeface="Arial"/>
              <a:ea typeface="Arial"/>
              <a:cs typeface="Arial"/>
              <a:sym typeface="Arial"/>
            </a:endParaRPr>
          </a:p>
        </p:txBody>
      </p:sp>
      <p:sp>
        <p:nvSpPr>
          <p:cNvPr id="913" name="Google Shape;913;p81"/>
          <p:cNvSpPr/>
          <p:nvPr/>
        </p:nvSpPr>
        <p:spPr>
          <a:xfrm rot="5400000">
            <a:off x="2031480" y="3083760"/>
            <a:ext cx="300960" cy="3131640"/>
          </a:xfrm>
          <a:custGeom>
            <a:rect b="b" l="l" r="r" t="t"/>
            <a:pathLst>
              <a:path extrusionOk="0" h="224516" w="43200">
                <a:moveTo>
                  <a:pt x="0" y="0"/>
                </a:moveTo>
                <a:lnTo>
                  <a:pt x="10800" y="93835"/>
                </a:lnTo>
                <a:lnTo>
                  <a:pt x="10800" y="211706"/>
                </a:lnTo>
                <a:close/>
                <a:moveTo>
                  <a:pt x="0" y="0"/>
                </a:moveTo>
                <a:lnTo>
                  <a:pt x="10800" y="93835"/>
                </a:lnTo>
                <a:lnTo>
                  <a:pt x="10800" y="211706"/>
                </a:lnTo>
              </a:path>
            </a:pathLst>
          </a:custGeom>
          <a:noFill/>
          <a:ln cap="flat" cmpd="sng" w="38150">
            <a:solidFill>
              <a:srgbClr val="4472C4"/>
            </a:solidFill>
            <a:prstDash val="solid"/>
            <a:round/>
            <a:headEnd len="sm" w="sm" type="none"/>
            <a:tailEnd len="sm" w="sm" type="none"/>
          </a:ln>
        </p:spPr>
      </p:sp>
      <p:sp>
        <p:nvSpPr>
          <p:cNvPr id="914" name="Google Shape;914;p81"/>
          <p:cNvSpPr/>
          <p:nvPr/>
        </p:nvSpPr>
        <p:spPr>
          <a:xfrm>
            <a:off x="1863000" y="480528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sp>
        <p:nvSpPr>
          <p:cNvPr id="915" name="Google Shape;915;p81"/>
          <p:cNvSpPr/>
          <p:nvPr/>
        </p:nvSpPr>
        <p:spPr>
          <a:xfrm>
            <a:off x="2361240" y="5589360"/>
            <a:ext cx="10872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مؤخر</a:t>
            </a:r>
            <a:endParaRPr b="0" i="0" sz="3200" u="none" cap="none" strike="noStrike">
              <a:latin typeface="Arial"/>
              <a:ea typeface="Arial"/>
              <a:cs typeface="Arial"/>
              <a:sym typeface="Arial"/>
            </a:endParaRPr>
          </a:p>
        </p:txBody>
      </p:sp>
      <p:sp>
        <p:nvSpPr>
          <p:cNvPr id="916" name="Google Shape;916;p81"/>
          <p:cNvSpPr/>
          <p:nvPr/>
        </p:nvSpPr>
        <p:spPr>
          <a:xfrm>
            <a:off x="9128880" y="5994360"/>
            <a:ext cx="1960920" cy="313920"/>
          </a:xfrm>
          <a:custGeom>
            <a:rect b="b" l="l" r="r" t="t"/>
            <a:pathLst>
              <a:path extrusionOk="0" h="43200" w="133690">
                <a:moveTo>
                  <a:pt x="129396" y="0"/>
                </a:moveTo>
                <a:lnTo>
                  <a:pt x="133690" y="4018"/>
                </a:lnTo>
                <a:lnTo>
                  <a:pt x="130990" y="4018"/>
                </a:lnTo>
                <a:lnTo>
                  <a:pt x="122890" y="4018"/>
                </a:lnTo>
                <a:close/>
                <a:moveTo>
                  <a:pt x="63348" y="21600"/>
                </a:moveTo>
                <a:lnTo>
                  <a:pt x="5400" y="0"/>
                </a:lnTo>
                <a:close/>
                <a:moveTo>
                  <a:pt x="66048" y="21580"/>
                </a:moveTo>
                <a:lnTo>
                  <a:pt x="122890" y="4018"/>
                </a:lnTo>
                <a:lnTo>
                  <a:pt x="129396" y="0"/>
                </a:lnTo>
                <a:lnTo>
                  <a:pt x="133690" y="4018"/>
                </a:lnTo>
                <a:lnTo>
                  <a:pt x="130990" y="4018"/>
                </a:lnTo>
                <a:lnTo>
                  <a:pt x="63348"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917" name="Google Shape;917;p81"/>
          <p:cNvSpPr/>
          <p:nvPr/>
        </p:nvSpPr>
        <p:spPr>
          <a:xfrm>
            <a:off x="3614400" y="3719160"/>
            <a:ext cx="2987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تَرَكَ- يَتْرُكُ- اُتْرُكْ</a:t>
            </a:r>
            <a:endParaRPr b="0" i="0" sz="3200" u="none" cap="none" strike="noStrike">
              <a:latin typeface="Arial"/>
              <a:ea typeface="Arial"/>
              <a:cs typeface="Arial"/>
              <a:sym typeface="Arial"/>
            </a:endParaRPr>
          </a:p>
        </p:txBody>
      </p:sp>
      <p:sp>
        <p:nvSpPr>
          <p:cNvPr id="918" name="Google Shape;918;p81"/>
          <p:cNvSpPr/>
          <p:nvPr/>
        </p:nvSpPr>
        <p:spPr>
          <a:xfrm>
            <a:off x="428400" y="2276640"/>
            <a:ext cx="28353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عَنِيَ- يَعْنِي- اِعْنِ</a:t>
            </a:r>
            <a:endParaRPr b="0" i="0" sz="3200" u="none" cap="none" strike="noStrike">
              <a:latin typeface="Arial"/>
              <a:ea typeface="Arial"/>
              <a:cs typeface="Arial"/>
              <a:sym typeface="Arial"/>
            </a:endParaRPr>
          </a:p>
        </p:txBody>
      </p:sp>
      <p:sp>
        <p:nvSpPr>
          <p:cNvPr id="919" name="Google Shape;919;p81"/>
          <p:cNvSpPr/>
          <p:nvPr/>
        </p:nvSpPr>
        <p:spPr>
          <a:xfrm>
            <a:off x="3747960" y="4221360"/>
            <a:ext cx="1218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leave</a:t>
            </a:r>
            <a:endParaRPr b="0" i="0" sz="2400" u="none" cap="none" strike="noStrike">
              <a:latin typeface="Arial"/>
              <a:ea typeface="Arial"/>
              <a:cs typeface="Arial"/>
              <a:sym typeface="Arial"/>
            </a:endParaRPr>
          </a:p>
        </p:txBody>
      </p:sp>
      <p:sp>
        <p:nvSpPr>
          <p:cNvPr id="920" name="Google Shape;920;p81"/>
          <p:cNvSpPr/>
          <p:nvPr/>
        </p:nvSpPr>
        <p:spPr>
          <a:xfrm>
            <a:off x="469440" y="2832120"/>
            <a:ext cx="157212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70C0"/>
                </a:solidFill>
                <a:latin typeface="Traditional Arabic"/>
                <a:ea typeface="Traditional Arabic"/>
                <a:cs typeface="Traditional Arabic"/>
                <a:sym typeface="Traditional Arabic"/>
              </a:rPr>
              <a:t>To concern</a:t>
            </a:r>
            <a:endParaRPr b="0" i="0" sz="2400" u="none" cap="none" strike="noStrike">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24" name="Shape 924"/>
        <p:cNvGrpSpPr/>
        <p:nvPr/>
      </p:nvGrpSpPr>
      <p:grpSpPr>
        <a:xfrm>
          <a:off x="0" y="0"/>
          <a:ext cx="0" cy="0"/>
          <a:chOff x="0" y="0"/>
          <a:chExt cx="0" cy="0"/>
        </a:xfrm>
      </p:grpSpPr>
      <p:sp>
        <p:nvSpPr>
          <p:cNvPr id="925" name="Google Shape;925;p82"/>
          <p:cNvSpPr txBox="1"/>
          <p:nvPr/>
        </p:nvSpPr>
        <p:spPr>
          <a:xfrm>
            <a:off x="-371160" y="791640"/>
            <a:ext cx="12934080" cy="864000"/>
          </a:xfrm>
          <a:prstGeom prst="rect">
            <a:avLst/>
          </a:prstGeom>
          <a:noFill/>
          <a:ln>
            <a:noFill/>
          </a:ln>
        </p:spPr>
        <p:txBody>
          <a:bodyPr anchorCtr="1" anchor="b" bIns="45700" lIns="91425" spcFirstLastPara="1" rIns="91425" wrap="square" tIns="45700">
            <a:noAutofit/>
          </a:bodyPr>
          <a:lstStyle/>
          <a:p>
            <a:pPr indent="0" lvl="0" marL="0" marR="0" rtl="0" algn="ctr">
              <a:lnSpc>
                <a:spcPct val="90000"/>
              </a:lnSpc>
              <a:spcBef>
                <a:spcPts val="0"/>
              </a:spcBef>
              <a:spcAft>
                <a:spcPts val="0"/>
              </a:spcAft>
              <a:buNone/>
            </a:pPr>
            <a:r>
              <a:rPr b="0" i="0" lang="en-US" sz="8800" u="none" cap="none" strike="noStrike">
                <a:solidFill>
                  <a:srgbClr val="000000"/>
                </a:solidFill>
                <a:latin typeface="Traditional Arabic"/>
                <a:ea typeface="Traditional Arabic"/>
                <a:cs typeface="Traditional Arabic"/>
                <a:sym typeface="Traditional Arabic"/>
              </a:rPr>
              <a:t>أَلَا كُلُّكُمْ رَاعٍ وَّكُلُّكُمْ مَّسْئُوْلٌ عَنْ رَّعِيَّتِهِ</a:t>
            </a:r>
            <a:endParaRPr b="0" i="0" sz="8800" u="none" cap="none" strike="noStrike">
              <a:latin typeface="Arial"/>
              <a:ea typeface="Arial"/>
              <a:cs typeface="Arial"/>
              <a:sym typeface="Arial"/>
            </a:endParaRPr>
          </a:p>
        </p:txBody>
      </p:sp>
      <p:sp>
        <p:nvSpPr>
          <p:cNvPr id="926" name="Google Shape;926;p82"/>
          <p:cNvSpPr txBox="1"/>
          <p:nvPr/>
        </p:nvSpPr>
        <p:spPr>
          <a:xfrm>
            <a:off x="37800" y="6175080"/>
            <a:ext cx="1088532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60. Verily each of you is a shepherd, and each of you will be questioned regarding his sheep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927" name="Google Shape;927;p82"/>
          <p:cNvCxnSpPr/>
          <p:nvPr/>
        </p:nvCxnSpPr>
        <p:spPr>
          <a:xfrm>
            <a:off x="10200960" y="124416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928" name="Google Shape;928;p82"/>
          <p:cNvSpPr/>
          <p:nvPr/>
        </p:nvSpPr>
        <p:spPr>
          <a:xfrm>
            <a:off x="9731160" y="313740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29" name="Google Shape;929;p82"/>
          <p:cNvSpPr/>
          <p:nvPr/>
        </p:nvSpPr>
        <p:spPr>
          <a:xfrm>
            <a:off x="8475840" y="271692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930" name="Google Shape;930;p82"/>
          <p:cNvSpPr/>
          <p:nvPr/>
        </p:nvSpPr>
        <p:spPr>
          <a:xfrm>
            <a:off x="5202720" y="316296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931" name="Google Shape;931;p82"/>
          <p:cNvSpPr/>
          <p:nvPr/>
        </p:nvSpPr>
        <p:spPr>
          <a:xfrm rot="5400000">
            <a:off x="1725480" y="2431800"/>
            <a:ext cx="204480" cy="3340800"/>
          </a:xfrm>
          <a:custGeom>
            <a:rect b="b" l="l" r="r" t="t"/>
            <a:pathLst>
              <a:path extrusionOk="0" h="352319" w="43200">
                <a:moveTo>
                  <a:pt x="0" y="0"/>
                </a:moveTo>
                <a:lnTo>
                  <a:pt x="10800" y="154542"/>
                </a:lnTo>
                <a:lnTo>
                  <a:pt x="10800" y="339509"/>
                </a:lnTo>
                <a:close/>
                <a:moveTo>
                  <a:pt x="0" y="0"/>
                </a:moveTo>
                <a:lnTo>
                  <a:pt x="10800" y="154542"/>
                </a:lnTo>
                <a:lnTo>
                  <a:pt x="10800" y="339509"/>
                </a:lnTo>
              </a:path>
            </a:pathLst>
          </a:custGeom>
          <a:noFill/>
          <a:ln cap="flat" cmpd="sng" w="38150">
            <a:solidFill>
              <a:srgbClr val="C00000"/>
            </a:solidFill>
            <a:prstDash val="solid"/>
            <a:round/>
            <a:headEnd len="sm" w="sm" type="none"/>
            <a:tailEnd len="sm" w="sm" type="none"/>
          </a:ln>
        </p:spPr>
      </p:sp>
      <p:cxnSp>
        <p:nvCxnSpPr>
          <p:cNvPr id="932" name="Google Shape;932;p82"/>
          <p:cNvCxnSpPr/>
          <p:nvPr/>
        </p:nvCxnSpPr>
        <p:spPr>
          <a:xfrm>
            <a:off x="8404920" y="1717920"/>
            <a:ext cx="360" cy="2324160"/>
          </a:xfrm>
          <a:prstGeom prst="straightConnector1">
            <a:avLst/>
          </a:prstGeom>
          <a:noFill/>
          <a:ln cap="flat" cmpd="sng" w="38150">
            <a:solidFill>
              <a:srgbClr val="C00000"/>
            </a:solidFill>
            <a:prstDash val="solid"/>
            <a:round/>
            <a:headEnd len="sm" w="sm" type="none"/>
            <a:tailEnd len="med" w="med" type="triangle"/>
          </a:ln>
        </p:spPr>
      </p:cxnSp>
      <p:sp>
        <p:nvSpPr>
          <p:cNvPr id="933" name="Google Shape;933;p82"/>
          <p:cNvSpPr/>
          <p:nvPr/>
        </p:nvSpPr>
        <p:spPr>
          <a:xfrm>
            <a:off x="6563880" y="289764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34" name="Google Shape;934;p82"/>
          <p:cNvSpPr/>
          <p:nvPr/>
        </p:nvSpPr>
        <p:spPr>
          <a:xfrm rot="5400000">
            <a:off x="9671760" y="3033720"/>
            <a:ext cx="212760" cy="1743840"/>
          </a:xfrm>
          <a:custGeom>
            <a:rect b="b" l="l" r="r" t="t"/>
            <a:pathLst>
              <a:path extrusionOk="0" h="176777" w="43200">
                <a:moveTo>
                  <a:pt x="0" y="0"/>
                </a:moveTo>
                <a:lnTo>
                  <a:pt x="10800" y="71159"/>
                </a:lnTo>
                <a:lnTo>
                  <a:pt x="10800" y="163967"/>
                </a:lnTo>
                <a:close/>
                <a:moveTo>
                  <a:pt x="0" y="0"/>
                </a:moveTo>
                <a:lnTo>
                  <a:pt x="10800" y="71159"/>
                </a:lnTo>
                <a:lnTo>
                  <a:pt x="10800" y="163967"/>
                </a:lnTo>
              </a:path>
            </a:pathLst>
          </a:custGeom>
          <a:noFill/>
          <a:ln cap="flat" cmpd="sng" w="38150">
            <a:solidFill>
              <a:srgbClr val="C00000"/>
            </a:solidFill>
            <a:prstDash val="solid"/>
            <a:round/>
            <a:headEnd len="sm" w="sm" type="none"/>
            <a:tailEnd len="sm" w="sm" type="none"/>
          </a:ln>
        </p:spPr>
      </p:sp>
      <p:sp>
        <p:nvSpPr>
          <p:cNvPr id="935" name="Google Shape;935;p82"/>
          <p:cNvSpPr/>
          <p:nvPr/>
        </p:nvSpPr>
        <p:spPr>
          <a:xfrm>
            <a:off x="9432000" y="390564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sp>
        <p:nvSpPr>
          <p:cNvPr id="936" name="Google Shape;936;p82"/>
          <p:cNvSpPr/>
          <p:nvPr/>
        </p:nvSpPr>
        <p:spPr>
          <a:xfrm>
            <a:off x="2360160" y="330084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937" name="Google Shape;937;p82"/>
          <p:cNvSpPr/>
          <p:nvPr/>
        </p:nvSpPr>
        <p:spPr>
          <a:xfrm>
            <a:off x="986400" y="340308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sp>
        <p:nvSpPr>
          <p:cNvPr id="938" name="Google Shape;938;p82"/>
          <p:cNvSpPr/>
          <p:nvPr/>
        </p:nvSpPr>
        <p:spPr>
          <a:xfrm>
            <a:off x="1477080" y="425160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939" name="Google Shape;939;p82"/>
          <p:cNvSpPr/>
          <p:nvPr/>
        </p:nvSpPr>
        <p:spPr>
          <a:xfrm>
            <a:off x="8016480" y="3916800"/>
            <a:ext cx="857160" cy="10062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cxnSp>
        <p:nvCxnSpPr>
          <p:cNvPr id="940" name="Google Shape;940;p82"/>
          <p:cNvCxnSpPr/>
          <p:nvPr/>
        </p:nvCxnSpPr>
        <p:spPr>
          <a:xfrm>
            <a:off x="4856400" y="1223640"/>
            <a:ext cx="16560" cy="2921400"/>
          </a:xfrm>
          <a:prstGeom prst="straightConnector1">
            <a:avLst/>
          </a:prstGeom>
          <a:noFill/>
          <a:ln cap="flat" cmpd="sng" w="38150">
            <a:solidFill>
              <a:srgbClr val="C00000"/>
            </a:solidFill>
            <a:prstDash val="solid"/>
            <a:round/>
            <a:headEnd len="sm" w="sm" type="none"/>
            <a:tailEnd len="med" w="med" type="triangle"/>
          </a:ln>
        </p:spPr>
      </p:cxnSp>
      <p:sp>
        <p:nvSpPr>
          <p:cNvPr id="941" name="Google Shape;941;p82"/>
          <p:cNvSpPr/>
          <p:nvPr/>
        </p:nvSpPr>
        <p:spPr>
          <a:xfrm>
            <a:off x="2314800" y="4627800"/>
            <a:ext cx="2366640" cy="270000"/>
          </a:xfrm>
          <a:custGeom>
            <a:rect b="b" l="l" r="r" t="t"/>
            <a:pathLst>
              <a:path extrusionOk="0" h="43200" w="187528">
                <a:moveTo>
                  <a:pt x="183708" y="0"/>
                </a:moveTo>
                <a:lnTo>
                  <a:pt x="187528" y="4018"/>
                </a:lnTo>
                <a:lnTo>
                  <a:pt x="184828" y="4018"/>
                </a:lnTo>
                <a:lnTo>
                  <a:pt x="176728" y="4018"/>
                </a:lnTo>
                <a:close/>
                <a:moveTo>
                  <a:pt x="90504" y="21600"/>
                </a:moveTo>
                <a:lnTo>
                  <a:pt x="5400" y="0"/>
                </a:lnTo>
                <a:close/>
                <a:moveTo>
                  <a:pt x="93204" y="21590"/>
                </a:moveTo>
                <a:lnTo>
                  <a:pt x="176728" y="4018"/>
                </a:lnTo>
                <a:lnTo>
                  <a:pt x="183708" y="0"/>
                </a:lnTo>
                <a:lnTo>
                  <a:pt x="187528" y="4018"/>
                </a:lnTo>
                <a:lnTo>
                  <a:pt x="184828" y="4018"/>
                </a:lnTo>
                <a:lnTo>
                  <a:pt x="90504" y="21600"/>
                </a:lnTo>
                <a:lnTo>
                  <a:pt x="5400" y="0"/>
                </a:lnTo>
              </a:path>
            </a:pathLst>
          </a:custGeom>
          <a:solidFill>
            <a:srgbClr val="C00000"/>
          </a:solidFill>
          <a:ln cap="flat" cmpd="sng" w="12600">
            <a:solidFill>
              <a:srgbClr val="C00000"/>
            </a:solidFill>
            <a:prstDash val="solid"/>
            <a:miter lim="8000"/>
            <a:headEnd len="sm" w="sm" type="none"/>
            <a:tailEnd len="sm" w="sm" type="none"/>
          </a:ln>
        </p:spPr>
      </p:sp>
      <p:cxnSp>
        <p:nvCxnSpPr>
          <p:cNvPr id="942" name="Google Shape;942;p82"/>
          <p:cNvCxnSpPr/>
          <p:nvPr/>
        </p:nvCxnSpPr>
        <p:spPr>
          <a:xfrm>
            <a:off x="9408960" y="1363680"/>
            <a:ext cx="360" cy="1473480"/>
          </a:xfrm>
          <a:prstGeom prst="straightConnector1">
            <a:avLst/>
          </a:prstGeom>
          <a:noFill/>
          <a:ln cap="flat" cmpd="sng" w="38150">
            <a:solidFill>
              <a:srgbClr val="945200"/>
            </a:solidFill>
            <a:prstDash val="solid"/>
            <a:round/>
            <a:headEnd len="sm" w="sm" type="none"/>
            <a:tailEnd len="med" w="med" type="triangle"/>
          </a:ln>
        </p:spPr>
      </p:cxnSp>
      <p:cxnSp>
        <p:nvCxnSpPr>
          <p:cNvPr id="943" name="Google Shape;943;p82"/>
          <p:cNvCxnSpPr/>
          <p:nvPr/>
        </p:nvCxnSpPr>
        <p:spPr>
          <a:xfrm>
            <a:off x="6961320" y="1338120"/>
            <a:ext cx="360" cy="1665360"/>
          </a:xfrm>
          <a:prstGeom prst="straightConnector1">
            <a:avLst/>
          </a:prstGeom>
          <a:noFill/>
          <a:ln cap="flat" cmpd="sng" w="38150">
            <a:solidFill>
              <a:srgbClr val="945200"/>
            </a:solidFill>
            <a:prstDash val="solid"/>
            <a:round/>
            <a:headEnd len="sm" w="sm" type="none"/>
            <a:tailEnd len="med" w="med" type="triangle"/>
          </a:ln>
        </p:spPr>
      </p:cxnSp>
      <p:cxnSp>
        <p:nvCxnSpPr>
          <p:cNvPr id="944" name="Google Shape;944;p82"/>
          <p:cNvCxnSpPr/>
          <p:nvPr/>
        </p:nvCxnSpPr>
        <p:spPr>
          <a:xfrm>
            <a:off x="6217200" y="135180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945" name="Google Shape;945;p82"/>
          <p:cNvSpPr/>
          <p:nvPr/>
        </p:nvSpPr>
        <p:spPr>
          <a:xfrm rot="5400000">
            <a:off x="6337800" y="3107160"/>
            <a:ext cx="320760" cy="1874880"/>
          </a:xfrm>
          <a:custGeom>
            <a:rect b="b" l="l" r="r" t="t"/>
            <a:pathLst>
              <a:path extrusionOk="0" h="126137" w="43200">
                <a:moveTo>
                  <a:pt x="0" y="0"/>
                </a:moveTo>
                <a:lnTo>
                  <a:pt x="10800" y="47105"/>
                </a:lnTo>
                <a:lnTo>
                  <a:pt x="10800" y="113327"/>
                </a:lnTo>
                <a:close/>
                <a:moveTo>
                  <a:pt x="0" y="0"/>
                </a:moveTo>
                <a:lnTo>
                  <a:pt x="10800" y="47105"/>
                </a:lnTo>
                <a:lnTo>
                  <a:pt x="10800" y="113327"/>
                </a:lnTo>
              </a:path>
            </a:pathLst>
          </a:custGeom>
          <a:noFill/>
          <a:ln cap="flat" cmpd="sng" w="38150">
            <a:solidFill>
              <a:srgbClr val="C00000"/>
            </a:solidFill>
            <a:prstDash val="solid"/>
            <a:round/>
            <a:headEnd len="sm" w="sm" type="none"/>
            <a:tailEnd len="sm" w="sm" type="none"/>
          </a:ln>
        </p:spPr>
      </p:sp>
      <p:sp>
        <p:nvSpPr>
          <p:cNvPr id="946" name="Google Shape;946;p82"/>
          <p:cNvSpPr/>
          <p:nvPr/>
        </p:nvSpPr>
        <p:spPr>
          <a:xfrm>
            <a:off x="6035400" y="4140360"/>
            <a:ext cx="1233720" cy="7012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a:t>
            </a:r>
            <a:r>
              <a:rPr b="0" i="0" lang="en-US" sz="4000" u="none" cap="none" strike="noStrike">
                <a:solidFill>
                  <a:srgbClr val="C00000"/>
                </a:solidFill>
                <a:latin typeface="Traditional Arabic"/>
                <a:ea typeface="Traditional Arabic"/>
                <a:cs typeface="Traditional Arabic"/>
                <a:sym typeface="Traditional Arabic"/>
              </a:rPr>
              <a:t> </a:t>
            </a:r>
            <a:endParaRPr b="0" i="0" sz="4000" u="none" cap="none" strike="noStrike">
              <a:latin typeface="Arial"/>
              <a:ea typeface="Arial"/>
              <a:cs typeface="Arial"/>
              <a:sym typeface="Arial"/>
            </a:endParaRPr>
          </a:p>
        </p:txBody>
      </p:sp>
      <p:cxnSp>
        <p:nvCxnSpPr>
          <p:cNvPr id="947" name="Google Shape;947;p82"/>
          <p:cNvCxnSpPr/>
          <p:nvPr/>
        </p:nvCxnSpPr>
        <p:spPr>
          <a:xfrm>
            <a:off x="7569360" y="1455480"/>
            <a:ext cx="360" cy="3570480"/>
          </a:xfrm>
          <a:prstGeom prst="straightConnector1">
            <a:avLst/>
          </a:prstGeom>
          <a:noFill/>
          <a:ln cap="flat" cmpd="sng" w="38150">
            <a:solidFill>
              <a:srgbClr val="000000"/>
            </a:solidFill>
            <a:prstDash val="solid"/>
            <a:round/>
            <a:headEnd len="sm" w="sm" type="none"/>
            <a:tailEnd len="med" w="med" type="triangle"/>
          </a:ln>
        </p:spPr>
      </p:cxnSp>
      <p:sp>
        <p:nvSpPr>
          <p:cNvPr id="948" name="Google Shape;948;p82"/>
          <p:cNvSpPr/>
          <p:nvPr/>
        </p:nvSpPr>
        <p:spPr>
          <a:xfrm>
            <a:off x="4402800" y="4012200"/>
            <a:ext cx="857160" cy="10062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cxnSp>
        <p:nvCxnSpPr>
          <p:cNvPr id="949" name="Google Shape;949;p82"/>
          <p:cNvCxnSpPr/>
          <p:nvPr/>
        </p:nvCxnSpPr>
        <p:spPr>
          <a:xfrm>
            <a:off x="949320" y="1455480"/>
            <a:ext cx="360" cy="1232280"/>
          </a:xfrm>
          <a:prstGeom prst="straightConnector1">
            <a:avLst/>
          </a:prstGeom>
          <a:noFill/>
          <a:ln cap="flat" cmpd="sng" w="38150">
            <a:solidFill>
              <a:srgbClr val="945200"/>
            </a:solidFill>
            <a:prstDash val="solid"/>
            <a:round/>
            <a:headEnd len="sm" w="sm" type="none"/>
            <a:tailEnd len="med" w="med" type="triangle"/>
          </a:ln>
        </p:spPr>
      </p:cxnSp>
      <p:cxnSp>
        <p:nvCxnSpPr>
          <p:cNvPr id="950" name="Google Shape;950;p82"/>
          <p:cNvCxnSpPr/>
          <p:nvPr/>
        </p:nvCxnSpPr>
        <p:spPr>
          <a:xfrm>
            <a:off x="1863000" y="1567800"/>
            <a:ext cx="360" cy="1149480"/>
          </a:xfrm>
          <a:prstGeom prst="straightConnector1">
            <a:avLst/>
          </a:prstGeom>
          <a:noFill/>
          <a:ln cap="flat" cmpd="sng" w="38150">
            <a:solidFill>
              <a:srgbClr val="945200"/>
            </a:solidFill>
            <a:prstDash val="solid"/>
            <a:round/>
            <a:headEnd len="sm" w="sm" type="none"/>
            <a:tailEnd len="med" w="med" type="triangle"/>
          </a:ln>
        </p:spPr>
      </p:cxnSp>
      <p:sp>
        <p:nvSpPr>
          <p:cNvPr id="951" name="Google Shape;951;p82"/>
          <p:cNvSpPr/>
          <p:nvPr/>
        </p:nvSpPr>
        <p:spPr>
          <a:xfrm>
            <a:off x="1596960" y="275076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52" name="Google Shape;952;p82"/>
          <p:cNvSpPr/>
          <p:nvPr/>
        </p:nvSpPr>
        <p:spPr>
          <a:xfrm>
            <a:off x="-125280" y="266724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953" name="Google Shape;953;p82"/>
          <p:cNvSpPr/>
          <p:nvPr/>
        </p:nvSpPr>
        <p:spPr>
          <a:xfrm rot="5400000">
            <a:off x="9845280" y="3132360"/>
            <a:ext cx="334440" cy="4003920"/>
          </a:xfrm>
          <a:custGeom>
            <a:rect b="b" l="l" r="r" t="t"/>
            <a:pathLst>
              <a:path extrusionOk="0" h="258341" w="43200">
                <a:moveTo>
                  <a:pt x="0" y="0"/>
                </a:moveTo>
                <a:lnTo>
                  <a:pt x="10800" y="109902"/>
                </a:lnTo>
                <a:lnTo>
                  <a:pt x="10800" y="245531"/>
                </a:lnTo>
                <a:close/>
                <a:moveTo>
                  <a:pt x="0" y="0"/>
                </a:moveTo>
                <a:lnTo>
                  <a:pt x="10800" y="109902"/>
                </a:lnTo>
                <a:lnTo>
                  <a:pt x="10800" y="245531"/>
                </a:lnTo>
              </a:path>
            </a:pathLst>
          </a:custGeom>
          <a:noFill/>
          <a:ln cap="flat" cmpd="sng" w="38150">
            <a:solidFill>
              <a:srgbClr val="000000"/>
            </a:solidFill>
            <a:prstDash val="solid"/>
            <a:round/>
            <a:headEnd len="sm" w="sm" type="none"/>
            <a:tailEnd len="sm" w="sm" type="none"/>
          </a:ln>
        </p:spPr>
      </p:sp>
      <p:sp>
        <p:nvSpPr>
          <p:cNvPr id="954" name="Google Shape;954;p82"/>
          <p:cNvSpPr/>
          <p:nvPr/>
        </p:nvSpPr>
        <p:spPr>
          <a:xfrm rot="5400000">
            <a:off x="3680640" y="1548720"/>
            <a:ext cx="245520" cy="7198920"/>
          </a:xfrm>
          <a:custGeom>
            <a:rect b="b" l="l" r="r" t="t"/>
            <a:pathLst>
              <a:path extrusionOk="0" h="632440" w="43200">
                <a:moveTo>
                  <a:pt x="0" y="0"/>
                </a:moveTo>
                <a:lnTo>
                  <a:pt x="10800" y="287599"/>
                </a:lnTo>
                <a:lnTo>
                  <a:pt x="10800" y="619630"/>
                </a:lnTo>
                <a:close/>
                <a:moveTo>
                  <a:pt x="0" y="0"/>
                </a:moveTo>
                <a:lnTo>
                  <a:pt x="10800" y="287599"/>
                </a:lnTo>
                <a:lnTo>
                  <a:pt x="10800" y="619630"/>
                </a:lnTo>
              </a:path>
            </a:pathLst>
          </a:custGeom>
          <a:noFill/>
          <a:ln cap="flat" cmpd="sng" w="38150">
            <a:solidFill>
              <a:srgbClr val="000000"/>
            </a:solidFill>
            <a:prstDash val="solid"/>
            <a:round/>
            <a:headEnd len="sm" w="sm" type="none"/>
            <a:tailEnd len="sm" w="sm" type="none"/>
          </a:ln>
        </p:spPr>
      </p:sp>
      <p:sp>
        <p:nvSpPr>
          <p:cNvPr id="955" name="Google Shape;955;p82"/>
          <p:cNvSpPr/>
          <p:nvPr/>
        </p:nvSpPr>
        <p:spPr>
          <a:xfrm>
            <a:off x="9489960" y="5265360"/>
            <a:ext cx="190116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 عليه</a:t>
            </a:r>
            <a:endParaRPr b="0" i="0" sz="3600" u="none" cap="none" strike="noStrike">
              <a:latin typeface="Arial"/>
              <a:ea typeface="Arial"/>
              <a:cs typeface="Arial"/>
              <a:sym typeface="Arial"/>
            </a:endParaRPr>
          </a:p>
        </p:txBody>
      </p:sp>
      <p:sp>
        <p:nvSpPr>
          <p:cNvPr id="956" name="Google Shape;956;p82"/>
          <p:cNvSpPr/>
          <p:nvPr/>
        </p:nvSpPr>
        <p:spPr>
          <a:xfrm>
            <a:off x="3452040" y="5316120"/>
            <a:ext cx="1901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a:t>
            </a:r>
            <a:endParaRPr b="0" i="0" sz="3600" u="none" cap="none" strike="noStrike">
              <a:latin typeface="Arial"/>
              <a:ea typeface="Arial"/>
              <a:cs typeface="Arial"/>
              <a:sym typeface="Arial"/>
            </a:endParaRPr>
          </a:p>
        </p:txBody>
      </p:sp>
      <p:sp>
        <p:nvSpPr>
          <p:cNvPr id="957" name="Google Shape;957;p82"/>
          <p:cNvSpPr/>
          <p:nvPr/>
        </p:nvSpPr>
        <p:spPr>
          <a:xfrm>
            <a:off x="7245360" y="4945680"/>
            <a:ext cx="162144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حرف عطف</a:t>
            </a:r>
            <a:endParaRPr b="0" i="0" sz="3600" u="none" cap="none" strike="noStrike">
              <a:latin typeface="Arial"/>
              <a:ea typeface="Arial"/>
              <a:cs typeface="Arial"/>
              <a:sym typeface="Arial"/>
            </a:endParaRPr>
          </a:p>
        </p:txBody>
      </p:sp>
      <p:sp>
        <p:nvSpPr>
          <p:cNvPr id="958" name="Google Shape;958;p82"/>
          <p:cNvSpPr/>
          <p:nvPr/>
        </p:nvSpPr>
        <p:spPr>
          <a:xfrm rot="5400000">
            <a:off x="1195920" y="2094120"/>
            <a:ext cx="257400" cy="2596680"/>
          </a:xfrm>
          <a:custGeom>
            <a:rect b="b" l="l" r="r" t="t"/>
            <a:pathLst>
              <a:path extrusionOk="0" h="217629" w="43200">
                <a:moveTo>
                  <a:pt x="0" y="0"/>
                </a:moveTo>
                <a:lnTo>
                  <a:pt x="10800" y="90564"/>
                </a:lnTo>
                <a:lnTo>
                  <a:pt x="10800" y="204819"/>
                </a:lnTo>
                <a:close/>
                <a:moveTo>
                  <a:pt x="0" y="0"/>
                </a:moveTo>
                <a:lnTo>
                  <a:pt x="10800" y="90564"/>
                </a:lnTo>
                <a:lnTo>
                  <a:pt x="10800" y="204819"/>
                </a:lnTo>
              </a:path>
            </a:pathLst>
          </a:custGeom>
          <a:noFill/>
          <a:ln cap="flat" cmpd="sng" w="38150">
            <a:solidFill>
              <a:srgbClr val="C14DCB"/>
            </a:solidFill>
            <a:prstDash val="solid"/>
            <a:round/>
            <a:headEnd len="sm" w="sm" type="none"/>
            <a:tailEnd len="sm" w="sm" type="none"/>
          </a:ln>
        </p:spPr>
      </p:sp>
      <p:cxnSp>
        <p:nvCxnSpPr>
          <p:cNvPr id="959" name="Google Shape;959;p82"/>
          <p:cNvCxnSpPr/>
          <p:nvPr/>
        </p:nvCxnSpPr>
        <p:spPr>
          <a:xfrm flipH="1">
            <a:off x="3025440" y="1273680"/>
            <a:ext cx="15840" cy="2197440"/>
          </a:xfrm>
          <a:prstGeom prst="straightConnector1">
            <a:avLst/>
          </a:prstGeom>
          <a:noFill/>
          <a:ln cap="flat" cmpd="sng" w="38150">
            <a:solidFill>
              <a:srgbClr val="C14DCB"/>
            </a:solidFill>
            <a:prstDash val="solid"/>
            <a:round/>
            <a:headEnd len="sm" w="sm"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3" name="Shape 963"/>
        <p:cNvGrpSpPr/>
        <p:nvPr/>
      </p:nvGrpSpPr>
      <p:grpSpPr>
        <a:xfrm>
          <a:off x="0" y="0"/>
          <a:ext cx="0" cy="0"/>
          <a:chOff x="0" y="0"/>
          <a:chExt cx="0" cy="0"/>
        </a:xfrm>
      </p:grpSpPr>
      <p:sp>
        <p:nvSpPr>
          <p:cNvPr id="964" name="Google Shape;964;p83"/>
          <p:cNvSpPr/>
          <p:nvPr/>
        </p:nvSpPr>
        <p:spPr>
          <a:xfrm>
            <a:off x="60480" y="318240"/>
            <a:ext cx="12192120" cy="192060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6000" u="none" cap="none" strike="noStrike">
                <a:solidFill>
                  <a:srgbClr val="000000"/>
                </a:solidFill>
                <a:latin typeface="Traditional Arabic"/>
                <a:ea typeface="Traditional Arabic"/>
                <a:cs typeface="Traditional Arabic"/>
                <a:sym typeface="Traditional Arabic"/>
              </a:rPr>
              <a:t>أَحَبُّ الْبِلَادِ إِلَى اللهِ مَسَاجِدُهَا، وَ أَبْغَضُ الْبِلَادِ إِلَى اللهِ أَسْوَاقُهَا</a:t>
            </a:r>
            <a:endParaRPr b="0" i="0" sz="6000" u="none" cap="none" strike="noStrike">
              <a:latin typeface="Arial"/>
              <a:ea typeface="Arial"/>
              <a:cs typeface="Arial"/>
              <a:sym typeface="Arial"/>
            </a:endParaRPr>
          </a:p>
        </p:txBody>
      </p:sp>
      <p:sp>
        <p:nvSpPr>
          <p:cNvPr id="965" name="Google Shape;965;p83"/>
          <p:cNvSpPr txBox="1"/>
          <p:nvPr/>
        </p:nvSpPr>
        <p:spPr>
          <a:xfrm>
            <a:off x="37800" y="6175080"/>
            <a:ext cx="10885320" cy="12002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61. The most beloved of places in the sight of Allah are the masjids, and the most disliked of places in the sight of Allah are the markets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966" name="Google Shape;966;p83"/>
          <p:cNvCxnSpPr/>
          <p:nvPr/>
        </p:nvCxnSpPr>
        <p:spPr>
          <a:xfrm>
            <a:off x="10300680" y="1244160"/>
            <a:ext cx="360" cy="1665360"/>
          </a:xfrm>
          <a:prstGeom prst="straightConnector1">
            <a:avLst/>
          </a:prstGeom>
          <a:noFill/>
          <a:ln cap="flat" cmpd="sng" w="38150">
            <a:solidFill>
              <a:srgbClr val="945200"/>
            </a:solidFill>
            <a:prstDash val="solid"/>
            <a:round/>
            <a:headEnd len="sm" w="sm" type="none"/>
            <a:tailEnd len="med" w="med" type="triangle"/>
          </a:ln>
        </p:spPr>
      </p:cxnSp>
      <p:cxnSp>
        <p:nvCxnSpPr>
          <p:cNvPr id="967" name="Google Shape;967;p83"/>
          <p:cNvCxnSpPr/>
          <p:nvPr/>
        </p:nvCxnSpPr>
        <p:spPr>
          <a:xfrm>
            <a:off x="11600280" y="117936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968" name="Google Shape;968;p83"/>
          <p:cNvSpPr/>
          <p:nvPr/>
        </p:nvSpPr>
        <p:spPr>
          <a:xfrm>
            <a:off x="10994760" y="290916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69" name="Google Shape;969;p83"/>
          <p:cNvSpPr/>
          <p:nvPr/>
        </p:nvSpPr>
        <p:spPr>
          <a:xfrm>
            <a:off x="9309960" y="278280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cxnSp>
        <p:nvCxnSpPr>
          <p:cNvPr id="970" name="Google Shape;970;p83"/>
          <p:cNvCxnSpPr/>
          <p:nvPr/>
        </p:nvCxnSpPr>
        <p:spPr>
          <a:xfrm flipH="1">
            <a:off x="8721000" y="1035000"/>
            <a:ext cx="15840" cy="2197800"/>
          </a:xfrm>
          <a:prstGeom prst="straightConnector1">
            <a:avLst/>
          </a:prstGeom>
          <a:noFill/>
          <a:ln cap="flat" cmpd="sng" w="38150">
            <a:solidFill>
              <a:srgbClr val="C14DCB"/>
            </a:solidFill>
            <a:prstDash val="solid"/>
            <a:round/>
            <a:headEnd len="sm" w="sm" type="none"/>
            <a:tailEnd len="med" w="med" type="triangle"/>
          </a:ln>
        </p:spPr>
      </p:cxnSp>
      <p:cxnSp>
        <p:nvCxnSpPr>
          <p:cNvPr id="971" name="Google Shape;971;p83"/>
          <p:cNvCxnSpPr/>
          <p:nvPr/>
        </p:nvCxnSpPr>
        <p:spPr>
          <a:xfrm flipH="1">
            <a:off x="9427680" y="1236960"/>
            <a:ext cx="15480" cy="2197800"/>
          </a:xfrm>
          <a:prstGeom prst="straightConnector1">
            <a:avLst/>
          </a:prstGeom>
          <a:noFill/>
          <a:ln cap="flat" cmpd="sng" w="38150">
            <a:solidFill>
              <a:srgbClr val="C14DCB"/>
            </a:solidFill>
            <a:prstDash val="solid"/>
            <a:round/>
            <a:headEnd len="sm" w="sm" type="none"/>
            <a:tailEnd len="med" w="med" type="triangle"/>
          </a:ln>
        </p:spPr>
      </p:cxnSp>
      <p:sp>
        <p:nvSpPr>
          <p:cNvPr id="972" name="Google Shape;972;p83"/>
          <p:cNvSpPr/>
          <p:nvPr/>
        </p:nvSpPr>
        <p:spPr>
          <a:xfrm>
            <a:off x="8841600" y="345348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973" name="Google Shape;973;p83"/>
          <p:cNvSpPr/>
          <p:nvPr/>
        </p:nvSpPr>
        <p:spPr>
          <a:xfrm>
            <a:off x="8303760" y="323244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sp>
        <p:nvSpPr>
          <p:cNvPr id="974" name="Google Shape;974;p83"/>
          <p:cNvSpPr/>
          <p:nvPr/>
        </p:nvSpPr>
        <p:spPr>
          <a:xfrm rot="5400000">
            <a:off x="9024120" y="3137760"/>
            <a:ext cx="239400" cy="1767240"/>
          </a:xfrm>
          <a:custGeom>
            <a:rect b="b" l="l" r="r" t="t"/>
            <a:pathLst>
              <a:path extrusionOk="0" h="159243" w="43200">
                <a:moveTo>
                  <a:pt x="0" y="0"/>
                </a:moveTo>
                <a:lnTo>
                  <a:pt x="10800" y="62830"/>
                </a:lnTo>
                <a:lnTo>
                  <a:pt x="10800" y="146433"/>
                </a:lnTo>
                <a:close/>
                <a:moveTo>
                  <a:pt x="0" y="0"/>
                </a:moveTo>
                <a:lnTo>
                  <a:pt x="10800" y="62830"/>
                </a:lnTo>
                <a:lnTo>
                  <a:pt x="10800" y="146433"/>
                </a:lnTo>
              </a:path>
            </a:pathLst>
          </a:custGeom>
          <a:noFill/>
          <a:ln cap="flat" cmpd="sng" w="38150">
            <a:solidFill>
              <a:srgbClr val="FF2F92"/>
            </a:solidFill>
            <a:prstDash val="solid"/>
            <a:round/>
            <a:headEnd len="sm" w="sm" type="none"/>
            <a:tailEnd len="sm" w="sm" type="none"/>
          </a:ln>
        </p:spPr>
      </p:sp>
      <p:sp>
        <p:nvSpPr>
          <p:cNvPr id="975" name="Google Shape;975;p83"/>
          <p:cNvSpPr/>
          <p:nvPr/>
        </p:nvSpPr>
        <p:spPr>
          <a:xfrm>
            <a:off x="8736480" y="411696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976" name="Google Shape;976;p83"/>
          <p:cNvSpPr/>
          <p:nvPr/>
        </p:nvSpPr>
        <p:spPr>
          <a:xfrm>
            <a:off x="10608840" y="3684240"/>
            <a:ext cx="23810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اسم تفضيل</a:t>
            </a:r>
            <a:endParaRPr b="0" i="0" sz="3600" u="none" cap="none" strike="noStrike">
              <a:latin typeface="Arial"/>
              <a:ea typeface="Arial"/>
              <a:cs typeface="Arial"/>
              <a:sym typeface="Arial"/>
            </a:endParaRPr>
          </a:p>
        </p:txBody>
      </p:sp>
      <p:cxnSp>
        <p:nvCxnSpPr>
          <p:cNvPr id="977" name="Google Shape;977;p83"/>
          <p:cNvCxnSpPr/>
          <p:nvPr/>
        </p:nvCxnSpPr>
        <p:spPr>
          <a:xfrm>
            <a:off x="6615360" y="1041480"/>
            <a:ext cx="360" cy="1469160"/>
          </a:xfrm>
          <a:prstGeom prst="straightConnector1">
            <a:avLst/>
          </a:prstGeom>
          <a:noFill/>
          <a:ln cap="flat" cmpd="sng" w="38150">
            <a:solidFill>
              <a:srgbClr val="945200"/>
            </a:solidFill>
            <a:prstDash val="solid"/>
            <a:round/>
            <a:headEnd len="sm" w="sm" type="none"/>
            <a:tailEnd len="med" w="med" type="triangle"/>
          </a:ln>
        </p:spPr>
      </p:cxnSp>
      <p:cxnSp>
        <p:nvCxnSpPr>
          <p:cNvPr id="978" name="Google Shape;978;p83"/>
          <p:cNvCxnSpPr/>
          <p:nvPr/>
        </p:nvCxnSpPr>
        <p:spPr>
          <a:xfrm>
            <a:off x="7715520" y="103500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979" name="Google Shape;979;p83"/>
          <p:cNvSpPr/>
          <p:nvPr/>
        </p:nvSpPr>
        <p:spPr>
          <a:xfrm>
            <a:off x="7218360" y="262908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80" name="Google Shape;980;p83"/>
          <p:cNvSpPr/>
          <p:nvPr/>
        </p:nvSpPr>
        <p:spPr>
          <a:xfrm>
            <a:off x="6067080" y="2459160"/>
            <a:ext cx="1151280" cy="17377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981" name="Google Shape;981;p83"/>
          <p:cNvSpPr/>
          <p:nvPr/>
        </p:nvSpPr>
        <p:spPr>
          <a:xfrm rot="5400000">
            <a:off x="6829200" y="3787560"/>
            <a:ext cx="584640" cy="2080080"/>
          </a:xfrm>
          <a:custGeom>
            <a:rect b="b" l="l" r="r" t="t"/>
            <a:pathLst>
              <a:path extrusionOk="0" h="76816" w="43200">
                <a:moveTo>
                  <a:pt x="0" y="0"/>
                </a:moveTo>
                <a:lnTo>
                  <a:pt x="10800" y="23678"/>
                </a:lnTo>
                <a:lnTo>
                  <a:pt x="10800" y="64006"/>
                </a:lnTo>
                <a:close/>
                <a:moveTo>
                  <a:pt x="0" y="0"/>
                </a:moveTo>
                <a:lnTo>
                  <a:pt x="10800" y="23678"/>
                </a:lnTo>
                <a:lnTo>
                  <a:pt x="10800" y="64006"/>
                </a:lnTo>
              </a:path>
            </a:pathLst>
          </a:custGeom>
          <a:noFill/>
          <a:ln cap="flat" cmpd="sng" w="38150">
            <a:solidFill>
              <a:srgbClr val="C00000"/>
            </a:solidFill>
            <a:prstDash val="solid"/>
            <a:round/>
            <a:headEnd len="sm" w="sm" type="none"/>
            <a:tailEnd len="sm" w="sm" type="none"/>
          </a:ln>
        </p:spPr>
      </p:sp>
      <p:sp>
        <p:nvSpPr>
          <p:cNvPr id="982" name="Google Shape;982;p83"/>
          <p:cNvSpPr/>
          <p:nvPr/>
        </p:nvSpPr>
        <p:spPr>
          <a:xfrm>
            <a:off x="6870960" y="500616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983" name="Google Shape;983;p83"/>
          <p:cNvSpPr/>
          <p:nvPr/>
        </p:nvSpPr>
        <p:spPr>
          <a:xfrm>
            <a:off x="9602280" y="4308840"/>
            <a:ext cx="1767240" cy="310320"/>
          </a:xfrm>
          <a:custGeom>
            <a:rect b="b" l="l" r="r" t="t"/>
            <a:pathLst>
              <a:path extrusionOk="0" h="43200" w="121891">
                <a:moveTo>
                  <a:pt x="117492" y="0"/>
                </a:moveTo>
                <a:lnTo>
                  <a:pt x="121891" y="4018"/>
                </a:lnTo>
                <a:lnTo>
                  <a:pt x="119191" y="4018"/>
                </a:lnTo>
                <a:lnTo>
                  <a:pt x="111091" y="4018"/>
                </a:lnTo>
                <a:close/>
                <a:moveTo>
                  <a:pt x="57396" y="21600"/>
                </a:moveTo>
                <a:lnTo>
                  <a:pt x="5400" y="0"/>
                </a:lnTo>
                <a:close/>
                <a:moveTo>
                  <a:pt x="60096" y="21576"/>
                </a:moveTo>
                <a:lnTo>
                  <a:pt x="111091" y="4018"/>
                </a:lnTo>
                <a:lnTo>
                  <a:pt x="117492" y="0"/>
                </a:lnTo>
                <a:lnTo>
                  <a:pt x="121891" y="4018"/>
                </a:lnTo>
                <a:lnTo>
                  <a:pt x="119191" y="4018"/>
                </a:lnTo>
                <a:lnTo>
                  <a:pt x="57396"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984" name="Google Shape;984;p83"/>
          <p:cNvSpPr/>
          <p:nvPr/>
        </p:nvSpPr>
        <p:spPr>
          <a:xfrm rot="5400000">
            <a:off x="9865080" y="2897640"/>
            <a:ext cx="584640" cy="3845880"/>
          </a:xfrm>
          <a:custGeom>
            <a:rect b="b" l="l" r="r" t="t"/>
            <a:pathLst>
              <a:path extrusionOk="0" h="142015" w="43200">
                <a:moveTo>
                  <a:pt x="0" y="0"/>
                </a:moveTo>
                <a:lnTo>
                  <a:pt x="10800" y="54647"/>
                </a:lnTo>
                <a:lnTo>
                  <a:pt x="10800" y="129205"/>
                </a:lnTo>
                <a:close/>
                <a:moveTo>
                  <a:pt x="0" y="0"/>
                </a:moveTo>
                <a:lnTo>
                  <a:pt x="10800" y="54647"/>
                </a:lnTo>
                <a:lnTo>
                  <a:pt x="10800" y="129205"/>
                </a:lnTo>
              </a:path>
            </a:pathLst>
          </a:custGeom>
          <a:noFill/>
          <a:ln cap="flat" cmpd="sng" w="38150">
            <a:solidFill>
              <a:srgbClr val="C00000"/>
            </a:solidFill>
            <a:prstDash val="solid"/>
            <a:round/>
            <a:headEnd len="sm" w="sm" type="none"/>
            <a:tailEnd len="sm" w="sm" type="none"/>
          </a:ln>
        </p:spPr>
      </p:sp>
      <p:sp>
        <p:nvSpPr>
          <p:cNvPr id="985" name="Google Shape;985;p83"/>
          <p:cNvSpPr/>
          <p:nvPr/>
        </p:nvSpPr>
        <p:spPr>
          <a:xfrm>
            <a:off x="9928800" y="494640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cxnSp>
        <p:nvCxnSpPr>
          <p:cNvPr id="986" name="Google Shape;986;p83"/>
          <p:cNvCxnSpPr/>
          <p:nvPr/>
        </p:nvCxnSpPr>
        <p:spPr>
          <a:xfrm>
            <a:off x="5922360" y="1254240"/>
            <a:ext cx="360" cy="4278240"/>
          </a:xfrm>
          <a:prstGeom prst="straightConnector1">
            <a:avLst/>
          </a:prstGeom>
          <a:noFill/>
          <a:ln cap="flat" cmpd="sng" w="38150">
            <a:solidFill>
              <a:srgbClr val="000000"/>
            </a:solidFill>
            <a:prstDash val="solid"/>
            <a:round/>
            <a:headEnd len="sm" w="sm" type="none"/>
            <a:tailEnd len="med" w="med" type="triangle"/>
          </a:ln>
        </p:spPr>
      </p:cxnSp>
      <p:cxnSp>
        <p:nvCxnSpPr>
          <p:cNvPr id="987" name="Google Shape;987;p83"/>
          <p:cNvCxnSpPr/>
          <p:nvPr/>
        </p:nvCxnSpPr>
        <p:spPr>
          <a:xfrm>
            <a:off x="3639240" y="1117800"/>
            <a:ext cx="360" cy="1665360"/>
          </a:xfrm>
          <a:prstGeom prst="straightConnector1">
            <a:avLst/>
          </a:prstGeom>
          <a:noFill/>
          <a:ln cap="flat" cmpd="sng" w="38150">
            <a:solidFill>
              <a:srgbClr val="945200"/>
            </a:solidFill>
            <a:prstDash val="solid"/>
            <a:round/>
            <a:headEnd len="sm" w="sm" type="none"/>
            <a:tailEnd len="med" w="med" type="triangle"/>
          </a:ln>
        </p:spPr>
      </p:cxnSp>
      <p:cxnSp>
        <p:nvCxnSpPr>
          <p:cNvPr id="988" name="Google Shape;988;p83"/>
          <p:cNvCxnSpPr/>
          <p:nvPr/>
        </p:nvCxnSpPr>
        <p:spPr>
          <a:xfrm>
            <a:off x="5022000" y="117936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989" name="Google Shape;989;p83"/>
          <p:cNvSpPr/>
          <p:nvPr/>
        </p:nvSpPr>
        <p:spPr>
          <a:xfrm>
            <a:off x="4493160" y="277344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990" name="Google Shape;990;p83"/>
          <p:cNvSpPr/>
          <p:nvPr/>
        </p:nvSpPr>
        <p:spPr>
          <a:xfrm>
            <a:off x="3278880" y="2668680"/>
            <a:ext cx="1151280" cy="17377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991" name="Google Shape;991;p83"/>
          <p:cNvSpPr/>
          <p:nvPr/>
        </p:nvSpPr>
        <p:spPr>
          <a:xfrm>
            <a:off x="4183560" y="3533040"/>
            <a:ext cx="23810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اسم تفضيل</a:t>
            </a:r>
            <a:endParaRPr b="0" i="0" sz="3600" u="none" cap="none" strike="noStrike">
              <a:latin typeface="Arial"/>
              <a:ea typeface="Arial"/>
              <a:cs typeface="Arial"/>
              <a:sym typeface="Arial"/>
            </a:endParaRPr>
          </a:p>
        </p:txBody>
      </p:sp>
      <p:cxnSp>
        <p:nvCxnSpPr>
          <p:cNvPr id="992" name="Google Shape;992;p83"/>
          <p:cNvCxnSpPr/>
          <p:nvPr/>
        </p:nvCxnSpPr>
        <p:spPr>
          <a:xfrm flipH="1">
            <a:off x="2826720" y="1262160"/>
            <a:ext cx="3960" cy="1834920"/>
          </a:xfrm>
          <a:prstGeom prst="straightConnector1">
            <a:avLst/>
          </a:prstGeom>
          <a:noFill/>
          <a:ln cap="flat" cmpd="sng" w="38150">
            <a:solidFill>
              <a:srgbClr val="C14DCB"/>
            </a:solidFill>
            <a:prstDash val="solid"/>
            <a:round/>
            <a:headEnd len="sm" w="sm" type="none"/>
            <a:tailEnd len="med" w="med" type="triangle"/>
          </a:ln>
        </p:spPr>
      </p:cxnSp>
      <p:cxnSp>
        <p:nvCxnSpPr>
          <p:cNvPr id="993" name="Google Shape;993;p83"/>
          <p:cNvCxnSpPr/>
          <p:nvPr/>
        </p:nvCxnSpPr>
        <p:spPr>
          <a:xfrm flipH="1">
            <a:off x="2032200" y="1184400"/>
            <a:ext cx="15480" cy="2197440"/>
          </a:xfrm>
          <a:prstGeom prst="straightConnector1">
            <a:avLst/>
          </a:prstGeom>
          <a:noFill/>
          <a:ln cap="flat" cmpd="sng" w="38150">
            <a:solidFill>
              <a:srgbClr val="C14DCB"/>
            </a:solidFill>
            <a:prstDash val="solid"/>
            <a:round/>
            <a:headEnd len="sm" w="sm" type="none"/>
            <a:tailEnd len="med" w="med" type="triangle"/>
          </a:ln>
        </p:spPr>
      </p:cxnSp>
      <p:sp>
        <p:nvSpPr>
          <p:cNvPr id="994" name="Google Shape;994;p83"/>
          <p:cNvSpPr/>
          <p:nvPr/>
        </p:nvSpPr>
        <p:spPr>
          <a:xfrm>
            <a:off x="1978560" y="2929680"/>
            <a:ext cx="20170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حرف جر </a:t>
            </a:r>
            <a:endParaRPr b="0" i="0" sz="3600" u="none" cap="none" strike="noStrike">
              <a:latin typeface="Arial"/>
              <a:ea typeface="Arial"/>
              <a:cs typeface="Arial"/>
              <a:sym typeface="Arial"/>
            </a:endParaRPr>
          </a:p>
        </p:txBody>
      </p:sp>
      <p:sp>
        <p:nvSpPr>
          <p:cNvPr id="995" name="Google Shape;995;p83"/>
          <p:cNvSpPr/>
          <p:nvPr/>
        </p:nvSpPr>
        <p:spPr>
          <a:xfrm>
            <a:off x="1573200" y="3265200"/>
            <a:ext cx="1419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14DCB"/>
                </a:solidFill>
                <a:latin typeface="Traditional Arabic"/>
                <a:ea typeface="Traditional Arabic"/>
                <a:cs typeface="Traditional Arabic"/>
                <a:sym typeface="Traditional Arabic"/>
              </a:rPr>
              <a:t>مجرور</a:t>
            </a:r>
            <a:endParaRPr b="0" i="0" sz="3600" u="none" cap="none" strike="noStrike">
              <a:latin typeface="Arial"/>
              <a:ea typeface="Arial"/>
              <a:cs typeface="Arial"/>
              <a:sym typeface="Arial"/>
            </a:endParaRPr>
          </a:p>
        </p:txBody>
      </p:sp>
      <p:sp>
        <p:nvSpPr>
          <p:cNvPr id="996" name="Google Shape;996;p83"/>
          <p:cNvSpPr/>
          <p:nvPr/>
        </p:nvSpPr>
        <p:spPr>
          <a:xfrm rot="5400000">
            <a:off x="2409120" y="2991960"/>
            <a:ext cx="239400" cy="1767240"/>
          </a:xfrm>
          <a:custGeom>
            <a:rect b="b" l="l" r="r" t="t"/>
            <a:pathLst>
              <a:path extrusionOk="0" h="159243" w="43200">
                <a:moveTo>
                  <a:pt x="0" y="0"/>
                </a:moveTo>
                <a:lnTo>
                  <a:pt x="10800" y="62830"/>
                </a:lnTo>
                <a:lnTo>
                  <a:pt x="10800" y="146433"/>
                </a:lnTo>
                <a:close/>
                <a:moveTo>
                  <a:pt x="0" y="0"/>
                </a:moveTo>
                <a:lnTo>
                  <a:pt x="10800" y="62830"/>
                </a:lnTo>
                <a:lnTo>
                  <a:pt x="10800" y="146433"/>
                </a:lnTo>
              </a:path>
            </a:pathLst>
          </a:custGeom>
          <a:noFill/>
          <a:ln cap="flat" cmpd="sng" w="38150">
            <a:solidFill>
              <a:srgbClr val="C14DCB"/>
            </a:solidFill>
            <a:prstDash val="solid"/>
            <a:round/>
            <a:headEnd len="sm" w="sm" type="none"/>
            <a:tailEnd len="sm" w="sm" type="none"/>
          </a:ln>
        </p:spPr>
      </p:sp>
      <p:sp>
        <p:nvSpPr>
          <p:cNvPr id="997" name="Google Shape;997;p83"/>
          <p:cNvSpPr/>
          <p:nvPr/>
        </p:nvSpPr>
        <p:spPr>
          <a:xfrm>
            <a:off x="2160000" y="4001040"/>
            <a:ext cx="132048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2F92"/>
                </a:solidFill>
                <a:latin typeface="Traditional Arabic"/>
                <a:ea typeface="Traditional Arabic"/>
                <a:cs typeface="Traditional Arabic"/>
                <a:sym typeface="Traditional Arabic"/>
              </a:rPr>
              <a:t>مُتَعَلِّق</a:t>
            </a:r>
            <a:endParaRPr b="0" i="0" sz="3600" u="none" cap="none" strike="noStrike">
              <a:latin typeface="Arial"/>
              <a:ea typeface="Arial"/>
              <a:cs typeface="Arial"/>
              <a:sym typeface="Arial"/>
            </a:endParaRPr>
          </a:p>
        </p:txBody>
      </p:sp>
      <p:sp>
        <p:nvSpPr>
          <p:cNvPr id="998" name="Google Shape;998;p83"/>
          <p:cNvSpPr/>
          <p:nvPr/>
        </p:nvSpPr>
        <p:spPr>
          <a:xfrm>
            <a:off x="2993760" y="4321800"/>
            <a:ext cx="1962000" cy="272160"/>
          </a:xfrm>
          <a:custGeom>
            <a:rect b="b" l="l" r="r" t="t"/>
            <a:pathLst>
              <a:path extrusionOk="0" h="43200" w="154251">
                <a:moveTo>
                  <a:pt x="150137" y="0"/>
                </a:moveTo>
                <a:lnTo>
                  <a:pt x="154251" y="4018"/>
                </a:lnTo>
                <a:lnTo>
                  <a:pt x="151551" y="4018"/>
                </a:lnTo>
                <a:lnTo>
                  <a:pt x="143451" y="4018"/>
                </a:lnTo>
                <a:close/>
                <a:moveTo>
                  <a:pt x="73719" y="21600"/>
                </a:moveTo>
                <a:lnTo>
                  <a:pt x="5400" y="0"/>
                </a:lnTo>
                <a:close/>
                <a:moveTo>
                  <a:pt x="76419" y="21586"/>
                </a:moveTo>
                <a:lnTo>
                  <a:pt x="143451" y="4018"/>
                </a:lnTo>
                <a:lnTo>
                  <a:pt x="150137" y="0"/>
                </a:lnTo>
                <a:lnTo>
                  <a:pt x="154251" y="4018"/>
                </a:lnTo>
                <a:lnTo>
                  <a:pt x="151551" y="4018"/>
                </a:lnTo>
                <a:lnTo>
                  <a:pt x="73719" y="21600"/>
                </a:lnTo>
                <a:lnTo>
                  <a:pt x="5400" y="0"/>
                </a:lnTo>
              </a:path>
            </a:pathLst>
          </a:custGeom>
          <a:solidFill>
            <a:srgbClr val="FF2F92"/>
          </a:solidFill>
          <a:ln cap="flat" cmpd="sng" w="12600">
            <a:solidFill>
              <a:srgbClr val="FF2F92"/>
            </a:solidFill>
            <a:prstDash val="solid"/>
            <a:miter lim="8000"/>
            <a:headEnd len="sm" w="sm" type="none"/>
            <a:tailEnd len="sm" w="sm" type="none"/>
          </a:ln>
        </p:spPr>
      </p:sp>
      <p:cxnSp>
        <p:nvCxnSpPr>
          <p:cNvPr id="999" name="Google Shape;999;p83"/>
          <p:cNvCxnSpPr/>
          <p:nvPr/>
        </p:nvCxnSpPr>
        <p:spPr>
          <a:xfrm>
            <a:off x="402840" y="1179360"/>
            <a:ext cx="360" cy="1665360"/>
          </a:xfrm>
          <a:prstGeom prst="straightConnector1">
            <a:avLst/>
          </a:prstGeom>
          <a:noFill/>
          <a:ln cap="flat" cmpd="sng" w="38150">
            <a:solidFill>
              <a:srgbClr val="945200"/>
            </a:solidFill>
            <a:prstDash val="solid"/>
            <a:round/>
            <a:headEnd len="sm" w="sm" type="none"/>
            <a:tailEnd len="med" w="med" type="triangle"/>
          </a:ln>
        </p:spPr>
      </p:cxnSp>
      <p:cxnSp>
        <p:nvCxnSpPr>
          <p:cNvPr id="1000" name="Google Shape;1000;p83"/>
          <p:cNvCxnSpPr/>
          <p:nvPr/>
        </p:nvCxnSpPr>
        <p:spPr>
          <a:xfrm>
            <a:off x="1087200" y="117936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1001" name="Google Shape;1001;p83"/>
          <p:cNvSpPr/>
          <p:nvPr/>
        </p:nvSpPr>
        <p:spPr>
          <a:xfrm>
            <a:off x="804240" y="273420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1002" name="Google Shape;1002;p83"/>
          <p:cNvSpPr/>
          <p:nvPr/>
        </p:nvSpPr>
        <p:spPr>
          <a:xfrm>
            <a:off x="-43920" y="2991240"/>
            <a:ext cx="1151280" cy="17377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sp>
        <p:nvSpPr>
          <p:cNvPr id="1003" name="Google Shape;1003;p83"/>
          <p:cNvSpPr/>
          <p:nvPr/>
        </p:nvSpPr>
        <p:spPr>
          <a:xfrm>
            <a:off x="536760" y="5023080"/>
            <a:ext cx="857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p:txBody>
      </p:sp>
      <p:sp>
        <p:nvSpPr>
          <p:cNvPr id="1004" name="Google Shape;1004;p83"/>
          <p:cNvSpPr/>
          <p:nvPr/>
        </p:nvSpPr>
        <p:spPr>
          <a:xfrm rot="5400000">
            <a:off x="3351600" y="2904480"/>
            <a:ext cx="584640" cy="3845880"/>
          </a:xfrm>
          <a:custGeom>
            <a:rect b="b" l="l" r="r" t="t"/>
            <a:pathLst>
              <a:path extrusionOk="0" h="142015" w="43200">
                <a:moveTo>
                  <a:pt x="0" y="0"/>
                </a:moveTo>
                <a:lnTo>
                  <a:pt x="10800" y="54647"/>
                </a:lnTo>
                <a:lnTo>
                  <a:pt x="10800" y="129205"/>
                </a:lnTo>
                <a:close/>
                <a:moveTo>
                  <a:pt x="0" y="0"/>
                </a:moveTo>
                <a:lnTo>
                  <a:pt x="10800" y="54647"/>
                </a:lnTo>
                <a:lnTo>
                  <a:pt x="10800" y="129205"/>
                </a:lnTo>
              </a:path>
            </a:pathLst>
          </a:custGeom>
          <a:noFill/>
          <a:ln cap="flat" cmpd="sng" w="38150">
            <a:solidFill>
              <a:srgbClr val="C00000"/>
            </a:solidFill>
            <a:prstDash val="solid"/>
            <a:round/>
            <a:headEnd len="sm" w="sm" type="none"/>
            <a:tailEnd len="sm" w="sm" type="none"/>
          </a:ln>
        </p:spPr>
      </p:sp>
      <p:sp>
        <p:nvSpPr>
          <p:cNvPr id="1005" name="Google Shape;1005;p83"/>
          <p:cNvSpPr/>
          <p:nvPr/>
        </p:nvSpPr>
        <p:spPr>
          <a:xfrm>
            <a:off x="3278880" y="501372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sp>
        <p:nvSpPr>
          <p:cNvPr id="1006" name="Google Shape;1006;p83"/>
          <p:cNvSpPr/>
          <p:nvPr/>
        </p:nvSpPr>
        <p:spPr>
          <a:xfrm rot="5400000">
            <a:off x="541800" y="4059000"/>
            <a:ext cx="613080" cy="1565280"/>
          </a:xfrm>
          <a:custGeom>
            <a:rect b="b" l="l" r="r" t="t"/>
            <a:pathLst>
              <a:path extrusionOk="0" h="55128" w="43200">
                <a:moveTo>
                  <a:pt x="0" y="0"/>
                </a:moveTo>
                <a:lnTo>
                  <a:pt x="10800" y="13376"/>
                </a:lnTo>
                <a:lnTo>
                  <a:pt x="10800" y="42318"/>
                </a:lnTo>
                <a:close/>
                <a:moveTo>
                  <a:pt x="0" y="0"/>
                </a:moveTo>
                <a:lnTo>
                  <a:pt x="10800" y="13376"/>
                </a:lnTo>
                <a:lnTo>
                  <a:pt x="10800" y="42318"/>
                </a:lnTo>
              </a:path>
            </a:pathLst>
          </a:custGeom>
          <a:noFill/>
          <a:ln cap="flat" cmpd="sng" w="38150">
            <a:solidFill>
              <a:srgbClr val="C00000"/>
            </a:solidFill>
            <a:prstDash val="solid"/>
            <a:round/>
            <a:headEnd len="sm" w="sm" type="none"/>
            <a:tailEnd len="sm" w="sm" type="none"/>
          </a:ln>
        </p:spPr>
      </p:sp>
      <p:sp>
        <p:nvSpPr>
          <p:cNvPr id="1007" name="Google Shape;1007;p83"/>
          <p:cNvSpPr/>
          <p:nvPr/>
        </p:nvSpPr>
        <p:spPr>
          <a:xfrm>
            <a:off x="5198400" y="5493600"/>
            <a:ext cx="25765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حرف عطف</a:t>
            </a:r>
            <a:endParaRPr b="0" i="0" sz="3600" u="none" cap="none" strike="noStrike">
              <a:latin typeface="Arial"/>
              <a:ea typeface="Arial"/>
              <a:cs typeface="Arial"/>
              <a:sym typeface="Arial"/>
            </a:endParaRPr>
          </a:p>
        </p:txBody>
      </p:sp>
      <p:sp>
        <p:nvSpPr>
          <p:cNvPr id="1008" name="Google Shape;1008;p83"/>
          <p:cNvSpPr/>
          <p:nvPr/>
        </p:nvSpPr>
        <p:spPr>
          <a:xfrm rot="5400000">
            <a:off x="9041040" y="3041640"/>
            <a:ext cx="255960" cy="5236560"/>
          </a:xfrm>
          <a:custGeom>
            <a:rect b="b" l="l" r="r" t="t"/>
            <a:pathLst>
              <a:path extrusionOk="0" h="441313" w="43200">
                <a:moveTo>
                  <a:pt x="0" y="0"/>
                </a:moveTo>
                <a:lnTo>
                  <a:pt x="10800" y="196814"/>
                </a:lnTo>
                <a:lnTo>
                  <a:pt x="10800" y="428503"/>
                </a:lnTo>
                <a:close/>
                <a:moveTo>
                  <a:pt x="0" y="0"/>
                </a:moveTo>
                <a:lnTo>
                  <a:pt x="10800" y="196814"/>
                </a:lnTo>
                <a:lnTo>
                  <a:pt x="10800" y="428503"/>
                </a:lnTo>
              </a:path>
            </a:pathLst>
          </a:custGeom>
          <a:noFill/>
          <a:ln cap="flat" cmpd="sng" w="38150">
            <a:solidFill>
              <a:srgbClr val="000000"/>
            </a:solidFill>
            <a:prstDash val="solid"/>
            <a:round/>
            <a:headEnd len="sm" w="sm" type="none"/>
            <a:tailEnd len="sm" w="sm" type="none"/>
          </a:ln>
        </p:spPr>
      </p:sp>
      <p:sp>
        <p:nvSpPr>
          <p:cNvPr id="1009" name="Google Shape;1009;p83"/>
          <p:cNvSpPr/>
          <p:nvPr/>
        </p:nvSpPr>
        <p:spPr>
          <a:xfrm rot="5400000">
            <a:off x="2567160" y="3022920"/>
            <a:ext cx="210960" cy="5241960"/>
          </a:xfrm>
          <a:custGeom>
            <a:rect b="b" l="l" r="r" t="t"/>
            <a:pathLst>
              <a:path extrusionOk="0" h="535842" w="43200">
                <a:moveTo>
                  <a:pt x="0" y="0"/>
                </a:moveTo>
                <a:lnTo>
                  <a:pt x="10800" y="241715"/>
                </a:lnTo>
                <a:lnTo>
                  <a:pt x="10800" y="523032"/>
                </a:lnTo>
                <a:close/>
                <a:moveTo>
                  <a:pt x="0" y="0"/>
                </a:moveTo>
                <a:lnTo>
                  <a:pt x="10800" y="241715"/>
                </a:lnTo>
                <a:lnTo>
                  <a:pt x="10800" y="523032"/>
                </a:lnTo>
              </a:path>
            </a:pathLst>
          </a:custGeom>
          <a:noFill/>
          <a:ln cap="flat" cmpd="sng" w="38150">
            <a:solidFill>
              <a:srgbClr val="000000"/>
            </a:solidFill>
            <a:prstDash val="solid"/>
            <a:round/>
            <a:headEnd len="sm" w="sm" type="none"/>
            <a:tailEnd len="sm" w="sm" type="none"/>
          </a:ln>
        </p:spPr>
      </p:sp>
      <p:sp>
        <p:nvSpPr>
          <p:cNvPr id="1010" name="Google Shape;1010;p83"/>
          <p:cNvSpPr/>
          <p:nvPr/>
        </p:nvSpPr>
        <p:spPr>
          <a:xfrm>
            <a:off x="8690400" y="5716080"/>
            <a:ext cx="1901160" cy="11890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 عليه</a:t>
            </a:r>
            <a:endParaRPr b="0" i="0" sz="3600" u="none" cap="none" strike="noStrike">
              <a:latin typeface="Arial"/>
              <a:ea typeface="Arial"/>
              <a:cs typeface="Arial"/>
              <a:sym typeface="Arial"/>
            </a:endParaRPr>
          </a:p>
        </p:txBody>
      </p:sp>
      <p:sp>
        <p:nvSpPr>
          <p:cNvPr id="1011" name="Google Shape;1011;p83"/>
          <p:cNvSpPr/>
          <p:nvPr/>
        </p:nvSpPr>
        <p:spPr>
          <a:xfrm>
            <a:off x="2227680" y="5702760"/>
            <a:ext cx="1901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a:t>
            </a:r>
            <a:endParaRPr b="0" i="0" sz="3600" u="none" cap="none" strike="noStrike">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15" name="Shape 1015"/>
        <p:cNvGrpSpPr/>
        <p:nvPr/>
      </p:nvGrpSpPr>
      <p:grpSpPr>
        <a:xfrm>
          <a:off x="0" y="0"/>
          <a:ext cx="0" cy="0"/>
          <a:chOff x="0" y="0"/>
          <a:chExt cx="0" cy="0"/>
        </a:xfrm>
      </p:grpSpPr>
      <p:sp>
        <p:nvSpPr>
          <p:cNvPr id="1016" name="Google Shape;1016;p84"/>
          <p:cNvSpPr txBox="1"/>
          <p:nvPr/>
        </p:nvSpPr>
        <p:spPr>
          <a:xfrm>
            <a:off x="894600" y="119520"/>
            <a:ext cx="10515600" cy="3483720"/>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None/>
            </a:pPr>
            <a:r>
              <a:rPr b="0" i="0" lang="en-US" sz="4400" u="none" cap="none" strike="noStrike">
                <a:solidFill>
                  <a:srgbClr val="000000"/>
                </a:solidFill>
                <a:latin typeface="Traditional Arabic"/>
                <a:ea typeface="Traditional Arabic"/>
                <a:cs typeface="Traditional Arabic"/>
                <a:sym typeface="Traditional Arabic"/>
              </a:rPr>
              <a:t>اَلْوَحْدَةُ خَيْرٌ مِّنْ جَلِيْسِ السُّوْءِ,</a:t>
            </a:r>
            <a:endParaRPr b="0" i="0" sz="4400" u="none" cap="none" strike="noStrike">
              <a:latin typeface="Arial"/>
              <a:ea typeface="Arial"/>
              <a:cs typeface="Arial"/>
              <a:sym typeface="Arial"/>
            </a:endParaRPr>
          </a:p>
        </p:txBody>
      </p:sp>
      <p:sp>
        <p:nvSpPr>
          <p:cNvPr id="1017" name="Google Shape;1017;p84"/>
          <p:cNvSpPr txBox="1"/>
          <p:nvPr/>
        </p:nvSpPr>
        <p:spPr>
          <a:xfrm>
            <a:off x="7960680" y="1107720"/>
            <a:ext cx="824760" cy="823320"/>
          </a:xfrm>
          <a:prstGeom prst="rect">
            <a:avLst/>
          </a:pr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1018" name="Google Shape;1018;p84"/>
          <p:cNvSpPr txBox="1"/>
          <p:nvPr/>
        </p:nvSpPr>
        <p:spPr>
          <a:xfrm>
            <a:off x="6793560" y="1085400"/>
            <a:ext cx="1659240" cy="4615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 اليه</a:t>
            </a:r>
            <a:endParaRPr b="0" i="0" sz="2400" u="none" cap="none" strike="noStrike">
              <a:latin typeface="Arial"/>
              <a:ea typeface="Arial"/>
              <a:cs typeface="Arial"/>
              <a:sym typeface="Arial"/>
            </a:endParaRPr>
          </a:p>
        </p:txBody>
      </p:sp>
      <p:sp>
        <p:nvSpPr>
          <p:cNvPr id="1019" name="Google Shape;1019;p84"/>
          <p:cNvSpPr txBox="1"/>
          <p:nvPr/>
        </p:nvSpPr>
        <p:spPr>
          <a:xfrm>
            <a:off x="9697680" y="1306080"/>
            <a:ext cx="107064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اسم التفضيل</a:t>
            </a:r>
            <a:endParaRPr b="0" i="0" sz="2400" u="none" cap="none" strike="noStrike">
              <a:latin typeface="Arial"/>
              <a:ea typeface="Arial"/>
              <a:cs typeface="Arial"/>
              <a:sym typeface="Arial"/>
            </a:endParaRPr>
          </a:p>
        </p:txBody>
      </p:sp>
      <p:sp>
        <p:nvSpPr>
          <p:cNvPr id="1020" name="Google Shape;1020;p84"/>
          <p:cNvSpPr txBox="1"/>
          <p:nvPr/>
        </p:nvSpPr>
        <p:spPr>
          <a:xfrm>
            <a:off x="10595160" y="2447640"/>
            <a:ext cx="56484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a:t>
            </a:r>
            <a:endParaRPr b="0" i="0" sz="2400" u="none" cap="none" strike="noStrike">
              <a:latin typeface="Arial"/>
              <a:ea typeface="Arial"/>
              <a:cs typeface="Arial"/>
              <a:sym typeface="Arial"/>
            </a:endParaRPr>
          </a:p>
        </p:txBody>
      </p:sp>
      <p:sp>
        <p:nvSpPr>
          <p:cNvPr id="1021" name="Google Shape;1021;p84"/>
          <p:cNvSpPr txBox="1"/>
          <p:nvPr/>
        </p:nvSpPr>
        <p:spPr>
          <a:xfrm>
            <a:off x="759240" y="114840"/>
            <a:ext cx="5764320" cy="14324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rgbClr val="000000"/>
                </a:solidFill>
                <a:latin typeface="Traditional Arabic"/>
                <a:ea typeface="Traditional Arabic"/>
                <a:cs typeface="Traditional Arabic"/>
                <a:sym typeface="Traditional Arabic"/>
              </a:rPr>
              <a:t>وَ الْجَلِيْسِ الصَّالِحُ خَيْرٌ مِّنَ الْوَحْدَةِ,</a:t>
            </a:r>
            <a:endParaRPr b="0" i="0" sz="4400" u="none" cap="none" strike="noStrike">
              <a:latin typeface="Arial"/>
              <a:ea typeface="Arial"/>
              <a:cs typeface="Arial"/>
              <a:sym typeface="Arial"/>
            </a:endParaRPr>
          </a:p>
        </p:txBody>
      </p:sp>
      <p:sp>
        <p:nvSpPr>
          <p:cNvPr id="1022" name="Google Shape;1022;p84"/>
          <p:cNvSpPr txBox="1"/>
          <p:nvPr/>
        </p:nvSpPr>
        <p:spPr>
          <a:xfrm>
            <a:off x="623520" y="2932200"/>
            <a:ext cx="10246680" cy="1310760"/>
          </a:xfrm>
          <a:prstGeom prst="rect">
            <a:avLst/>
          </a:pr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rgbClr val="000000"/>
                </a:solidFill>
                <a:latin typeface="Traditional Arabic"/>
                <a:ea typeface="Traditional Arabic"/>
                <a:cs typeface="Traditional Arabic"/>
                <a:sym typeface="Traditional Arabic"/>
              </a:rPr>
              <a:t>وَ إِمْلَاءُ الْخَيْرِ خَيْرٌ مِّنَ السُّكُوْتِ ,وَ السُّكُوْتُ خَيْرٌ مِّنْ إِمْلَاءِ الشَّرِّ</a:t>
            </a:r>
            <a:endParaRPr b="0" i="0" sz="4000" u="none" cap="none" strike="noStrike">
              <a:latin typeface="Arial"/>
              <a:ea typeface="Arial"/>
              <a:cs typeface="Arial"/>
              <a:sym typeface="Arial"/>
            </a:endParaRPr>
          </a:p>
        </p:txBody>
      </p:sp>
      <p:sp>
        <p:nvSpPr>
          <p:cNvPr id="1023" name="Google Shape;1023;p84"/>
          <p:cNvSpPr/>
          <p:nvPr/>
        </p:nvSpPr>
        <p:spPr>
          <a:xfrm>
            <a:off x="10800" y="6056280"/>
            <a:ext cx="12282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62. Solitude </a:t>
            </a:r>
            <a:r>
              <a:rPr b="0" i="0" lang="en-US" sz="1400" u="none" cap="none" strike="noStrike">
                <a:solidFill>
                  <a:srgbClr val="000000"/>
                </a:solidFill>
                <a:latin typeface="Rockwell"/>
                <a:ea typeface="Rockwell"/>
                <a:cs typeface="Rockwell"/>
                <a:sym typeface="Rockwell"/>
              </a:rPr>
              <a:t>is </a:t>
            </a:r>
            <a:r>
              <a:rPr b="0" i="0" lang="en-US" sz="1800" u="none" cap="none" strike="noStrike">
                <a:solidFill>
                  <a:srgbClr val="000000"/>
                </a:solidFill>
                <a:latin typeface="Rockwell"/>
                <a:ea typeface="Rockwell"/>
                <a:cs typeface="Rockwell"/>
                <a:sym typeface="Rockwell"/>
              </a:rPr>
              <a:t>better than being in bad company, and being in good company </a:t>
            </a:r>
            <a:r>
              <a:rPr b="0" i="0" lang="en-US" sz="1400" u="none" cap="none" strike="noStrike">
                <a:solidFill>
                  <a:srgbClr val="000000"/>
                </a:solidFill>
                <a:latin typeface="Rockwell"/>
                <a:ea typeface="Rockwell"/>
                <a:cs typeface="Rockwell"/>
                <a:sym typeface="Rockwell"/>
              </a:rPr>
              <a:t>is </a:t>
            </a:r>
            <a:r>
              <a:rPr b="0" i="0" lang="en-US" sz="1800" u="none" cap="none" strike="noStrike">
                <a:solidFill>
                  <a:srgbClr val="000000"/>
                </a:solidFill>
                <a:latin typeface="Rockwell"/>
                <a:ea typeface="Rockwell"/>
                <a:cs typeface="Rockwell"/>
                <a:sym typeface="Rockwell"/>
              </a:rPr>
              <a:t>better than solitude. Saying what </a:t>
            </a:r>
            <a:r>
              <a:rPr b="0" i="0" lang="en-US" sz="1400" u="none" cap="none" strike="noStrike">
                <a:solidFill>
                  <a:srgbClr val="000000"/>
                </a:solidFill>
                <a:latin typeface="Rockwell"/>
                <a:ea typeface="Rockwell"/>
                <a:cs typeface="Rockwell"/>
                <a:sym typeface="Rockwell"/>
              </a:rPr>
              <a:t>is </a:t>
            </a:r>
            <a:r>
              <a:rPr b="0" i="0" lang="en-US" sz="1800" u="none" cap="none" strike="noStrike">
                <a:solidFill>
                  <a:srgbClr val="000000"/>
                </a:solidFill>
                <a:latin typeface="Rockwell"/>
                <a:ea typeface="Rockwell"/>
                <a:cs typeface="Rockwell"/>
                <a:sym typeface="Rockwell"/>
              </a:rPr>
              <a:t>good is better than silence, and silence </a:t>
            </a:r>
            <a:r>
              <a:rPr b="0" i="0" lang="en-US" sz="1400" u="none" cap="none" strike="noStrike">
                <a:solidFill>
                  <a:srgbClr val="000000"/>
                </a:solidFill>
                <a:latin typeface="Rockwell"/>
                <a:ea typeface="Rockwell"/>
                <a:cs typeface="Rockwell"/>
                <a:sym typeface="Rockwell"/>
              </a:rPr>
              <a:t>is </a:t>
            </a:r>
            <a:r>
              <a:rPr b="0" i="0" lang="en-US" sz="1800" u="none" cap="none" strike="noStrike">
                <a:solidFill>
                  <a:srgbClr val="000000"/>
                </a:solidFill>
                <a:latin typeface="Rockwell"/>
                <a:ea typeface="Rockwell"/>
                <a:cs typeface="Rockwell"/>
                <a:sym typeface="Rockwell"/>
              </a:rPr>
              <a:t>better than saying what </a:t>
            </a:r>
            <a:r>
              <a:rPr b="0" i="0" lang="en-US" sz="1400" u="none" cap="none" strike="noStrike">
                <a:solidFill>
                  <a:srgbClr val="000000"/>
                </a:solidFill>
                <a:latin typeface="Rockwell"/>
                <a:ea typeface="Rockwell"/>
                <a:cs typeface="Rockwell"/>
                <a:sym typeface="Rockwell"/>
              </a:rPr>
              <a:t>is </a:t>
            </a:r>
            <a:r>
              <a:rPr b="0" i="0" lang="en-US" sz="1800" u="none" cap="none" strike="noStrike">
                <a:solidFill>
                  <a:srgbClr val="000000"/>
                </a:solidFill>
                <a:latin typeface="Rockwell"/>
                <a:ea typeface="Rockwell"/>
                <a:cs typeface="Rockwell"/>
                <a:sym typeface="Rockwell"/>
              </a:rPr>
              <a:t>bad </a:t>
            </a:r>
            <a:endParaRPr b="0" i="0" sz="1800" u="none" cap="none" strike="noStrike">
              <a:latin typeface="Arial"/>
              <a:ea typeface="Arial"/>
              <a:cs typeface="Arial"/>
              <a:sym typeface="Arial"/>
            </a:endParaRPr>
          </a:p>
        </p:txBody>
      </p:sp>
      <p:cxnSp>
        <p:nvCxnSpPr>
          <p:cNvPr id="1024" name="Google Shape;1024;p84"/>
          <p:cNvCxnSpPr>
            <a:endCxn id="1020" idx="0"/>
          </p:cNvCxnSpPr>
          <p:nvPr/>
        </p:nvCxnSpPr>
        <p:spPr>
          <a:xfrm>
            <a:off x="10877280" y="681540"/>
            <a:ext cx="300" cy="1766100"/>
          </a:xfrm>
          <a:prstGeom prst="straightConnector1">
            <a:avLst/>
          </a:prstGeom>
          <a:noFill/>
          <a:ln cap="flat" cmpd="sng" w="38150">
            <a:solidFill>
              <a:srgbClr val="C00000"/>
            </a:solidFill>
            <a:prstDash val="solid"/>
            <a:round/>
            <a:headEnd len="sm" w="sm" type="none"/>
            <a:tailEnd len="med" w="med" type="triangle"/>
          </a:ln>
        </p:spPr>
      </p:cxnSp>
      <p:cxnSp>
        <p:nvCxnSpPr>
          <p:cNvPr id="1025" name="Google Shape;1025;p84"/>
          <p:cNvCxnSpPr/>
          <p:nvPr/>
        </p:nvCxnSpPr>
        <p:spPr>
          <a:xfrm>
            <a:off x="9980280" y="643680"/>
            <a:ext cx="360" cy="695520"/>
          </a:xfrm>
          <a:prstGeom prst="straightConnector1">
            <a:avLst/>
          </a:prstGeom>
          <a:noFill/>
          <a:ln cap="flat" cmpd="sng" w="38150">
            <a:solidFill>
              <a:srgbClr val="FF2F92"/>
            </a:solidFill>
            <a:prstDash val="solid"/>
            <a:round/>
            <a:headEnd len="sm" w="sm" type="none"/>
            <a:tailEnd len="med" w="med" type="triangle"/>
          </a:ln>
        </p:spPr>
      </p:cxnSp>
      <p:cxnSp>
        <p:nvCxnSpPr>
          <p:cNvPr id="1026" name="Google Shape;1026;p84"/>
          <p:cNvCxnSpPr/>
          <p:nvPr/>
        </p:nvCxnSpPr>
        <p:spPr>
          <a:xfrm>
            <a:off x="8475480" y="707760"/>
            <a:ext cx="360" cy="490320"/>
          </a:xfrm>
          <a:prstGeom prst="straightConnector1">
            <a:avLst/>
          </a:prstGeom>
          <a:noFill/>
          <a:ln cap="flat" cmpd="sng" w="38150">
            <a:solidFill>
              <a:srgbClr val="945200"/>
            </a:solidFill>
            <a:prstDash val="solid"/>
            <a:round/>
            <a:headEnd len="sm" w="sm" type="none"/>
            <a:tailEnd len="med" w="med" type="triangle"/>
          </a:ln>
        </p:spPr>
      </p:cxnSp>
      <p:cxnSp>
        <p:nvCxnSpPr>
          <p:cNvPr id="1027" name="Google Shape;1027;p84"/>
          <p:cNvCxnSpPr/>
          <p:nvPr/>
        </p:nvCxnSpPr>
        <p:spPr>
          <a:xfrm flipH="1">
            <a:off x="7542720" y="616680"/>
            <a:ext cx="10440" cy="510840"/>
          </a:xfrm>
          <a:prstGeom prst="straightConnector1">
            <a:avLst/>
          </a:prstGeom>
          <a:noFill/>
          <a:ln cap="flat" cmpd="sng" w="38150">
            <a:solidFill>
              <a:srgbClr val="945200"/>
            </a:solidFill>
            <a:prstDash val="solid"/>
            <a:round/>
            <a:headEnd len="sm" w="sm" type="none"/>
            <a:tailEnd len="med" w="med" type="triangle"/>
          </a:ln>
        </p:spPr>
      </p:cxnSp>
      <p:cxnSp>
        <p:nvCxnSpPr>
          <p:cNvPr id="1028" name="Google Shape;1028;p84"/>
          <p:cNvCxnSpPr/>
          <p:nvPr/>
        </p:nvCxnSpPr>
        <p:spPr>
          <a:xfrm flipH="1">
            <a:off x="9358200" y="681840"/>
            <a:ext cx="1800" cy="951840"/>
          </a:xfrm>
          <a:prstGeom prst="straightConnector1">
            <a:avLst/>
          </a:prstGeom>
          <a:noFill/>
          <a:ln cap="flat" cmpd="sng" w="38150">
            <a:solidFill>
              <a:srgbClr val="C14DCB"/>
            </a:solidFill>
            <a:prstDash val="solid"/>
            <a:round/>
            <a:headEnd len="sm" w="sm" type="none"/>
            <a:tailEnd len="med" w="med" type="triangle"/>
          </a:ln>
        </p:spPr>
      </p:cxnSp>
      <p:sp>
        <p:nvSpPr>
          <p:cNvPr id="1029" name="Google Shape;1029;p84"/>
          <p:cNvSpPr/>
          <p:nvPr/>
        </p:nvSpPr>
        <p:spPr>
          <a:xfrm>
            <a:off x="8530560" y="1537200"/>
            <a:ext cx="1407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1030" name="Google Shape;1030;p84"/>
          <p:cNvSpPr/>
          <p:nvPr/>
        </p:nvSpPr>
        <p:spPr>
          <a:xfrm rot="5400000">
            <a:off x="7691040" y="677880"/>
            <a:ext cx="148320" cy="1745640"/>
          </a:xfrm>
          <a:custGeom>
            <a:rect b="b" l="l" r="r" t="t"/>
            <a:pathLst>
              <a:path extrusionOk="0" h="253656" w="43200">
                <a:moveTo>
                  <a:pt x="0" y="0"/>
                </a:moveTo>
                <a:lnTo>
                  <a:pt x="10800" y="107677"/>
                </a:lnTo>
                <a:lnTo>
                  <a:pt x="10800" y="240846"/>
                </a:lnTo>
                <a:close/>
                <a:moveTo>
                  <a:pt x="0" y="0"/>
                </a:moveTo>
                <a:lnTo>
                  <a:pt x="10800" y="107677"/>
                </a:lnTo>
                <a:lnTo>
                  <a:pt x="10800" y="240846"/>
                </a:lnTo>
              </a:path>
            </a:pathLst>
          </a:custGeom>
          <a:noFill/>
          <a:ln cap="flat" cmpd="sng" w="38150">
            <a:solidFill>
              <a:srgbClr val="C14DCB"/>
            </a:solidFill>
            <a:prstDash val="solid"/>
            <a:round/>
            <a:headEnd len="sm" w="sm" type="none"/>
            <a:tailEnd len="sm" w="sm" type="none"/>
          </a:ln>
        </p:spPr>
      </p:sp>
      <p:sp>
        <p:nvSpPr>
          <p:cNvPr id="1031" name="Google Shape;1031;p84"/>
          <p:cNvSpPr/>
          <p:nvPr/>
        </p:nvSpPr>
        <p:spPr>
          <a:xfrm>
            <a:off x="7547760" y="160236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1032" name="Google Shape;1032;p84"/>
          <p:cNvSpPr/>
          <p:nvPr/>
        </p:nvSpPr>
        <p:spPr>
          <a:xfrm rot="5400000">
            <a:off x="8334720" y="1166760"/>
            <a:ext cx="148320" cy="1745640"/>
          </a:xfrm>
          <a:custGeom>
            <a:rect b="b" l="l" r="r" t="t"/>
            <a:pathLst>
              <a:path extrusionOk="0" h="253656" w="43200">
                <a:moveTo>
                  <a:pt x="0" y="0"/>
                </a:moveTo>
                <a:lnTo>
                  <a:pt x="10800" y="107677"/>
                </a:lnTo>
                <a:lnTo>
                  <a:pt x="10800" y="240846"/>
                </a:lnTo>
                <a:close/>
                <a:moveTo>
                  <a:pt x="0" y="0"/>
                </a:moveTo>
                <a:lnTo>
                  <a:pt x="10800" y="107677"/>
                </a:lnTo>
                <a:lnTo>
                  <a:pt x="10800" y="240846"/>
                </a:lnTo>
              </a:path>
            </a:pathLst>
          </a:custGeom>
          <a:noFill/>
          <a:ln cap="flat" cmpd="sng" w="38150">
            <a:solidFill>
              <a:srgbClr val="FF2F92"/>
            </a:solidFill>
            <a:prstDash val="solid"/>
            <a:round/>
            <a:headEnd len="sm" w="sm" type="none"/>
            <a:tailEnd len="sm" w="sm" type="none"/>
          </a:ln>
        </p:spPr>
      </p:sp>
      <p:sp>
        <p:nvSpPr>
          <p:cNvPr id="1033" name="Google Shape;1033;p84"/>
          <p:cNvSpPr/>
          <p:nvPr/>
        </p:nvSpPr>
        <p:spPr>
          <a:xfrm>
            <a:off x="8145360" y="210420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1034" name="Google Shape;1034;p84"/>
          <p:cNvSpPr/>
          <p:nvPr/>
        </p:nvSpPr>
        <p:spPr>
          <a:xfrm>
            <a:off x="8764560" y="2195640"/>
            <a:ext cx="1372320" cy="170280"/>
          </a:xfrm>
          <a:custGeom>
            <a:rect b="b" l="l" r="r" t="t"/>
            <a:pathLst>
              <a:path extrusionOk="0" h="43200" w="172311">
                <a:moveTo>
                  <a:pt x="168357" y="0"/>
                </a:moveTo>
                <a:lnTo>
                  <a:pt x="172311" y="4018"/>
                </a:lnTo>
                <a:lnTo>
                  <a:pt x="169611" y="4018"/>
                </a:lnTo>
                <a:lnTo>
                  <a:pt x="161511" y="4018"/>
                </a:lnTo>
                <a:close/>
                <a:moveTo>
                  <a:pt x="82828" y="21600"/>
                </a:moveTo>
                <a:lnTo>
                  <a:pt x="5400" y="0"/>
                </a:lnTo>
                <a:close/>
                <a:moveTo>
                  <a:pt x="85528" y="21589"/>
                </a:moveTo>
                <a:lnTo>
                  <a:pt x="161511" y="4018"/>
                </a:lnTo>
                <a:lnTo>
                  <a:pt x="168357" y="0"/>
                </a:lnTo>
                <a:lnTo>
                  <a:pt x="172311" y="4018"/>
                </a:lnTo>
                <a:lnTo>
                  <a:pt x="169611" y="4018"/>
                </a:lnTo>
                <a:lnTo>
                  <a:pt x="82828"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1035" name="Google Shape;1035;p84"/>
          <p:cNvSpPr/>
          <p:nvPr/>
        </p:nvSpPr>
        <p:spPr>
          <a:xfrm rot="5400000">
            <a:off x="8530920" y="804240"/>
            <a:ext cx="285480" cy="3389400"/>
          </a:xfrm>
          <a:custGeom>
            <a:rect b="b" l="l" r="r" t="t"/>
            <a:pathLst>
              <a:path extrusionOk="0" h="256153" w="43200">
                <a:moveTo>
                  <a:pt x="0" y="0"/>
                </a:moveTo>
                <a:lnTo>
                  <a:pt x="10800" y="108863"/>
                </a:lnTo>
                <a:lnTo>
                  <a:pt x="10800" y="243343"/>
                </a:lnTo>
                <a:close/>
                <a:moveTo>
                  <a:pt x="0" y="0"/>
                </a:moveTo>
                <a:lnTo>
                  <a:pt x="10800" y="108863"/>
                </a:lnTo>
                <a:lnTo>
                  <a:pt x="10800" y="243343"/>
                </a:lnTo>
              </a:path>
            </a:pathLst>
          </a:custGeom>
          <a:noFill/>
          <a:ln cap="flat" cmpd="sng" w="38150">
            <a:solidFill>
              <a:srgbClr val="C00000"/>
            </a:solidFill>
            <a:prstDash val="solid"/>
            <a:round/>
            <a:headEnd len="sm" w="sm" type="none"/>
            <a:tailEnd len="sm" w="sm" type="none"/>
          </a:ln>
        </p:spPr>
      </p:sp>
      <p:sp>
        <p:nvSpPr>
          <p:cNvPr id="1036" name="Google Shape;1036;p84"/>
          <p:cNvSpPr/>
          <p:nvPr/>
        </p:nvSpPr>
        <p:spPr>
          <a:xfrm>
            <a:off x="8544960" y="262008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sp>
        <p:nvSpPr>
          <p:cNvPr id="1037" name="Google Shape;1037;p84"/>
          <p:cNvSpPr txBox="1"/>
          <p:nvPr/>
        </p:nvSpPr>
        <p:spPr>
          <a:xfrm>
            <a:off x="2666880" y="1345320"/>
            <a:ext cx="107064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اسم التفضيل</a:t>
            </a:r>
            <a:endParaRPr b="0" i="0" sz="2400" u="none" cap="none" strike="noStrike">
              <a:latin typeface="Arial"/>
              <a:ea typeface="Arial"/>
              <a:cs typeface="Arial"/>
              <a:sym typeface="Arial"/>
            </a:endParaRPr>
          </a:p>
        </p:txBody>
      </p:sp>
      <p:sp>
        <p:nvSpPr>
          <p:cNvPr id="1038" name="Google Shape;1038;p84"/>
          <p:cNvSpPr txBox="1"/>
          <p:nvPr/>
        </p:nvSpPr>
        <p:spPr>
          <a:xfrm>
            <a:off x="4421520" y="2461320"/>
            <a:ext cx="56484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a:t>
            </a:r>
            <a:endParaRPr b="0" i="0" sz="2400" u="none" cap="none" strike="noStrike">
              <a:latin typeface="Arial"/>
              <a:ea typeface="Arial"/>
              <a:cs typeface="Arial"/>
              <a:sym typeface="Arial"/>
            </a:endParaRPr>
          </a:p>
        </p:txBody>
      </p:sp>
      <p:cxnSp>
        <p:nvCxnSpPr>
          <p:cNvPr id="1039" name="Google Shape;1039;p84"/>
          <p:cNvCxnSpPr/>
          <p:nvPr/>
        </p:nvCxnSpPr>
        <p:spPr>
          <a:xfrm flipH="1">
            <a:off x="5132880" y="719640"/>
            <a:ext cx="1800" cy="763560"/>
          </a:xfrm>
          <a:prstGeom prst="straightConnector1">
            <a:avLst/>
          </a:prstGeom>
          <a:noFill/>
          <a:ln cap="flat" cmpd="sng" w="38150">
            <a:solidFill>
              <a:srgbClr val="00B050"/>
            </a:solidFill>
            <a:prstDash val="solid"/>
            <a:round/>
            <a:headEnd len="sm" w="sm" type="none"/>
            <a:tailEnd len="med" w="med" type="triangle"/>
          </a:ln>
        </p:spPr>
      </p:cxnSp>
      <p:cxnSp>
        <p:nvCxnSpPr>
          <p:cNvPr id="1040" name="Google Shape;1040;p84"/>
          <p:cNvCxnSpPr/>
          <p:nvPr/>
        </p:nvCxnSpPr>
        <p:spPr>
          <a:xfrm>
            <a:off x="2917440" y="707760"/>
            <a:ext cx="360" cy="695160"/>
          </a:xfrm>
          <a:prstGeom prst="straightConnector1">
            <a:avLst/>
          </a:prstGeom>
          <a:noFill/>
          <a:ln cap="flat" cmpd="sng" w="38150">
            <a:solidFill>
              <a:srgbClr val="FF2F92"/>
            </a:solidFill>
            <a:prstDash val="solid"/>
            <a:round/>
            <a:headEnd len="sm" w="sm" type="none"/>
            <a:tailEnd len="med" w="med" type="triangle"/>
          </a:ln>
        </p:spPr>
      </p:cxnSp>
      <p:cxnSp>
        <p:nvCxnSpPr>
          <p:cNvPr id="1041" name="Google Shape;1041;p84"/>
          <p:cNvCxnSpPr/>
          <p:nvPr/>
        </p:nvCxnSpPr>
        <p:spPr>
          <a:xfrm>
            <a:off x="2280240" y="720360"/>
            <a:ext cx="13680" cy="663120"/>
          </a:xfrm>
          <a:prstGeom prst="straightConnector1">
            <a:avLst/>
          </a:prstGeom>
          <a:noFill/>
          <a:ln cap="flat" cmpd="sng" w="38150">
            <a:solidFill>
              <a:srgbClr val="C14DCB"/>
            </a:solidFill>
            <a:prstDash val="solid"/>
            <a:round/>
            <a:headEnd len="sm" w="sm" type="none"/>
            <a:tailEnd len="med" w="med" type="triangle"/>
          </a:ln>
        </p:spPr>
      </p:cxnSp>
      <p:sp>
        <p:nvSpPr>
          <p:cNvPr id="1042" name="Google Shape;1042;p84"/>
          <p:cNvSpPr/>
          <p:nvPr/>
        </p:nvSpPr>
        <p:spPr>
          <a:xfrm>
            <a:off x="1732680" y="1351800"/>
            <a:ext cx="1407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1043" name="Google Shape;1043;p84"/>
          <p:cNvSpPr/>
          <p:nvPr/>
        </p:nvSpPr>
        <p:spPr>
          <a:xfrm>
            <a:off x="893880" y="136728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1044" name="Google Shape;1044;p84"/>
          <p:cNvSpPr/>
          <p:nvPr/>
        </p:nvSpPr>
        <p:spPr>
          <a:xfrm rot="5400000">
            <a:off x="1638720" y="1006200"/>
            <a:ext cx="148320" cy="1745640"/>
          </a:xfrm>
          <a:custGeom>
            <a:rect b="b" l="l" r="r" t="t"/>
            <a:pathLst>
              <a:path extrusionOk="0" h="253656" w="43200">
                <a:moveTo>
                  <a:pt x="0" y="0"/>
                </a:moveTo>
                <a:lnTo>
                  <a:pt x="10800" y="107677"/>
                </a:lnTo>
                <a:lnTo>
                  <a:pt x="10800" y="240846"/>
                </a:lnTo>
                <a:close/>
                <a:moveTo>
                  <a:pt x="0" y="0"/>
                </a:moveTo>
                <a:lnTo>
                  <a:pt x="10800" y="107677"/>
                </a:lnTo>
                <a:lnTo>
                  <a:pt x="10800" y="240846"/>
                </a:lnTo>
              </a:path>
            </a:pathLst>
          </a:custGeom>
          <a:noFill/>
          <a:ln cap="flat" cmpd="sng" w="38150">
            <a:solidFill>
              <a:srgbClr val="FF2F92"/>
            </a:solidFill>
            <a:prstDash val="solid"/>
            <a:round/>
            <a:headEnd len="sm" w="sm" type="none"/>
            <a:tailEnd len="sm" w="sm" type="none"/>
          </a:ln>
        </p:spPr>
      </p:sp>
      <p:sp>
        <p:nvSpPr>
          <p:cNvPr id="1045" name="Google Shape;1045;p84"/>
          <p:cNvSpPr/>
          <p:nvPr/>
        </p:nvSpPr>
        <p:spPr>
          <a:xfrm>
            <a:off x="1456560" y="196740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1046" name="Google Shape;1046;p84"/>
          <p:cNvSpPr/>
          <p:nvPr/>
        </p:nvSpPr>
        <p:spPr>
          <a:xfrm>
            <a:off x="2049480" y="2158560"/>
            <a:ext cx="1101240" cy="186480"/>
          </a:xfrm>
          <a:custGeom>
            <a:rect b="b" l="l" r="r" t="t"/>
            <a:pathLst>
              <a:path extrusionOk="0" h="43200" w="126312">
                <a:moveTo>
                  <a:pt x="121953" y="0"/>
                </a:moveTo>
                <a:lnTo>
                  <a:pt x="126312" y="4018"/>
                </a:lnTo>
                <a:lnTo>
                  <a:pt x="123612" y="4018"/>
                </a:lnTo>
                <a:lnTo>
                  <a:pt x="115512" y="4018"/>
                </a:lnTo>
                <a:close/>
                <a:moveTo>
                  <a:pt x="59626" y="21600"/>
                </a:moveTo>
                <a:lnTo>
                  <a:pt x="5400" y="0"/>
                </a:lnTo>
                <a:close/>
                <a:moveTo>
                  <a:pt x="62326" y="21578"/>
                </a:moveTo>
                <a:lnTo>
                  <a:pt x="115512" y="4018"/>
                </a:lnTo>
                <a:lnTo>
                  <a:pt x="121953" y="0"/>
                </a:lnTo>
                <a:lnTo>
                  <a:pt x="126312" y="4018"/>
                </a:lnTo>
                <a:lnTo>
                  <a:pt x="123612" y="4018"/>
                </a:lnTo>
                <a:lnTo>
                  <a:pt x="59626"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1047" name="Google Shape;1047;p84"/>
          <p:cNvSpPr/>
          <p:nvPr/>
        </p:nvSpPr>
        <p:spPr>
          <a:xfrm rot="5400000">
            <a:off x="4451400" y="1639080"/>
            <a:ext cx="253800" cy="1492560"/>
          </a:xfrm>
          <a:custGeom>
            <a:rect b="b" l="l" r="r" t="t"/>
            <a:pathLst>
              <a:path extrusionOk="0" h="126877" w="43200">
                <a:moveTo>
                  <a:pt x="0" y="0"/>
                </a:moveTo>
                <a:lnTo>
                  <a:pt x="10800" y="47457"/>
                </a:lnTo>
                <a:lnTo>
                  <a:pt x="10800" y="114067"/>
                </a:lnTo>
                <a:close/>
                <a:moveTo>
                  <a:pt x="0" y="0"/>
                </a:moveTo>
                <a:lnTo>
                  <a:pt x="10800" y="47457"/>
                </a:lnTo>
                <a:lnTo>
                  <a:pt x="10800" y="114067"/>
                </a:lnTo>
              </a:path>
            </a:pathLst>
          </a:custGeom>
          <a:noFill/>
          <a:ln cap="flat" cmpd="sng" w="38150">
            <a:solidFill>
              <a:srgbClr val="C00000"/>
            </a:solidFill>
            <a:prstDash val="solid"/>
            <a:round/>
            <a:headEnd len="sm" w="sm" type="none"/>
            <a:tailEnd len="sm" w="sm" type="none"/>
          </a:ln>
        </p:spPr>
      </p:sp>
      <p:sp>
        <p:nvSpPr>
          <p:cNvPr id="1048" name="Google Shape;1048;p84"/>
          <p:cNvSpPr/>
          <p:nvPr/>
        </p:nvSpPr>
        <p:spPr>
          <a:xfrm>
            <a:off x="1905840" y="245772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sp>
        <p:nvSpPr>
          <p:cNvPr id="1049" name="Google Shape;1049;p84"/>
          <p:cNvSpPr/>
          <p:nvPr/>
        </p:nvSpPr>
        <p:spPr>
          <a:xfrm>
            <a:off x="4521240" y="1419120"/>
            <a:ext cx="133272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B050"/>
                </a:solidFill>
                <a:latin typeface="Traditional Arabic"/>
                <a:ea typeface="Traditional Arabic"/>
                <a:cs typeface="Traditional Arabic"/>
                <a:sym typeface="Traditional Arabic"/>
              </a:rPr>
              <a:t>موصوف </a:t>
            </a:r>
            <a:endParaRPr b="0" i="0" sz="2400" u="none" cap="none" strike="noStrike">
              <a:latin typeface="Arial"/>
              <a:ea typeface="Arial"/>
              <a:cs typeface="Arial"/>
              <a:sym typeface="Arial"/>
            </a:endParaRPr>
          </a:p>
        </p:txBody>
      </p:sp>
      <p:sp>
        <p:nvSpPr>
          <p:cNvPr id="1050" name="Google Shape;1050;p84"/>
          <p:cNvSpPr/>
          <p:nvPr/>
        </p:nvSpPr>
        <p:spPr>
          <a:xfrm>
            <a:off x="3668040" y="1433520"/>
            <a:ext cx="75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00B050"/>
                </a:solidFill>
                <a:latin typeface="Traditional Arabic"/>
                <a:ea typeface="Traditional Arabic"/>
                <a:cs typeface="Traditional Arabic"/>
                <a:sym typeface="Traditional Arabic"/>
              </a:rPr>
              <a:t>صفة</a:t>
            </a:r>
            <a:endParaRPr b="0" i="0" sz="2400" u="none" cap="none" strike="noStrike">
              <a:latin typeface="Arial"/>
              <a:ea typeface="Arial"/>
              <a:cs typeface="Arial"/>
              <a:sym typeface="Arial"/>
            </a:endParaRPr>
          </a:p>
        </p:txBody>
      </p:sp>
      <p:cxnSp>
        <p:nvCxnSpPr>
          <p:cNvPr id="1051" name="Google Shape;1051;p84"/>
          <p:cNvCxnSpPr/>
          <p:nvPr/>
        </p:nvCxnSpPr>
        <p:spPr>
          <a:xfrm>
            <a:off x="3907440" y="721440"/>
            <a:ext cx="360" cy="759960"/>
          </a:xfrm>
          <a:prstGeom prst="straightConnector1">
            <a:avLst/>
          </a:prstGeom>
          <a:noFill/>
          <a:ln cap="flat" cmpd="sng" w="38150">
            <a:solidFill>
              <a:srgbClr val="00B050"/>
            </a:solidFill>
            <a:prstDash val="solid"/>
            <a:round/>
            <a:headEnd len="sm" w="sm" type="none"/>
            <a:tailEnd len="med" w="med" type="triangle"/>
          </a:ln>
        </p:spPr>
      </p:cxnSp>
      <p:cxnSp>
        <p:nvCxnSpPr>
          <p:cNvPr id="1052" name="Google Shape;1052;p84"/>
          <p:cNvCxnSpPr/>
          <p:nvPr/>
        </p:nvCxnSpPr>
        <p:spPr>
          <a:xfrm>
            <a:off x="1286640" y="720360"/>
            <a:ext cx="2880" cy="642960"/>
          </a:xfrm>
          <a:prstGeom prst="straightConnector1">
            <a:avLst/>
          </a:prstGeom>
          <a:noFill/>
          <a:ln cap="flat" cmpd="sng" w="38150">
            <a:solidFill>
              <a:srgbClr val="C14DCB"/>
            </a:solidFill>
            <a:prstDash val="solid"/>
            <a:round/>
            <a:headEnd len="sm" w="sm" type="none"/>
            <a:tailEnd len="med" w="med" type="triangle"/>
          </a:ln>
        </p:spPr>
      </p:cxnSp>
      <p:sp>
        <p:nvSpPr>
          <p:cNvPr id="1053" name="Google Shape;1053;p84"/>
          <p:cNvSpPr/>
          <p:nvPr/>
        </p:nvSpPr>
        <p:spPr>
          <a:xfrm rot="5400000">
            <a:off x="2032200" y="1054800"/>
            <a:ext cx="114840" cy="2728440"/>
          </a:xfrm>
          <a:custGeom>
            <a:rect b="b" l="l" r="r" t="t"/>
            <a:pathLst>
              <a:path extrusionOk="0" h="511650" w="43200">
                <a:moveTo>
                  <a:pt x="0" y="0"/>
                </a:moveTo>
                <a:lnTo>
                  <a:pt x="10800" y="230224"/>
                </a:lnTo>
                <a:lnTo>
                  <a:pt x="10800" y="498840"/>
                </a:lnTo>
                <a:close/>
                <a:moveTo>
                  <a:pt x="0" y="0"/>
                </a:moveTo>
                <a:lnTo>
                  <a:pt x="10800" y="230224"/>
                </a:lnTo>
                <a:lnTo>
                  <a:pt x="10800" y="498840"/>
                </a:lnTo>
              </a:path>
            </a:pathLst>
          </a:custGeom>
          <a:noFill/>
          <a:ln cap="flat" cmpd="sng" w="38150">
            <a:solidFill>
              <a:srgbClr val="C00000"/>
            </a:solidFill>
            <a:prstDash val="solid"/>
            <a:round/>
            <a:headEnd len="sm" w="sm" type="none"/>
            <a:tailEnd len="sm" w="sm" type="none"/>
          </a:ln>
        </p:spPr>
      </p:sp>
      <p:cxnSp>
        <p:nvCxnSpPr>
          <p:cNvPr id="1054" name="Google Shape;1054;p84"/>
          <p:cNvCxnSpPr/>
          <p:nvPr/>
        </p:nvCxnSpPr>
        <p:spPr>
          <a:xfrm>
            <a:off x="8583480" y="3527640"/>
            <a:ext cx="360" cy="490680"/>
          </a:xfrm>
          <a:prstGeom prst="straightConnector1">
            <a:avLst/>
          </a:prstGeom>
          <a:noFill/>
          <a:ln cap="flat" cmpd="sng" w="38150">
            <a:solidFill>
              <a:srgbClr val="945200"/>
            </a:solidFill>
            <a:prstDash val="solid"/>
            <a:round/>
            <a:headEnd len="sm" w="sm" type="none"/>
            <a:tailEnd len="med" w="med" type="triangle"/>
          </a:ln>
        </p:spPr>
      </p:cxnSp>
      <p:cxnSp>
        <p:nvCxnSpPr>
          <p:cNvPr id="1055" name="Google Shape;1055;p84"/>
          <p:cNvCxnSpPr/>
          <p:nvPr/>
        </p:nvCxnSpPr>
        <p:spPr>
          <a:xfrm>
            <a:off x="9450720" y="3462120"/>
            <a:ext cx="360" cy="490680"/>
          </a:xfrm>
          <a:prstGeom prst="straightConnector1">
            <a:avLst/>
          </a:prstGeom>
          <a:noFill/>
          <a:ln cap="flat" cmpd="sng" w="38150">
            <a:solidFill>
              <a:srgbClr val="945200"/>
            </a:solidFill>
            <a:prstDash val="solid"/>
            <a:round/>
            <a:headEnd len="sm" w="sm" type="none"/>
            <a:tailEnd len="med" w="med" type="triangle"/>
          </a:ln>
        </p:spPr>
      </p:cxnSp>
      <p:sp>
        <p:nvSpPr>
          <p:cNvPr id="1056" name="Google Shape;1056;p84"/>
          <p:cNvSpPr txBox="1"/>
          <p:nvPr/>
        </p:nvSpPr>
        <p:spPr>
          <a:xfrm>
            <a:off x="8326440" y="3984840"/>
            <a:ext cx="81936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 اليه</a:t>
            </a:r>
            <a:endParaRPr b="0" i="0" sz="2400" u="none" cap="none" strike="noStrike">
              <a:latin typeface="Arial"/>
              <a:ea typeface="Arial"/>
              <a:cs typeface="Arial"/>
              <a:sym typeface="Arial"/>
            </a:endParaRPr>
          </a:p>
        </p:txBody>
      </p:sp>
      <p:sp>
        <p:nvSpPr>
          <p:cNvPr id="1057" name="Google Shape;1057;p84"/>
          <p:cNvSpPr txBox="1"/>
          <p:nvPr/>
        </p:nvSpPr>
        <p:spPr>
          <a:xfrm>
            <a:off x="9233280" y="3944520"/>
            <a:ext cx="1659240" cy="4615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cxnSp>
        <p:nvCxnSpPr>
          <p:cNvPr id="1058" name="Google Shape;1058;p84"/>
          <p:cNvCxnSpPr/>
          <p:nvPr/>
        </p:nvCxnSpPr>
        <p:spPr>
          <a:xfrm>
            <a:off x="7840800" y="3491280"/>
            <a:ext cx="360" cy="695160"/>
          </a:xfrm>
          <a:prstGeom prst="straightConnector1">
            <a:avLst/>
          </a:prstGeom>
          <a:noFill/>
          <a:ln cap="flat" cmpd="sng" w="38150">
            <a:solidFill>
              <a:srgbClr val="FF2F92"/>
            </a:solidFill>
            <a:prstDash val="solid"/>
            <a:round/>
            <a:headEnd len="sm" w="sm" type="none"/>
            <a:tailEnd len="med" w="med" type="triangle"/>
          </a:ln>
        </p:spPr>
      </p:cxnSp>
      <p:sp>
        <p:nvSpPr>
          <p:cNvPr id="1059" name="Google Shape;1059;p84"/>
          <p:cNvSpPr txBox="1"/>
          <p:nvPr/>
        </p:nvSpPr>
        <p:spPr>
          <a:xfrm>
            <a:off x="7454880" y="4053960"/>
            <a:ext cx="1070640" cy="1189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اسم التفضيل</a:t>
            </a:r>
            <a:endParaRPr b="0" i="0" sz="2400" u="none" cap="none" strike="noStrike">
              <a:latin typeface="Arial"/>
              <a:ea typeface="Arial"/>
              <a:cs typeface="Arial"/>
              <a:sym typeface="Arial"/>
            </a:endParaRPr>
          </a:p>
        </p:txBody>
      </p:sp>
      <p:sp>
        <p:nvSpPr>
          <p:cNvPr id="1060" name="Google Shape;1060;p84"/>
          <p:cNvSpPr/>
          <p:nvPr/>
        </p:nvSpPr>
        <p:spPr>
          <a:xfrm>
            <a:off x="6523560" y="3857400"/>
            <a:ext cx="1407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1061" name="Google Shape;1061;p84"/>
          <p:cNvSpPr/>
          <p:nvPr/>
        </p:nvSpPr>
        <p:spPr>
          <a:xfrm>
            <a:off x="5936400" y="384624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cxnSp>
        <p:nvCxnSpPr>
          <p:cNvPr id="1062" name="Google Shape;1062;p84"/>
          <p:cNvCxnSpPr/>
          <p:nvPr/>
        </p:nvCxnSpPr>
        <p:spPr>
          <a:xfrm>
            <a:off x="6280920" y="3501360"/>
            <a:ext cx="360" cy="430920"/>
          </a:xfrm>
          <a:prstGeom prst="straightConnector1">
            <a:avLst/>
          </a:prstGeom>
          <a:noFill/>
          <a:ln cap="flat" cmpd="sng" w="38150">
            <a:solidFill>
              <a:srgbClr val="C14DCB"/>
            </a:solidFill>
            <a:prstDash val="solid"/>
            <a:round/>
            <a:headEnd len="sm" w="sm" type="none"/>
            <a:tailEnd len="med" w="med" type="triangle"/>
          </a:ln>
        </p:spPr>
      </p:cxnSp>
      <p:cxnSp>
        <p:nvCxnSpPr>
          <p:cNvPr id="1063" name="Google Shape;1063;p84"/>
          <p:cNvCxnSpPr/>
          <p:nvPr/>
        </p:nvCxnSpPr>
        <p:spPr>
          <a:xfrm>
            <a:off x="7307640" y="3527640"/>
            <a:ext cx="11880" cy="480960"/>
          </a:xfrm>
          <a:prstGeom prst="straightConnector1">
            <a:avLst/>
          </a:prstGeom>
          <a:noFill/>
          <a:ln cap="flat" cmpd="sng" w="38150">
            <a:solidFill>
              <a:srgbClr val="C14DCB"/>
            </a:solidFill>
            <a:prstDash val="solid"/>
            <a:round/>
            <a:headEnd len="sm" w="sm" type="none"/>
            <a:tailEnd len="med" w="med" type="triangle"/>
          </a:ln>
        </p:spPr>
      </p:cxnSp>
      <p:sp>
        <p:nvSpPr>
          <p:cNvPr id="1064" name="Google Shape;1064;p84"/>
          <p:cNvSpPr/>
          <p:nvPr/>
        </p:nvSpPr>
        <p:spPr>
          <a:xfrm rot="5400000">
            <a:off x="6622920" y="3595320"/>
            <a:ext cx="93960" cy="1473120"/>
          </a:xfrm>
          <a:custGeom>
            <a:rect b="b" l="l" r="r" t="t"/>
            <a:pathLst>
              <a:path extrusionOk="0" h="337438" w="43200">
                <a:moveTo>
                  <a:pt x="0" y="0"/>
                </a:moveTo>
                <a:lnTo>
                  <a:pt x="10800" y="147473"/>
                </a:lnTo>
                <a:lnTo>
                  <a:pt x="10800" y="324628"/>
                </a:lnTo>
                <a:close/>
                <a:moveTo>
                  <a:pt x="0" y="0"/>
                </a:moveTo>
                <a:lnTo>
                  <a:pt x="10800" y="147473"/>
                </a:lnTo>
                <a:lnTo>
                  <a:pt x="10800" y="324628"/>
                </a:lnTo>
              </a:path>
            </a:pathLst>
          </a:custGeom>
          <a:noFill/>
          <a:ln cap="flat" cmpd="sng" w="38150">
            <a:solidFill>
              <a:srgbClr val="FF2F92"/>
            </a:solidFill>
            <a:prstDash val="solid"/>
            <a:round/>
            <a:headEnd len="sm" w="sm" type="none"/>
            <a:tailEnd len="sm" w="sm" type="none"/>
          </a:ln>
        </p:spPr>
      </p:sp>
      <p:sp>
        <p:nvSpPr>
          <p:cNvPr id="1065" name="Google Shape;1065;p84"/>
          <p:cNvSpPr/>
          <p:nvPr/>
        </p:nvSpPr>
        <p:spPr>
          <a:xfrm>
            <a:off x="6224760" y="433584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1066" name="Google Shape;1066;p84"/>
          <p:cNvSpPr/>
          <p:nvPr/>
        </p:nvSpPr>
        <p:spPr>
          <a:xfrm>
            <a:off x="6670080" y="4739760"/>
            <a:ext cx="1372320" cy="170280"/>
          </a:xfrm>
          <a:custGeom>
            <a:rect b="b" l="l" r="r" t="t"/>
            <a:pathLst>
              <a:path extrusionOk="0" h="43200" w="172311">
                <a:moveTo>
                  <a:pt x="168357" y="0"/>
                </a:moveTo>
                <a:lnTo>
                  <a:pt x="172311" y="4018"/>
                </a:lnTo>
                <a:lnTo>
                  <a:pt x="169611" y="4018"/>
                </a:lnTo>
                <a:lnTo>
                  <a:pt x="161511" y="4018"/>
                </a:lnTo>
                <a:close/>
                <a:moveTo>
                  <a:pt x="82828" y="21600"/>
                </a:moveTo>
                <a:lnTo>
                  <a:pt x="5400" y="0"/>
                </a:lnTo>
                <a:close/>
                <a:moveTo>
                  <a:pt x="85528" y="21589"/>
                </a:moveTo>
                <a:lnTo>
                  <a:pt x="161511" y="4018"/>
                </a:lnTo>
                <a:lnTo>
                  <a:pt x="168357" y="0"/>
                </a:lnTo>
                <a:lnTo>
                  <a:pt x="172311" y="4018"/>
                </a:lnTo>
                <a:lnTo>
                  <a:pt x="169611" y="4018"/>
                </a:lnTo>
                <a:lnTo>
                  <a:pt x="82828"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1067" name="Google Shape;1067;p84"/>
          <p:cNvSpPr/>
          <p:nvPr/>
        </p:nvSpPr>
        <p:spPr>
          <a:xfrm rot="5400000">
            <a:off x="7040160" y="3858120"/>
            <a:ext cx="185040" cy="2545200"/>
          </a:xfrm>
          <a:custGeom>
            <a:rect b="b" l="l" r="r" t="t"/>
            <a:pathLst>
              <a:path extrusionOk="0" h="296570" w="43200">
                <a:moveTo>
                  <a:pt x="0" y="0"/>
                </a:moveTo>
                <a:lnTo>
                  <a:pt x="10800" y="128061"/>
                </a:lnTo>
                <a:lnTo>
                  <a:pt x="10800" y="283760"/>
                </a:lnTo>
                <a:close/>
                <a:moveTo>
                  <a:pt x="0" y="0"/>
                </a:moveTo>
                <a:lnTo>
                  <a:pt x="10800" y="128061"/>
                </a:lnTo>
                <a:lnTo>
                  <a:pt x="10800" y="283760"/>
                </a:lnTo>
              </a:path>
            </a:pathLst>
          </a:custGeom>
          <a:noFill/>
          <a:ln cap="flat" cmpd="sng" w="38150">
            <a:solidFill>
              <a:srgbClr val="C00000"/>
            </a:solidFill>
            <a:prstDash val="solid"/>
            <a:round/>
            <a:headEnd len="sm" w="sm" type="none"/>
            <a:tailEnd len="sm" w="sm" type="none"/>
          </a:ln>
        </p:spPr>
      </p:sp>
      <p:sp>
        <p:nvSpPr>
          <p:cNvPr id="1068" name="Google Shape;1068;p84"/>
          <p:cNvSpPr/>
          <p:nvPr/>
        </p:nvSpPr>
        <p:spPr>
          <a:xfrm>
            <a:off x="7030080" y="526608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sp>
        <p:nvSpPr>
          <p:cNvPr id="1069" name="Google Shape;1069;p84"/>
          <p:cNvSpPr/>
          <p:nvPr/>
        </p:nvSpPr>
        <p:spPr>
          <a:xfrm rot="5400000">
            <a:off x="9149760" y="4408200"/>
            <a:ext cx="159840" cy="1380600"/>
          </a:xfrm>
          <a:custGeom>
            <a:rect b="b" l="l" r="r" t="t"/>
            <a:pathLst>
              <a:path extrusionOk="0" h="186197" w="43200">
                <a:moveTo>
                  <a:pt x="0" y="0"/>
                </a:moveTo>
                <a:lnTo>
                  <a:pt x="10800" y="75633"/>
                </a:lnTo>
                <a:lnTo>
                  <a:pt x="10800" y="173387"/>
                </a:lnTo>
                <a:close/>
                <a:moveTo>
                  <a:pt x="0" y="0"/>
                </a:moveTo>
                <a:lnTo>
                  <a:pt x="10800" y="75633"/>
                </a:lnTo>
                <a:lnTo>
                  <a:pt x="10800" y="173387"/>
                </a:lnTo>
              </a:path>
            </a:pathLst>
          </a:custGeom>
          <a:noFill/>
          <a:ln cap="flat" cmpd="sng" w="38150">
            <a:solidFill>
              <a:srgbClr val="C00000"/>
            </a:solidFill>
            <a:prstDash val="solid"/>
            <a:round/>
            <a:headEnd len="sm" w="sm" type="none"/>
            <a:tailEnd len="sm" w="sm" type="none"/>
          </a:ln>
        </p:spPr>
      </p:sp>
      <p:sp>
        <p:nvSpPr>
          <p:cNvPr id="1070" name="Google Shape;1070;p84"/>
          <p:cNvSpPr txBox="1"/>
          <p:nvPr/>
        </p:nvSpPr>
        <p:spPr>
          <a:xfrm>
            <a:off x="9043560" y="5179320"/>
            <a:ext cx="56484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a:t>
            </a:r>
            <a:endParaRPr b="0" i="0" sz="2400" u="none" cap="none" strike="noStrike">
              <a:latin typeface="Arial"/>
              <a:ea typeface="Arial"/>
              <a:cs typeface="Arial"/>
              <a:sym typeface="Arial"/>
            </a:endParaRPr>
          </a:p>
        </p:txBody>
      </p:sp>
      <p:cxnSp>
        <p:nvCxnSpPr>
          <p:cNvPr id="1071" name="Google Shape;1071;p84"/>
          <p:cNvCxnSpPr/>
          <p:nvPr/>
        </p:nvCxnSpPr>
        <p:spPr>
          <a:xfrm>
            <a:off x="4918320" y="3397680"/>
            <a:ext cx="360" cy="2011680"/>
          </a:xfrm>
          <a:prstGeom prst="straightConnector1">
            <a:avLst/>
          </a:prstGeom>
          <a:noFill/>
          <a:ln cap="flat" cmpd="sng" w="38150">
            <a:solidFill>
              <a:srgbClr val="C00000"/>
            </a:solidFill>
            <a:prstDash val="solid"/>
            <a:round/>
            <a:headEnd len="sm" w="sm" type="none"/>
            <a:tailEnd len="med" w="med" type="triangle"/>
          </a:ln>
        </p:spPr>
      </p:cxnSp>
      <p:sp>
        <p:nvSpPr>
          <p:cNvPr id="1072" name="Google Shape;1072;p84"/>
          <p:cNvSpPr txBox="1"/>
          <p:nvPr/>
        </p:nvSpPr>
        <p:spPr>
          <a:xfrm>
            <a:off x="4635720" y="5409000"/>
            <a:ext cx="56484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مبتدا</a:t>
            </a:r>
            <a:endParaRPr b="0" i="0" sz="2400" u="none" cap="none" strike="noStrike">
              <a:latin typeface="Arial"/>
              <a:ea typeface="Arial"/>
              <a:cs typeface="Arial"/>
              <a:sym typeface="Arial"/>
            </a:endParaRPr>
          </a:p>
        </p:txBody>
      </p:sp>
      <p:cxnSp>
        <p:nvCxnSpPr>
          <p:cNvPr id="1073" name="Google Shape;1073;p84"/>
          <p:cNvCxnSpPr/>
          <p:nvPr/>
        </p:nvCxnSpPr>
        <p:spPr>
          <a:xfrm>
            <a:off x="3737520" y="3446280"/>
            <a:ext cx="360" cy="1215360"/>
          </a:xfrm>
          <a:prstGeom prst="straightConnector1">
            <a:avLst/>
          </a:prstGeom>
          <a:noFill/>
          <a:ln cap="flat" cmpd="sng" w="38150">
            <a:solidFill>
              <a:srgbClr val="FF2F92"/>
            </a:solidFill>
            <a:prstDash val="solid"/>
            <a:round/>
            <a:headEnd len="sm" w="sm" type="none"/>
            <a:tailEnd len="med" w="med" type="triangle"/>
          </a:ln>
        </p:spPr>
      </p:cxnSp>
      <p:sp>
        <p:nvSpPr>
          <p:cNvPr id="1074" name="Google Shape;1074;p84"/>
          <p:cNvSpPr txBox="1"/>
          <p:nvPr/>
        </p:nvSpPr>
        <p:spPr>
          <a:xfrm>
            <a:off x="3354480" y="4579920"/>
            <a:ext cx="152100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اسم التفضيل</a:t>
            </a:r>
            <a:endParaRPr b="0" i="0" sz="2400" u="none" cap="none" strike="noStrike">
              <a:latin typeface="Arial"/>
              <a:ea typeface="Arial"/>
              <a:cs typeface="Arial"/>
              <a:sym typeface="Arial"/>
            </a:endParaRPr>
          </a:p>
        </p:txBody>
      </p:sp>
      <p:cxnSp>
        <p:nvCxnSpPr>
          <p:cNvPr id="1075" name="Google Shape;1075;p84"/>
          <p:cNvCxnSpPr/>
          <p:nvPr/>
        </p:nvCxnSpPr>
        <p:spPr>
          <a:xfrm flipH="1">
            <a:off x="3250080" y="3527640"/>
            <a:ext cx="1440" cy="952200"/>
          </a:xfrm>
          <a:prstGeom prst="straightConnector1">
            <a:avLst/>
          </a:prstGeom>
          <a:noFill/>
          <a:ln cap="flat" cmpd="sng" w="38150">
            <a:solidFill>
              <a:srgbClr val="C14DCB"/>
            </a:solidFill>
            <a:prstDash val="solid"/>
            <a:round/>
            <a:headEnd len="sm" w="sm" type="none"/>
            <a:tailEnd len="med" w="med" type="triangle"/>
          </a:ln>
        </p:spPr>
      </p:cxnSp>
      <p:sp>
        <p:nvSpPr>
          <p:cNvPr id="1076" name="Google Shape;1076;p84"/>
          <p:cNvSpPr/>
          <p:nvPr/>
        </p:nvSpPr>
        <p:spPr>
          <a:xfrm>
            <a:off x="2547000" y="4470120"/>
            <a:ext cx="1407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cxnSp>
        <p:nvCxnSpPr>
          <p:cNvPr id="1077" name="Google Shape;1077;p84"/>
          <p:cNvCxnSpPr/>
          <p:nvPr/>
        </p:nvCxnSpPr>
        <p:spPr>
          <a:xfrm>
            <a:off x="2525400" y="3452400"/>
            <a:ext cx="360" cy="490680"/>
          </a:xfrm>
          <a:prstGeom prst="straightConnector1">
            <a:avLst/>
          </a:prstGeom>
          <a:noFill/>
          <a:ln cap="flat" cmpd="sng" w="38150">
            <a:solidFill>
              <a:srgbClr val="945200"/>
            </a:solidFill>
            <a:prstDash val="solid"/>
            <a:round/>
            <a:headEnd len="sm" w="sm" type="none"/>
            <a:tailEnd len="med" w="med" type="triangle"/>
          </a:ln>
        </p:spPr>
      </p:cxnSp>
      <p:cxnSp>
        <p:nvCxnSpPr>
          <p:cNvPr id="1078" name="Google Shape;1078;p84"/>
          <p:cNvCxnSpPr/>
          <p:nvPr/>
        </p:nvCxnSpPr>
        <p:spPr>
          <a:xfrm>
            <a:off x="1758960" y="3491280"/>
            <a:ext cx="360" cy="490680"/>
          </a:xfrm>
          <a:prstGeom prst="straightConnector1">
            <a:avLst/>
          </a:prstGeom>
          <a:noFill/>
          <a:ln cap="flat" cmpd="sng" w="38150">
            <a:solidFill>
              <a:srgbClr val="945200"/>
            </a:solidFill>
            <a:prstDash val="solid"/>
            <a:round/>
            <a:headEnd len="sm" w="sm" type="none"/>
            <a:tailEnd len="med" w="med" type="triangle"/>
          </a:ln>
        </p:spPr>
      </p:cxnSp>
      <p:sp>
        <p:nvSpPr>
          <p:cNvPr id="1079" name="Google Shape;1079;p84"/>
          <p:cNvSpPr txBox="1"/>
          <p:nvPr/>
        </p:nvSpPr>
        <p:spPr>
          <a:xfrm>
            <a:off x="2098440" y="3959640"/>
            <a:ext cx="1659240" cy="4615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a:t>
            </a:r>
            <a:endParaRPr b="0" i="0" sz="2400" u="none" cap="none" strike="noStrike">
              <a:latin typeface="Arial"/>
              <a:ea typeface="Arial"/>
              <a:cs typeface="Arial"/>
              <a:sym typeface="Arial"/>
            </a:endParaRPr>
          </a:p>
        </p:txBody>
      </p:sp>
      <p:sp>
        <p:nvSpPr>
          <p:cNvPr id="1080" name="Google Shape;1080;p84"/>
          <p:cNvSpPr txBox="1"/>
          <p:nvPr/>
        </p:nvSpPr>
        <p:spPr>
          <a:xfrm>
            <a:off x="1093320" y="3948120"/>
            <a:ext cx="1223640" cy="8233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663300"/>
                </a:solidFill>
                <a:latin typeface="Traditional Arabic"/>
                <a:ea typeface="Traditional Arabic"/>
                <a:cs typeface="Traditional Arabic"/>
                <a:sym typeface="Traditional Arabic"/>
              </a:rPr>
              <a:t>مضاف اليه</a:t>
            </a:r>
            <a:endParaRPr b="0" i="0" sz="2400" u="none" cap="none" strike="noStrike">
              <a:latin typeface="Arial"/>
              <a:ea typeface="Arial"/>
              <a:cs typeface="Arial"/>
              <a:sym typeface="Arial"/>
            </a:endParaRPr>
          </a:p>
        </p:txBody>
      </p:sp>
      <p:sp>
        <p:nvSpPr>
          <p:cNvPr id="1081" name="Google Shape;1081;p84"/>
          <p:cNvSpPr/>
          <p:nvPr/>
        </p:nvSpPr>
        <p:spPr>
          <a:xfrm>
            <a:off x="1726560" y="4460400"/>
            <a:ext cx="100656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مجرور</a:t>
            </a:r>
            <a:endParaRPr b="0" i="0" sz="2400" u="none" cap="none" strike="noStrike">
              <a:latin typeface="Arial"/>
              <a:ea typeface="Arial"/>
              <a:cs typeface="Arial"/>
              <a:sym typeface="Arial"/>
            </a:endParaRPr>
          </a:p>
        </p:txBody>
      </p:sp>
      <p:sp>
        <p:nvSpPr>
          <p:cNvPr id="1082" name="Google Shape;1082;p84"/>
          <p:cNvSpPr/>
          <p:nvPr/>
        </p:nvSpPr>
        <p:spPr>
          <a:xfrm rot="5400000">
            <a:off x="1882080" y="3573360"/>
            <a:ext cx="148320" cy="1745640"/>
          </a:xfrm>
          <a:custGeom>
            <a:rect b="b" l="l" r="r" t="t"/>
            <a:pathLst>
              <a:path extrusionOk="0" h="253656" w="43200">
                <a:moveTo>
                  <a:pt x="0" y="0"/>
                </a:moveTo>
                <a:lnTo>
                  <a:pt x="10800" y="107677"/>
                </a:lnTo>
                <a:lnTo>
                  <a:pt x="10800" y="240846"/>
                </a:lnTo>
                <a:close/>
                <a:moveTo>
                  <a:pt x="0" y="0"/>
                </a:moveTo>
                <a:lnTo>
                  <a:pt x="10800" y="107677"/>
                </a:lnTo>
                <a:lnTo>
                  <a:pt x="10800" y="240846"/>
                </a:lnTo>
              </a:path>
            </a:pathLst>
          </a:custGeom>
          <a:noFill/>
          <a:ln cap="flat" cmpd="sng" w="38150">
            <a:solidFill>
              <a:srgbClr val="C14DCB"/>
            </a:solidFill>
            <a:prstDash val="solid"/>
            <a:round/>
            <a:headEnd len="sm" w="sm" type="none"/>
            <a:tailEnd len="sm" w="sm" type="none"/>
          </a:ln>
        </p:spPr>
      </p:sp>
      <p:sp>
        <p:nvSpPr>
          <p:cNvPr id="1083" name="Google Shape;1083;p84"/>
          <p:cNvSpPr/>
          <p:nvPr/>
        </p:nvSpPr>
        <p:spPr>
          <a:xfrm rot="5400000">
            <a:off x="2051640" y="3663360"/>
            <a:ext cx="101880" cy="2505240"/>
          </a:xfrm>
          <a:custGeom>
            <a:rect b="b" l="l" r="r" t="t"/>
            <a:pathLst>
              <a:path extrusionOk="0" h="529352" w="43200">
                <a:moveTo>
                  <a:pt x="0" y="0"/>
                </a:moveTo>
                <a:lnTo>
                  <a:pt x="10800" y="238632"/>
                </a:lnTo>
                <a:lnTo>
                  <a:pt x="10800" y="516542"/>
                </a:lnTo>
                <a:close/>
                <a:moveTo>
                  <a:pt x="0" y="0"/>
                </a:moveTo>
                <a:lnTo>
                  <a:pt x="10800" y="238632"/>
                </a:lnTo>
                <a:lnTo>
                  <a:pt x="10800" y="516542"/>
                </a:lnTo>
              </a:path>
            </a:pathLst>
          </a:custGeom>
          <a:noFill/>
          <a:ln cap="flat" cmpd="sng" w="38150">
            <a:solidFill>
              <a:srgbClr val="FF2F92"/>
            </a:solidFill>
            <a:prstDash val="solid"/>
            <a:round/>
            <a:headEnd len="sm" w="sm" type="none"/>
            <a:tailEnd len="sm" w="sm" type="none"/>
          </a:ln>
        </p:spPr>
      </p:sp>
      <p:sp>
        <p:nvSpPr>
          <p:cNvPr id="1084" name="Google Shape;1084;p84"/>
          <p:cNvSpPr/>
          <p:nvPr/>
        </p:nvSpPr>
        <p:spPr>
          <a:xfrm>
            <a:off x="1963440" y="4976640"/>
            <a:ext cx="9396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FF2F92"/>
                </a:solidFill>
                <a:latin typeface="Traditional Arabic"/>
                <a:ea typeface="Traditional Arabic"/>
                <a:cs typeface="Traditional Arabic"/>
                <a:sym typeface="Traditional Arabic"/>
              </a:rPr>
              <a:t>مُتَعَلِّق</a:t>
            </a:r>
            <a:endParaRPr b="0" i="0" sz="2400" u="none" cap="none" strike="noStrike">
              <a:latin typeface="Arial"/>
              <a:ea typeface="Arial"/>
              <a:cs typeface="Arial"/>
              <a:sym typeface="Arial"/>
            </a:endParaRPr>
          </a:p>
        </p:txBody>
      </p:sp>
      <p:sp>
        <p:nvSpPr>
          <p:cNvPr id="1085" name="Google Shape;1085;p84"/>
          <p:cNvSpPr/>
          <p:nvPr/>
        </p:nvSpPr>
        <p:spPr>
          <a:xfrm>
            <a:off x="2575440" y="5102280"/>
            <a:ext cx="1372320" cy="170280"/>
          </a:xfrm>
          <a:custGeom>
            <a:rect b="b" l="l" r="r" t="t"/>
            <a:pathLst>
              <a:path extrusionOk="0" h="43200" w="172311">
                <a:moveTo>
                  <a:pt x="168357" y="0"/>
                </a:moveTo>
                <a:lnTo>
                  <a:pt x="172311" y="4018"/>
                </a:lnTo>
                <a:lnTo>
                  <a:pt x="169611" y="4018"/>
                </a:lnTo>
                <a:lnTo>
                  <a:pt x="161511" y="4018"/>
                </a:lnTo>
                <a:close/>
                <a:moveTo>
                  <a:pt x="82828" y="21600"/>
                </a:moveTo>
                <a:lnTo>
                  <a:pt x="5400" y="0"/>
                </a:lnTo>
                <a:close/>
                <a:moveTo>
                  <a:pt x="85528" y="21589"/>
                </a:moveTo>
                <a:lnTo>
                  <a:pt x="161511" y="4018"/>
                </a:lnTo>
                <a:lnTo>
                  <a:pt x="168357" y="0"/>
                </a:lnTo>
                <a:lnTo>
                  <a:pt x="172311" y="4018"/>
                </a:lnTo>
                <a:lnTo>
                  <a:pt x="169611" y="4018"/>
                </a:lnTo>
                <a:lnTo>
                  <a:pt x="82828" y="21600"/>
                </a:lnTo>
                <a:lnTo>
                  <a:pt x="5400" y="0"/>
                </a:lnTo>
              </a:path>
            </a:pathLst>
          </a:custGeom>
          <a:solidFill>
            <a:srgbClr val="FF2F92"/>
          </a:solidFill>
          <a:ln cap="flat" cmpd="sng" w="12600">
            <a:solidFill>
              <a:srgbClr val="FF2F92"/>
            </a:solidFill>
            <a:prstDash val="solid"/>
            <a:miter lim="8000"/>
            <a:headEnd len="sm" w="sm" type="none"/>
            <a:tailEnd len="sm" w="sm" type="none"/>
          </a:ln>
        </p:spPr>
      </p:sp>
      <p:sp>
        <p:nvSpPr>
          <p:cNvPr id="1086" name="Google Shape;1086;p84"/>
          <p:cNvSpPr/>
          <p:nvPr/>
        </p:nvSpPr>
        <p:spPr>
          <a:xfrm rot="5400000">
            <a:off x="2553840" y="3639240"/>
            <a:ext cx="170280" cy="3501720"/>
          </a:xfrm>
          <a:custGeom>
            <a:rect b="b" l="l" r="r" t="t"/>
            <a:pathLst>
              <a:path extrusionOk="0" h="443301" w="43200">
                <a:moveTo>
                  <a:pt x="0" y="0"/>
                </a:moveTo>
                <a:lnTo>
                  <a:pt x="10800" y="197758"/>
                </a:lnTo>
                <a:lnTo>
                  <a:pt x="10800" y="430491"/>
                </a:lnTo>
                <a:close/>
                <a:moveTo>
                  <a:pt x="0" y="0"/>
                </a:moveTo>
                <a:lnTo>
                  <a:pt x="10800" y="197758"/>
                </a:lnTo>
                <a:lnTo>
                  <a:pt x="10800" y="430491"/>
                </a:lnTo>
              </a:path>
            </a:pathLst>
          </a:custGeom>
          <a:noFill/>
          <a:ln cap="flat" cmpd="sng" w="38150">
            <a:solidFill>
              <a:srgbClr val="C00000"/>
            </a:solidFill>
            <a:prstDash val="solid"/>
            <a:round/>
            <a:headEnd len="sm" w="sm" type="none"/>
            <a:tailEnd len="sm" w="sm" type="none"/>
          </a:ln>
        </p:spPr>
      </p:sp>
      <p:sp>
        <p:nvSpPr>
          <p:cNvPr id="1087" name="Google Shape;1087;p84"/>
          <p:cNvSpPr/>
          <p:nvPr/>
        </p:nvSpPr>
        <p:spPr>
          <a:xfrm>
            <a:off x="2515320" y="5531760"/>
            <a:ext cx="63180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00000"/>
                </a:solidFill>
                <a:latin typeface="Traditional Arabic"/>
                <a:ea typeface="Traditional Arabic"/>
                <a:cs typeface="Traditional Arabic"/>
                <a:sym typeface="Traditional Arabic"/>
              </a:rPr>
              <a:t>خَبَر</a:t>
            </a:r>
            <a:endParaRPr b="0" i="0" sz="2400" u="none" cap="none" strike="noStrike">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91" name="Shape 1091"/>
        <p:cNvGrpSpPr/>
        <p:nvPr/>
      </p:nvGrpSpPr>
      <p:grpSpPr>
        <a:xfrm>
          <a:off x="0" y="0"/>
          <a:ext cx="0" cy="0"/>
          <a:chOff x="0" y="0"/>
          <a:chExt cx="0" cy="0"/>
        </a:xfrm>
      </p:grpSpPr>
      <p:sp>
        <p:nvSpPr>
          <p:cNvPr id="1092" name="Google Shape;1092;p85"/>
          <p:cNvSpPr txBox="1"/>
          <p:nvPr/>
        </p:nvSpPr>
        <p:spPr>
          <a:xfrm>
            <a:off x="-371160" y="791640"/>
            <a:ext cx="12934080" cy="864000"/>
          </a:xfrm>
          <a:prstGeom prst="rect">
            <a:avLst/>
          </a:prstGeom>
          <a:noFill/>
          <a:ln>
            <a:noFill/>
          </a:ln>
        </p:spPr>
        <p:txBody>
          <a:bodyPr anchorCtr="1" anchor="b" bIns="45700" lIns="91425" spcFirstLastPara="1" rIns="91425" wrap="square" tIns="45700">
            <a:noAutofit/>
          </a:bodyPr>
          <a:lstStyle/>
          <a:p>
            <a:pPr indent="0" lvl="0" marL="0" marR="0" rtl="0" algn="ctr">
              <a:lnSpc>
                <a:spcPct val="90000"/>
              </a:lnSpc>
              <a:spcBef>
                <a:spcPts val="0"/>
              </a:spcBef>
              <a:spcAft>
                <a:spcPts val="0"/>
              </a:spcAft>
              <a:buNone/>
            </a:pPr>
            <a:r>
              <a:rPr b="0" i="0" lang="en-US" sz="9600" u="none" cap="none" strike="noStrike">
                <a:solidFill>
                  <a:srgbClr val="000000"/>
                </a:solidFill>
                <a:latin typeface="Traditional Arabic"/>
                <a:ea typeface="Traditional Arabic"/>
                <a:cs typeface="Traditional Arabic"/>
                <a:sym typeface="Traditional Arabic"/>
              </a:rPr>
              <a:t>تُحْفَةُ الْمُؤْمِنِ الْمَوْتُ</a:t>
            </a:r>
            <a:endParaRPr b="0" i="0" sz="9600" u="none" cap="none" strike="noStrike">
              <a:latin typeface="Arial"/>
              <a:ea typeface="Arial"/>
              <a:cs typeface="Arial"/>
              <a:sym typeface="Arial"/>
            </a:endParaRPr>
          </a:p>
        </p:txBody>
      </p:sp>
      <p:sp>
        <p:nvSpPr>
          <p:cNvPr id="1093" name="Google Shape;1093;p85"/>
          <p:cNvSpPr txBox="1"/>
          <p:nvPr/>
        </p:nvSpPr>
        <p:spPr>
          <a:xfrm>
            <a:off x="37800" y="6175080"/>
            <a:ext cx="1088532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63. Death is a gift for a believer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1094" name="Google Shape;1094;p85"/>
          <p:cNvCxnSpPr/>
          <p:nvPr/>
        </p:nvCxnSpPr>
        <p:spPr>
          <a:xfrm>
            <a:off x="8572320" y="129312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1095" name="Google Shape;1095;p85"/>
          <p:cNvSpPr/>
          <p:nvPr/>
        </p:nvSpPr>
        <p:spPr>
          <a:xfrm>
            <a:off x="8036280" y="3136320"/>
            <a:ext cx="143784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a:t>
            </a:r>
            <a:endParaRPr b="0" i="0" sz="3600" u="none" cap="none" strike="noStrike">
              <a:latin typeface="Arial"/>
              <a:ea typeface="Arial"/>
              <a:cs typeface="Arial"/>
              <a:sym typeface="Arial"/>
            </a:endParaRPr>
          </a:p>
        </p:txBody>
      </p:sp>
      <p:sp>
        <p:nvSpPr>
          <p:cNvPr id="1096" name="Google Shape;1096;p85"/>
          <p:cNvSpPr/>
          <p:nvPr/>
        </p:nvSpPr>
        <p:spPr>
          <a:xfrm>
            <a:off x="5325480" y="3062880"/>
            <a:ext cx="23767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945200"/>
                </a:solidFill>
                <a:latin typeface="Traditional Arabic"/>
                <a:ea typeface="Traditional Arabic"/>
                <a:cs typeface="Traditional Arabic"/>
                <a:sym typeface="Traditional Arabic"/>
              </a:rPr>
              <a:t>مضاف اليه </a:t>
            </a:r>
            <a:endParaRPr b="0" i="0" sz="3600" u="none" cap="none" strike="noStrike">
              <a:latin typeface="Arial"/>
              <a:ea typeface="Arial"/>
              <a:cs typeface="Arial"/>
              <a:sym typeface="Arial"/>
            </a:endParaRPr>
          </a:p>
        </p:txBody>
      </p:sp>
      <p:cxnSp>
        <p:nvCxnSpPr>
          <p:cNvPr id="1097" name="Google Shape;1097;p85"/>
          <p:cNvCxnSpPr/>
          <p:nvPr/>
        </p:nvCxnSpPr>
        <p:spPr>
          <a:xfrm>
            <a:off x="4146120" y="1401480"/>
            <a:ext cx="360" cy="2323800"/>
          </a:xfrm>
          <a:prstGeom prst="straightConnector1">
            <a:avLst/>
          </a:prstGeom>
          <a:noFill/>
          <a:ln cap="flat" cmpd="sng" w="38150">
            <a:solidFill>
              <a:srgbClr val="C00000"/>
            </a:solidFill>
            <a:prstDash val="solid"/>
            <a:round/>
            <a:headEnd len="sm" w="sm" type="none"/>
            <a:tailEnd len="med" w="med" type="triangle"/>
          </a:ln>
        </p:spPr>
      </p:cxnSp>
      <p:sp>
        <p:nvSpPr>
          <p:cNvPr id="1098" name="Google Shape;1098;p85"/>
          <p:cNvSpPr/>
          <p:nvPr/>
        </p:nvSpPr>
        <p:spPr>
          <a:xfrm rot="5400000">
            <a:off x="7099560" y="2080080"/>
            <a:ext cx="193680" cy="3741840"/>
          </a:xfrm>
          <a:custGeom>
            <a:rect b="b" l="l" r="r" t="t"/>
            <a:pathLst>
              <a:path extrusionOk="0" h="416571" w="43200">
                <a:moveTo>
                  <a:pt x="0" y="0"/>
                </a:moveTo>
                <a:lnTo>
                  <a:pt x="10800" y="185061"/>
                </a:lnTo>
                <a:lnTo>
                  <a:pt x="10800" y="403761"/>
                </a:lnTo>
                <a:close/>
                <a:moveTo>
                  <a:pt x="0" y="0"/>
                </a:moveTo>
                <a:lnTo>
                  <a:pt x="10800" y="185061"/>
                </a:lnTo>
                <a:lnTo>
                  <a:pt x="10800" y="403761"/>
                </a:lnTo>
              </a:path>
            </a:pathLst>
          </a:custGeom>
          <a:noFill/>
          <a:ln cap="flat" cmpd="sng" w="38150">
            <a:solidFill>
              <a:srgbClr val="C00000"/>
            </a:solidFill>
            <a:prstDash val="solid"/>
            <a:round/>
            <a:headEnd len="sm" w="sm" type="none"/>
            <a:tailEnd len="sm" w="sm" type="none"/>
          </a:ln>
        </p:spPr>
      </p:sp>
      <p:sp>
        <p:nvSpPr>
          <p:cNvPr id="1099" name="Google Shape;1099;p85"/>
          <p:cNvSpPr/>
          <p:nvPr/>
        </p:nvSpPr>
        <p:spPr>
          <a:xfrm>
            <a:off x="6882480" y="4142160"/>
            <a:ext cx="121680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sp>
        <p:nvSpPr>
          <p:cNvPr id="1100" name="Google Shape;1100;p85"/>
          <p:cNvSpPr/>
          <p:nvPr/>
        </p:nvSpPr>
        <p:spPr>
          <a:xfrm>
            <a:off x="3832560" y="3826800"/>
            <a:ext cx="857160" cy="10062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خبر</a:t>
            </a:r>
            <a:endParaRPr b="0" i="0" sz="36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432FF"/>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cxnSp>
        <p:nvCxnSpPr>
          <p:cNvPr id="1101" name="Google Shape;1101;p85"/>
          <p:cNvCxnSpPr/>
          <p:nvPr/>
        </p:nvCxnSpPr>
        <p:spPr>
          <a:xfrm>
            <a:off x="6365160" y="1567080"/>
            <a:ext cx="360" cy="1473480"/>
          </a:xfrm>
          <a:prstGeom prst="straightConnector1">
            <a:avLst/>
          </a:prstGeom>
          <a:noFill/>
          <a:ln cap="flat" cmpd="sng" w="38150">
            <a:solidFill>
              <a:srgbClr val="945200"/>
            </a:solidFill>
            <a:prstDash val="solid"/>
            <a:round/>
            <a:headEnd len="sm" w="sm" type="none"/>
            <a:tailEnd len="med" w="med" type="triangle"/>
          </a:ln>
        </p:spPr>
      </p:cxnSp>
      <p:sp>
        <p:nvSpPr>
          <p:cNvPr id="1102" name="Google Shape;1102;p85"/>
          <p:cNvSpPr/>
          <p:nvPr/>
        </p:nvSpPr>
        <p:spPr>
          <a:xfrm rot="5400000">
            <a:off x="6145200" y="1746000"/>
            <a:ext cx="523080" cy="6175440"/>
          </a:xfrm>
          <a:custGeom>
            <a:rect b="b" l="l" r="r" t="t"/>
            <a:pathLst>
              <a:path extrusionOk="0" h="254847" w="43200">
                <a:moveTo>
                  <a:pt x="0" y="0"/>
                </a:moveTo>
                <a:lnTo>
                  <a:pt x="10800" y="108242"/>
                </a:lnTo>
                <a:lnTo>
                  <a:pt x="10800" y="242037"/>
                </a:lnTo>
                <a:close/>
                <a:moveTo>
                  <a:pt x="0" y="0"/>
                </a:moveTo>
                <a:lnTo>
                  <a:pt x="10800" y="108242"/>
                </a:lnTo>
                <a:lnTo>
                  <a:pt x="10800" y="242037"/>
                </a:lnTo>
              </a:path>
            </a:pathLst>
          </a:custGeom>
          <a:noFill/>
          <a:ln cap="flat" cmpd="sng" w="38150">
            <a:solidFill>
              <a:srgbClr val="FF9300"/>
            </a:solidFill>
            <a:prstDash val="solid"/>
            <a:round/>
            <a:headEnd len="sm" w="sm" type="none"/>
            <a:tailEnd len="sm" w="sm" type="none"/>
          </a:ln>
        </p:spPr>
      </p:sp>
      <p:sp>
        <p:nvSpPr>
          <p:cNvPr id="1103" name="Google Shape;1103;p85"/>
          <p:cNvSpPr/>
          <p:nvPr/>
        </p:nvSpPr>
        <p:spPr>
          <a:xfrm>
            <a:off x="5659920" y="5127480"/>
            <a:ext cx="387792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FF9300"/>
                </a:solidFill>
                <a:latin typeface="Traditional Arabic"/>
                <a:ea typeface="Traditional Arabic"/>
                <a:cs typeface="Traditional Arabic"/>
                <a:sym typeface="Traditional Arabic"/>
              </a:rPr>
              <a:t>جملة الاِسمية خبرية</a:t>
            </a:r>
            <a:endParaRPr b="0" i="0" sz="3600" u="none" cap="none" strike="noStrike">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07" name="Shape 1107"/>
        <p:cNvGrpSpPr/>
        <p:nvPr/>
      </p:nvGrpSpPr>
      <p:grpSpPr>
        <a:xfrm>
          <a:off x="0" y="0"/>
          <a:ext cx="0" cy="0"/>
          <a:chOff x="0" y="0"/>
          <a:chExt cx="0" cy="0"/>
        </a:xfrm>
      </p:grpSpPr>
      <p:sp>
        <p:nvSpPr>
          <p:cNvPr id="1108" name="Google Shape;1108;p86"/>
          <p:cNvSpPr/>
          <p:nvPr/>
        </p:nvSpPr>
        <p:spPr>
          <a:xfrm>
            <a:off x="60480" y="318240"/>
            <a:ext cx="12192120" cy="210276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6600" u="none" cap="none" strike="noStrike">
                <a:solidFill>
                  <a:srgbClr val="000000"/>
                </a:solidFill>
                <a:latin typeface="Traditional Arabic"/>
                <a:ea typeface="Traditional Arabic"/>
                <a:cs typeface="Traditional Arabic"/>
                <a:sym typeface="Traditional Arabic"/>
              </a:rPr>
              <a:t>مَثَلُ الَّذِيْ يَذْكُرُ رَبَّهُ وَالَّذِيْ لَا يَذْكُرُ مَثَلُ الْحَيِّ وَالْمَيِّتِ</a:t>
            </a:r>
            <a:endParaRPr b="0" i="0" sz="6600" u="none" cap="none" strike="noStrike">
              <a:latin typeface="Arial"/>
              <a:ea typeface="Arial"/>
              <a:cs typeface="Arial"/>
              <a:sym typeface="Arial"/>
            </a:endParaRPr>
          </a:p>
        </p:txBody>
      </p:sp>
      <p:sp>
        <p:nvSpPr>
          <p:cNvPr id="1109" name="Google Shape;1109;p86"/>
          <p:cNvSpPr txBox="1"/>
          <p:nvPr/>
        </p:nvSpPr>
        <p:spPr>
          <a:xfrm>
            <a:off x="37800" y="6175080"/>
            <a:ext cx="1088532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66. The likeness of one who remembers his Lord [Allah] versus one who does not is the likeness of a living person versus a dead one </a:t>
            </a:r>
            <a:endParaRPr b="0" i="0" sz="1800" u="none" cap="none" strike="noStrike">
              <a:latin typeface="Arial"/>
              <a:ea typeface="Arial"/>
              <a:cs typeface="Arial"/>
              <a:sym typeface="Arial"/>
            </a:endParaRPr>
          </a:p>
        </p:txBody>
      </p:sp>
      <p:cxnSp>
        <p:nvCxnSpPr>
          <p:cNvPr id="1110" name="Google Shape;1110;p86"/>
          <p:cNvCxnSpPr/>
          <p:nvPr/>
        </p:nvCxnSpPr>
        <p:spPr>
          <a:xfrm>
            <a:off x="11499840" y="1179360"/>
            <a:ext cx="360" cy="1665360"/>
          </a:xfrm>
          <a:prstGeom prst="straightConnector1">
            <a:avLst/>
          </a:prstGeom>
          <a:noFill/>
          <a:ln cap="flat" cmpd="sng" w="38150">
            <a:solidFill>
              <a:srgbClr val="945200"/>
            </a:solidFill>
            <a:prstDash val="solid"/>
            <a:round/>
            <a:headEnd len="sm" w="sm" type="none"/>
            <a:tailEnd len="med" w="med" type="triangle"/>
          </a:ln>
        </p:spPr>
      </p:cxnSp>
      <p:sp>
        <p:nvSpPr>
          <p:cNvPr id="1111" name="Google Shape;1111;p86"/>
          <p:cNvSpPr/>
          <p:nvPr/>
        </p:nvSpPr>
        <p:spPr>
          <a:xfrm>
            <a:off x="10994760" y="290916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1112" name="Google Shape;1112;p86"/>
          <p:cNvSpPr/>
          <p:nvPr/>
        </p:nvSpPr>
        <p:spPr>
          <a:xfrm>
            <a:off x="7817760" y="16826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cxnSp>
        <p:nvCxnSpPr>
          <p:cNvPr id="1113" name="Google Shape;1113;p86"/>
          <p:cNvCxnSpPr/>
          <p:nvPr/>
        </p:nvCxnSpPr>
        <p:spPr>
          <a:xfrm>
            <a:off x="7750080" y="1150200"/>
            <a:ext cx="1800" cy="968400"/>
          </a:xfrm>
          <a:prstGeom prst="straightConnector1">
            <a:avLst/>
          </a:prstGeom>
          <a:noFill/>
          <a:ln cap="flat" cmpd="sng" w="38150">
            <a:solidFill>
              <a:srgbClr val="945200"/>
            </a:solidFill>
            <a:prstDash val="solid"/>
            <a:round/>
            <a:headEnd len="sm" w="sm" type="none"/>
            <a:tailEnd len="med" w="med" type="triangle"/>
          </a:ln>
        </p:spPr>
      </p:cxnSp>
      <p:cxnSp>
        <p:nvCxnSpPr>
          <p:cNvPr id="1114" name="Google Shape;1114;p86"/>
          <p:cNvCxnSpPr/>
          <p:nvPr/>
        </p:nvCxnSpPr>
        <p:spPr>
          <a:xfrm>
            <a:off x="8104320" y="1271160"/>
            <a:ext cx="3960" cy="498960"/>
          </a:xfrm>
          <a:prstGeom prst="straightConnector1">
            <a:avLst/>
          </a:prstGeom>
          <a:noFill/>
          <a:ln cap="flat" cmpd="sng" w="38150">
            <a:solidFill>
              <a:srgbClr val="945200"/>
            </a:solidFill>
            <a:prstDash val="solid"/>
            <a:round/>
            <a:headEnd len="sm" w="sm" type="none"/>
            <a:tailEnd len="med" w="med" type="triangle"/>
          </a:ln>
        </p:spPr>
      </p:cxnSp>
      <p:sp>
        <p:nvSpPr>
          <p:cNvPr id="1115" name="Google Shape;1115;p86"/>
          <p:cNvSpPr/>
          <p:nvPr/>
        </p:nvSpPr>
        <p:spPr>
          <a:xfrm>
            <a:off x="7302960" y="2101680"/>
            <a:ext cx="166788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1116" name="Google Shape;1116;p86"/>
          <p:cNvSpPr/>
          <p:nvPr/>
        </p:nvSpPr>
        <p:spPr>
          <a:xfrm>
            <a:off x="2306160" y="5667840"/>
            <a:ext cx="782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1117" name="Google Shape;1117;p86"/>
          <p:cNvSpPr/>
          <p:nvPr/>
        </p:nvSpPr>
        <p:spPr>
          <a:xfrm rot="5400000">
            <a:off x="1848240" y="3753000"/>
            <a:ext cx="584640" cy="3845880"/>
          </a:xfrm>
          <a:custGeom>
            <a:rect b="b" l="l" r="r" t="t"/>
            <a:pathLst>
              <a:path extrusionOk="0" h="142015" w="43200">
                <a:moveTo>
                  <a:pt x="0" y="0"/>
                </a:moveTo>
                <a:lnTo>
                  <a:pt x="10800" y="54647"/>
                </a:lnTo>
                <a:lnTo>
                  <a:pt x="10800" y="129205"/>
                </a:lnTo>
                <a:close/>
                <a:moveTo>
                  <a:pt x="0" y="0"/>
                </a:moveTo>
                <a:lnTo>
                  <a:pt x="10800" y="54647"/>
                </a:lnTo>
                <a:lnTo>
                  <a:pt x="10800" y="129205"/>
                </a:lnTo>
              </a:path>
            </a:pathLst>
          </a:custGeom>
          <a:noFill/>
          <a:ln cap="flat" cmpd="sng" w="38150">
            <a:solidFill>
              <a:srgbClr val="C00000"/>
            </a:solidFill>
            <a:prstDash val="solid"/>
            <a:round/>
            <a:headEnd len="sm" w="sm" type="none"/>
            <a:tailEnd len="sm" w="sm" type="none"/>
          </a:ln>
        </p:spPr>
      </p:sp>
      <p:sp>
        <p:nvSpPr>
          <p:cNvPr id="1118" name="Google Shape;1118;p86"/>
          <p:cNvSpPr/>
          <p:nvPr/>
        </p:nvSpPr>
        <p:spPr>
          <a:xfrm>
            <a:off x="8287560" y="576540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sp>
        <p:nvSpPr>
          <p:cNvPr id="1119" name="Google Shape;1119;p86"/>
          <p:cNvSpPr/>
          <p:nvPr/>
        </p:nvSpPr>
        <p:spPr>
          <a:xfrm>
            <a:off x="6934320" y="4043160"/>
            <a:ext cx="132444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حرف عطف</a:t>
            </a:r>
            <a:endParaRPr b="0" i="0" sz="3200" u="none" cap="none" strike="noStrike">
              <a:latin typeface="Arial"/>
              <a:ea typeface="Arial"/>
              <a:cs typeface="Arial"/>
              <a:sym typeface="Arial"/>
            </a:endParaRPr>
          </a:p>
        </p:txBody>
      </p:sp>
      <p:sp>
        <p:nvSpPr>
          <p:cNvPr id="1120" name="Google Shape;1120;p86"/>
          <p:cNvSpPr/>
          <p:nvPr/>
        </p:nvSpPr>
        <p:spPr>
          <a:xfrm rot="5400000">
            <a:off x="9042120" y="2662560"/>
            <a:ext cx="473400" cy="3364200"/>
          </a:xfrm>
          <a:custGeom>
            <a:rect b="b" l="l" r="r" t="t"/>
            <a:pathLst>
              <a:path extrusionOk="0" h="153399" w="43200">
                <a:moveTo>
                  <a:pt x="0" y="0"/>
                </a:moveTo>
                <a:lnTo>
                  <a:pt x="10800" y="60055"/>
                </a:lnTo>
                <a:lnTo>
                  <a:pt x="10800" y="140589"/>
                </a:lnTo>
                <a:close/>
                <a:moveTo>
                  <a:pt x="0" y="0"/>
                </a:moveTo>
                <a:lnTo>
                  <a:pt x="10800" y="60055"/>
                </a:lnTo>
                <a:lnTo>
                  <a:pt x="10800" y="140589"/>
                </a:lnTo>
              </a:path>
            </a:pathLst>
          </a:custGeom>
          <a:noFill/>
          <a:ln cap="flat" cmpd="sng" w="38150">
            <a:solidFill>
              <a:srgbClr val="000000"/>
            </a:solidFill>
            <a:prstDash val="solid"/>
            <a:round/>
            <a:headEnd len="sm" w="sm" type="none"/>
            <a:tailEnd len="sm" w="sm" type="none"/>
          </a:ln>
        </p:spPr>
      </p:sp>
      <p:sp>
        <p:nvSpPr>
          <p:cNvPr id="1121" name="Google Shape;1121;p86"/>
          <p:cNvSpPr/>
          <p:nvPr/>
        </p:nvSpPr>
        <p:spPr>
          <a:xfrm rot="5400000">
            <a:off x="5590440" y="3091320"/>
            <a:ext cx="209880" cy="2240640"/>
          </a:xfrm>
          <a:custGeom>
            <a:rect b="b" l="l" r="r" t="t"/>
            <a:pathLst>
              <a:path extrusionOk="0" h="230240" w="43200">
                <a:moveTo>
                  <a:pt x="0" y="0"/>
                </a:moveTo>
                <a:lnTo>
                  <a:pt x="10800" y="96554"/>
                </a:lnTo>
                <a:lnTo>
                  <a:pt x="10800" y="217430"/>
                </a:lnTo>
                <a:close/>
                <a:moveTo>
                  <a:pt x="0" y="0"/>
                </a:moveTo>
                <a:lnTo>
                  <a:pt x="10800" y="96554"/>
                </a:lnTo>
                <a:lnTo>
                  <a:pt x="10800" y="217430"/>
                </a:lnTo>
              </a:path>
            </a:pathLst>
          </a:custGeom>
          <a:noFill/>
          <a:ln cap="flat" cmpd="sng" w="38150">
            <a:solidFill>
              <a:srgbClr val="000000"/>
            </a:solidFill>
            <a:prstDash val="solid"/>
            <a:round/>
            <a:headEnd len="sm" w="sm" type="none"/>
            <a:tailEnd len="sm" w="sm" type="none"/>
          </a:ln>
        </p:spPr>
      </p:sp>
      <p:sp>
        <p:nvSpPr>
          <p:cNvPr id="1122" name="Google Shape;1122;p86"/>
          <p:cNvSpPr/>
          <p:nvPr/>
        </p:nvSpPr>
        <p:spPr>
          <a:xfrm>
            <a:off x="8642160" y="4503240"/>
            <a:ext cx="190116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 عليه</a:t>
            </a:r>
            <a:endParaRPr b="0" i="0" sz="3200" u="none" cap="none" strike="noStrike">
              <a:latin typeface="Arial"/>
              <a:ea typeface="Arial"/>
              <a:cs typeface="Arial"/>
              <a:sym typeface="Arial"/>
            </a:endParaRPr>
          </a:p>
        </p:txBody>
      </p:sp>
      <p:sp>
        <p:nvSpPr>
          <p:cNvPr id="1123" name="Google Shape;1123;p86"/>
          <p:cNvSpPr/>
          <p:nvPr/>
        </p:nvSpPr>
        <p:spPr>
          <a:xfrm>
            <a:off x="5019480" y="4331520"/>
            <a:ext cx="19011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معطوف</a:t>
            </a:r>
            <a:endParaRPr b="0" i="0" sz="3600" u="none" cap="none" strike="noStrike">
              <a:latin typeface="Arial"/>
              <a:ea typeface="Arial"/>
              <a:cs typeface="Arial"/>
              <a:sym typeface="Arial"/>
            </a:endParaRPr>
          </a:p>
        </p:txBody>
      </p:sp>
      <p:sp>
        <p:nvSpPr>
          <p:cNvPr id="1124" name="Google Shape;1124;p86"/>
          <p:cNvSpPr/>
          <p:nvPr/>
        </p:nvSpPr>
        <p:spPr>
          <a:xfrm>
            <a:off x="10005120" y="3242160"/>
            <a:ext cx="127908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اسم الموصول</a:t>
            </a:r>
            <a:endParaRPr b="0" i="0" sz="3200" u="none" cap="none" strike="noStrike">
              <a:latin typeface="Arial"/>
              <a:ea typeface="Arial"/>
              <a:cs typeface="Arial"/>
              <a:sym typeface="Arial"/>
            </a:endParaRPr>
          </a:p>
        </p:txBody>
      </p:sp>
      <p:cxnSp>
        <p:nvCxnSpPr>
          <p:cNvPr id="1125" name="Google Shape;1125;p86"/>
          <p:cNvCxnSpPr/>
          <p:nvPr/>
        </p:nvCxnSpPr>
        <p:spPr>
          <a:xfrm>
            <a:off x="9144000" y="1352160"/>
            <a:ext cx="360" cy="1064160"/>
          </a:xfrm>
          <a:prstGeom prst="straightConnector1">
            <a:avLst/>
          </a:prstGeom>
          <a:noFill/>
          <a:ln cap="flat" cmpd="sng" w="38150">
            <a:solidFill>
              <a:srgbClr val="0070C0"/>
            </a:solidFill>
            <a:prstDash val="solid"/>
            <a:round/>
            <a:headEnd len="sm" w="sm" type="none"/>
            <a:tailEnd len="med" w="med" type="triangle"/>
          </a:ln>
        </p:spPr>
      </p:cxnSp>
      <p:sp>
        <p:nvSpPr>
          <p:cNvPr id="1126" name="Google Shape;1126;p86"/>
          <p:cNvSpPr/>
          <p:nvPr/>
        </p:nvSpPr>
        <p:spPr>
          <a:xfrm>
            <a:off x="8731800" y="2368440"/>
            <a:ext cx="2207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و فاعل</a:t>
            </a:r>
            <a:endParaRPr b="0" i="0" sz="3200" u="none" cap="none" strike="noStrike">
              <a:latin typeface="Arial"/>
              <a:ea typeface="Arial"/>
              <a:cs typeface="Arial"/>
              <a:sym typeface="Arial"/>
            </a:endParaRPr>
          </a:p>
        </p:txBody>
      </p:sp>
      <p:sp>
        <p:nvSpPr>
          <p:cNvPr id="1127" name="Google Shape;1127;p86"/>
          <p:cNvSpPr/>
          <p:nvPr/>
        </p:nvSpPr>
        <p:spPr>
          <a:xfrm rot="5400000">
            <a:off x="8020440" y="2101680"/>
            <a:ext cx="160200" cy="1151280"/>
          </a:xfrm>
          <a:custGeom>
            <a:rect b="b" l="l" r="r" t="t"/>
            <a:pathLst>
              <a:path extrusionOk="0" h="154929" w="43200">
                <a:moveTo>
                  <a:pt x="0" y="0"/>
                </a:moveTo>
                <a:lnTo>
                  <a:pt x="10800" y="60781"/>
                </a:lnTo>
                <a:lnTo>
                  <a:pt x="10800" y="142119"/>
                </a:lnTo>
                <a:close/>
                <a:moveTo>
                  <a:pt x="0" y="0"/>
                </a:moveTo>
                <a:lnTo>
                  <a:pt x="10800" y="60781"/>
                </a:lnTo>
                <a:lnTo>
                  <a:pt x="10800" y="142119"/>
                </a:lnTo>
              </a:path>
            </a:pathLst>
          </a:custGeom>
          <a:noFill/>
          <a:ln cap="flat" cmpd="sng" w="38150">
            <a:solidFill>
              <a:srgbClr val="4472C4"/>
            </a:solidFill>
            <a:prstDash val="solid"/>
            <a:round/>
            <a:headEnd len="sm" w="sm" type="none"/>
            <a:tailEnd len="sm" w="sm" type="none"/>
          </a:ln>
        </p:spPr>
      </p:sp>
      <p:sp>
        <p:nvSpPr>
          <p:cNvPr id="1128" name="Google Shape;1128;p86"/>
          <p:cNvSpPr/>
          <p:nvPr/>
        </p:nvSpPr>
        <p:spPr>
          <a:xfrm>
            <a:off x="7684560" y="2785320"/>
            <a:ext cx="1309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مَفْعُول</a:t>
            </a:r>
            <a:endParaRPr b="0" i="0" sz="3200" u="none" cap="none" strike="noStrike">
              <a:latin typeface="Arial"/>
              <a:ea typeface="Arial"/>
              <a:cs typeface="Arial"/>
              <a:sym typeface="Arial"/>
            </a:endParaRPr>
          </a:p>
        </p:txBody>
      </p:sp>
      <p:cxnSp>
        <p:nvCxnSpPr>
          <p:cNvPr id="1129" name="Google Shape;1129;p86"/>
          <p:cNvCxnSpPr/>
          <p:nvPr/>
        </p:nvCxnSpPr>
        <p:spPr>
          <a:xfrm>
            <a:off x="7359120" y="1231200"/>
            <a:ext cx="360" cy="2940840"/>
          </a:xfrm>
          <a:prstGeom prst="straightConnector1">
            <a:avLst/>
          </a:prstGeom>
          <a:noFill/>
          <a:ln cap="flat" cmpd="sng" w="38150">
            <a:solidFill>
              <a:srgbClr val="000000"/>
            </a:solidFill>
            <a:prstDash val="solid"/>
            <a:round/>
            <a:headEnd len="sm" w="sm" type="none"/>
            <a:tailEnd len="med" w="med" type="triangle"/>
          </a:ln>
        </p:spPr>
      </p:cxnSp>
      <p:sp>
        <p:nvSpPr>
          <p:cNvPr id="1130" name="Google Shape;1130;p86"/>
          <p:cNvSpPr/>
          <p:nvPr/>
        </p:nvSpPr>
        <p:spPr>
          <a:xfrm>
            <a:off x="5840640" y="2901240"/>
            <a:ext cx="25718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اسم الموصول</a:t>
            </a:r>
            <a:endParaRPr b="0" i="0" sz="3200" u="none" cap="none" strike="noStrike">
              <a:latin typeface="Arial"/>
              <a:ea typeface="Arial"/>
              <a:cs typeface="Arial"/>
              <a:sym typeface="Arial"/>
            </a:endParaRPr>
          </a:p>
        </p:txBody>
      </p:sp>
      <p:sp>
        <p:nvSpPr>
          <p:cNvPr id="1131" name="Google Shape;1131;p86"/>
          <p:cNvSpPr/>
          <p:nvPr/>
        </p:nvSpPr>
        <p:spPr>
          <a:xfrm>
            <a:off x="4302720" y="1592640"/>
            <a:ext cx="2207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و فاعل</a:t>
            </a:r>
            <a:endParaRPr b="0" i="0" sz="3200" u="none" cap="none" strike="noStrike">
              <a:latin typeface="Arial"/>
              <a:ea typeface="Arial"/>
              <a:cs typeface="Arial"/>
              <a:sym typeface="Arial"/>
            </a:endParaRPr>
          </a:p>
        </p:txBody>
      </p:sp>
      <p:sp>
        <p:nvSpPr>
          <p:cNvPr id="1132" name="Google Shape;1132;p86"/>
          <p:cNvSpPr/>
          <p:nvPr/>
        </p:nvSpPr>
        <p:spPr>
          <a:xfrm>
            <a:off x="8561880" y="3586680"/>
            <a:ext cx="881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صلة</a:t>
            </a:r>
            <a:endParaRPr b="0" i="0" sz="3200" u="none" cap="none" strike="noStrike">
              <a:latin typeface="Arial"/>
              <a:ea typeface="Arial"/>
              <a:cs typeface="Arial"/>
              <a:sym typeface="Arial"/>
            </a:endParaRPr>
          </a:p>
        </p:txBody>
      </p:sp>
      <p:sp>
        <p:nvSpPr>
          <p:cNvPr id="1133" name="Google Shape;1133;p86"/>
          <p:cNvSpPr/>
          <p:nvPr/>
        </p:nvSpPr>
        <p:spPr>
          <a:xfrm>
            <a:off x="4770360" y="2930040"/>
            <a:ext cx="881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1651"/>
                </a:solidFill>
                <a:latin typeface="Traditional Arabic"/>
                <a:ea typeface="Traditional Arabic"/>
                <a:cs typeface="Traditional Arabic"/>
                <a:sym typeface="Traditional Arabic"/>
              </a:rPr>
              <a:t>صلة</a:t>
            </a:r>
            <a:endParaRPr b="0" i="0" sz="3200" u="none" cap="none" strike="noStrike">
              <a:latin typeface="Arial"/>
              <a:ea typeface="Arial"/>
              <a:cs typeface="Arial"/>
              <a:sym typeface="Arial"/>
            </a:endParaRPr>
          </a:p>
        </p:txBody>
      </p:sp>
      <p:cxnSp>
        <p:nvCxnSpPr>
          <p:cNvPr id="1134" name="Google Shape;1134;p86"/>
          <p:cNvCxnSpPr/>
          <p:nvPr/>
        </p:nvCxnSpPr>
        <p:spPr>
          <a:xfrm>
            <a:off x="3756960" y="1271160"/>
            <a:ext cx="360" cy="2226960"/>
          </a:xfrm>
          <a:prstGeom prst="straightConnector1">
            <a:avLst/>
          </a:prstGeom>
          <a:noFill/>
          <a:ln cap="flat" cmpd="sng" w="38150">
            <a:solidFill>
              <a:srgbClr val="945200"/>
            </a:solidFill>
            <a:prstDash val="solid"/>
            <a:round/>
            <a:headEnd len="sm" w="sm" type="none"/>
            <a:tailEnd len="med" w="med" type="triangle"/>
          </a:ln>
        </p:spPr>
      </p:cxnSp>
      <p:sp>
        <p:nvSpPr>
          <p:cNvPr id="1135" name="Google Shape;1135;p86"/>
          <p:cNvSpPr/>
          <p:nvPr/>
        </p:nvSpPr>
        <p:spPr>
          <a:xfrm>
            <a:off x="3139200" y="343260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cxnSp>
        <p:nvCxnSpPr>
          <p:cNvPr id="1136" name="Google Shape;1136;p86"/>
          <p:cNvCxnSpPr/>
          <p:nvPr/>
        </p:nvCxnSpPr>
        <p:spPr>
          <a:xfrm flipH="1">
            <a:off x="1878840" y="1190160"/>
            <a:ext cx="7200" cy="1640880"/>
          </a:xfrm>
          <a:prstGeom prst="straightConnector1">
            <a:avLst/>
          </a:prstGeom>
          <a:noFill/>
          <a:ln cap="flat" cmpd="sng" w="38150">
            <a:solidFill>
              <a:srgbClr val="000000"/>
            </a:solidFill>
            <a:prstDash val="solid"/>
            <a:round/>
            <a:headEnd len="sm" w="sm" type="none"/>
            <a:tailEnd len="med" w="med" type="triangle"/>
          </a:ln>
        </p:spPr>
      </p:cxnSp>
      <p:sp>
        <p:nvSpPr>
          <p:cNvPr id="1137" name="Google Shape;1137;p86"/>
          <p:cNvSpPr/>
          <p:nvPr/>
        </p:nvSpPr>
        <p:spPr>
          <a:xfrm>
            <a:off x="2293920" y="2204280"/>
            <a:ext cx="123084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 عليه</a:t>
            </a:r>
            <a:endParaRPr b="0" i="0" sz="3200" u="none" cap="none" strike="noStrike">
              <a:latin typeface="Arial"/>
              <a:ea typeface="Arial"/>
              <a:cs typeface="Arial"/>
              <a:sym typeface="Arial"/>
            </a:endParaRPr>
          </a:p>
        </p:txBody>
      </p:sp>
      <p:sp>
        <p:nvSpPr>
          <p:cNvPr id="1138" name="Google Shape;1138;p86"/>
          <p:cNvSpPr/>
          <p:nvPr/>
        </p:nvSpPr>
        <p:spPr>
          <a:xfrm>
            <a:off x="419400" y="2207520"/>
            <a:ext cx="19011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a:t>
            </a:r>
            <a:endParaRPr b="0" i="0" sz="3200" u="none" cap="none" strike="noStrike">
              <a:latin typeface="Arial"/>
              <a:ea typeface="Arial"/>
              <a:cs typeface="Arial"/>
              <a:sym typeface="Arial"/>
            </a:endParaRPr>
          </a:p>
        </p:txBody>
      </p:sp>
      <p:sp>
        <p:nvSpPr>
          <p:cNvPr id="1139" name="Google Shape;1139;p86"/>
          <p:cNvSpPr/>
          <p:nvPr/>
        </p:nvSpPr>
        <p:spPr>
          <a:xfrm>
            <a:off x="817920" y="2819880"/>
            <a:ext cx="2576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حرف عطف</a:t>
            </a:r>
            <a:endParaRPr b="0" i="0" sz="3200" u="none" cap="none" strike="noStrike">
              <a:latin typeface="Arial"/>
              <a:ea typeface="Arial"/>
              <a:cs typeface="Arial"/>
              <a:sym typeface="Arial"/>
            </a:endParaRPr>
          </a:p>
        </p:txBody>
      </p:sp>
      <p:sp>
        <p:nvSpPr>
          <p:cNvPr id="1140" name="Google Shape;1140;p86"/>
          <p:cNvSpPr/>
          <p:nvPr/>
        </p:nvSpPr>
        <p:spPr>
          <a:xfrm rot="5400000">
            <a:off x="1495080" y="1988280"/>
            <a:ext cx="209880" cy="3021480"/>
          </a:xfrm>
          <a:custGeom>
            <a:rect b="b" l="l" r="r" t="t"/>
            <a:pathLst>
              <a:path extrusionOk="0" h="310463" w="43200">
                <a:moveTo>
                  <a:pt x="0" y="0"/>
                </a:moveTo>
                <a:lnTo>
                  <a:pt x="10800" y="134660"/>
                </a:lnTo>
                <a:lnTo>
                  <a:pt x="10800" y="297653"/>
                </a:lnTo>
                <a:close/>
                <a:moveTo>
                  <a:pt x="0" y="0"/>
                </a:moveTo>
                <a:lnTo>
                  <a:pt x="10800" y="134660"/>
                </a:lnTo>
                <a:lnTo>
                  <a:pt x="10800" y="297653"/>
                </a:lnTo>
              </a:path>
            </a:pathLst>
          </a:custGeom>
          <a:noFill/>
          <a:ln cap="flat" cmpd="sng" w="38150">
            <a:solidFill>
              <a:srgbClr val="945200"/>
            </a:solidFill>
            <a:prstDash val="solid"/>
            <a:round/>
            <a:headEnd len="sm" w="sm" type="none"/>
            <a:tailEnd len="sm" w="sm" type="none"/>
          </a:ln>
        </p:spPr>
      </p:sp>
      <p:sp>
        <p:nvSpPr>
          <p:cNvPr id="1141" name="Google Shape;1141;p86"/>
          <p:cNvSpPr/>
          <p:nvPr/>
        </p:nvSpPr>
        <p:spPr>
          <a:xfrm>
            <a:off x="537120" y="363024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1142" name="Google Shape;1142;p86"/>
          <p:cNvCxnSpPr/>
          <p:nvPr/>
        </p:nvCxnSpPr>
        <p:spPr>
          <a:xfrm flipH="1">
            <a:off x="10381320" y="1197720"/>
            <a:ext cx="2160" cy="2197080"/>
          </a:xfrm>
          <a:prstGeom prst="straightConnector1">
            <a:avLst/>
          </a:prstGeom>
          <a:noFill/>
          <a:ln cap="flat" cmpd="sng" w="38150">
            <a:solidFill>
              <a:srgbClr val="941651"/>
            </a:solidFill>
            <a:prstDash val="solid"/>
            <a:round/>
            <a:headEnd len="sm" w="sm" type="none"/>
            <a:tailEnd len="med" w="med" type="triangle"/>
          </a:ln>
        </p:spPr>
      </p:cxnSp>
      <p:sp>
        <p:nvSpPr>
          <p:cNvPr id="1143" name="Google Shape;1143;p86"/>
          <p:cNvSpPr/>
          <p:nvPr/>
        </p:nvSpPr>
        <p:spPr>
          <a:xfrm rot="5400000">
            <a:off x="8664840" y="2304000"/>
            <a:ext cx="185760" cy="2365920"/>
          </a:xfrm>
          <a:custGeom>
            <a:rect b="b" l="l" r="r" t="t"/>
            <a:pathLst>
              <a:path extrusionOk="0" h="274617" w="43200">
                <a:moveTo>
                  <a:pt x="0" y="0"/>
                </a:moveTo>
                <a:lnTo>
                  <a:pt x="10800" y="117633"/>
                </a:lnTo>
                <a:lnTo>
                  <a:pt x="10800" y="261807"/>
                </a:lnTo>
                <a:close/>
                <a:moveTo>
                  <a:pt x="0" y="0"/>
                </a:moveTo>
                <a:lnTo>
                  <a:pt x="10800" y="117633"/>
                </a:lnTo>
                <a:lnTo>
                  <a:pt x="10800" y="261807"/>
                </a:lnTo>
              </a:path>
            </a:pathLst>
          </a:custGeom>
          <a:noFill/>
          <a:ln cap="flat" cmpd="sng" w="38150">
            <a:solidFill>
              <a:srgbClr val="941651"/>
            </a:solidFill>
            <a:prstDash val="solid"/>
            <a:round/>
            <a:headEnd len="sm" w="sm" type="none"/>
            <a:tailEnd len="sm" w="sm" type="none"/>
          </a:ln>
        </p:spPr>
      </p:sp>
      <p:cxnSp>
        <p:nvCxnSpPr>
          <p:cNvPr id="1144" name="Google Shape;1144;p86"/>
          <p:cNvCxnSpPr/>
          <p:nvPr/>
        </p:nvCxnSpPr>
        <p:spPr>
          <a:xfrm>
            <a:off x="6665760" y="1225080"/>
            <a:ext cx="43920" cy="1744560"/>
          </a:xfrm>
          <a:prstGeom prst="straightConnector1">
            <a:avLst/>
          </a:prstGeom>
          <a:noFill/>
          <a:ln cap="flat" cmpd="sng" w="38150">
            <a:solidFill>
              <a:srgbClr val="941651"/>
            </a:solidFill>
            <a:prstDash val="solid"/>
            <a:round/>
            <a:headEnd len="sm" w="sm" type="none"/>
            <a:tailEnd len="med" w="med" type="triangle"/>
          </a:ln>
        </p:spPr>
      </p:cxnSp>
      <p:cxnSp>
        <p:nvCxnSpPr>
          <p:cNvPr id="1145" name="Google Shape;1145;p86"/>
          <p:cNvCxnSpPr/>
          <p:nvPr/>
        </p:nvCxnSpPr>
        <p:spPr>
          <a:xfrm>
            <a:off x="5162760" y="1190160"/>
            <a:ext cx="4320" cy="469440"/>
          </a:xfrm>
          <a:prstGeom prst="straightConnector1">
            <a:avLst/>
          </a:prstGeom>
          <a:noFill/>
          <a:ln cap="flat" cmpd="sng" w="38150">
            <a:solidFill>
              <a:srgbClr val="0070C0"/>
            </a:solidFill>
            <a:prstDash val="solid"/>
            <a:round/>
            <a:headEnd len="sm" w="sm" type="none"/>
            <a:tailEnd len="med" w="med" type="triangle"/>
          </a:ln>
        </p:spPr>
      </p:cxnSp>
      <p:sp>
        <p:nvSpPr>
          <p:cNvPr id="1146" name="Google Shape;1146;p86"/>
          <p:cNvSpPr/>
          <p:nvPr/>
        </p:nvSpPr>
        <p:spPr>
          <a:xfrm rot="5400000">
            <a:off x="4940280" y="1840680"/>
            <a:ext cx="231120" cy="1958040"/>
          </a:xfrm>
          <a:custGeom>
            <a:rect b="b" l="l" r="r" t="t"/>
            <a:pathLst>
              <a:path extrusionOk="0" h="182743" w="43200">
                <a:moveTo>
                  <a:pt x="0" y="0"/>
                </a:moveTo>
                <a:lnTo>
                  <a:pt x="10800" y="73993"/>
                </a:lnTo>
                <a:lnTo>
                  <a:pt x="10800" y="169933"/>
                </a:lnTo>
                <a:close/>
                <a:moveTo>
                  <a:pt x="0" y="0"/>
                </a:moveTo>
                <a:lnTo>
                  <a:pt x="10800" y="73993"/>
                </a:lnTo>
                <a:lnTo>
                  <a:pt x="10800" y="169933"/>
                </a:lnTo>
              </a:path>
            </a:pathLst>
          </a:custGeom>
          <a:noFill/>
          <a:ln cap="flat" cmpd="sng" w="38150">
            <a:solidFill>
              <a:srgbClr val="941651"/>
            </a:solidFill>
            <a:prstDash val="solid"/>
            <a:round/>
            <a:headEnd len="sm" w="sm" type="none"/>
            <a:tailEnd len="sm" w="sm" type="none"/>
          </a:ln>
        </p:spPr>
      </p:sp>
      <p:cxnSp>
        <p:nvCxnSpPr>
          <p:cNvPr id="1147" name="Google Shape;1147;p86"/>
          <p:cNvCxnSpPr/>
          <p:nvPr/>
        </p:nvCxnSpPr>
        <p:spPr>
          <a:xfrm>
            <a:off x="2791080" y="1179360"/>
            <a:ext cx="360" cy="1076040"/>
          </a:xfrm>
          <a:prstGeom prst="straightConnector1">
            <a:avLst/>
          </a:prstGeom>
          <a:noFill/>
          <a:ln cap="flat" cmpd="sng" w="38150">
            <a:solidFill>
              <a:srgbClr val="000000"/>
            </a:solidFill>
            <a:prstDash val="solid"/>
            <a:round/>
            <a:headEnd len="sm" w="sm" type="none"/>
            <a:tailEnd len="med" w="med" type="triangle"/>
          </a:ln>
        </p:spPr>
      </p:cxnSp>
      <p:cxnSp>
        <p:nvCxnSpPr>
          <p:cNvPr id="1148" name="Google Shape;1148;p86"/>
          <p:cNvCxnSpPr/>
          <p:nvPr/>
        </p:nvCxnSpPr>
        <p:spPr>
          <a:xfrm>
            <a:off x="1029600" y="1244160"/>
            <a:ext cx="360" cy="1052280"/>
          </a:xfrm>
          <a:prstGeom prst="straightConnector1">
            <a:avLst/>
          </a:prstGeom>
          <a:noFill/>
          <a:ln cap="flat" cmpd="sng" w="38150">
            <a:solidFill>
              <a:srgbClr val="000000"/>
            </a:solidFill>
            <a:prstDash val="solid"/>
            <a:round/>
            <a:headEnd len="sm" w="sm" type="none"/>
            <a:tailEnd len="med" w="med" type="triangle"/>
          </a:ln>
        </p:spPr>
      </p:cxnSp>
      <p:sp>
        <p:nvSpPr>
          <p:cNvPr id="1149" name="Google Shape;1149;p86"/>
          <p:cNvSpPr/>
          <p:nvPr/>
        </p:nvSpPr>
        <p:spPr>
          <a:xfrm rot="5400000">
            <a:off x="7757280" y="2003040"/>
            <a:ext cx="279000" cy="6218640"/>
          </a:xfrm>
          <a:custGeom>
            <a:rect b="b" l="l" r="r" t="t"/>
            <a:pathLst>
              <a:path extrusionOk="0" h="480851" w="43200">
                <a:moveTo>
                  <a:pt x="0" y="0"/>
                </a:moveTo>
                <a:lnTo>
                  <a:pt x="10800" y="215594"/>
                </a:lnTo>
                <a:lnTo>
                  <a:pt x="10800" y="468040"/>
                </a:lnTo>
                <a:close/>
                <a:moveTo>
                  <a:pt x="0" y="0"/>
                </a:moveTo>
                <a:lnTo>
                  <a:pt x="10800" y="215594"/>
                </a:lnTo>
                <a:lnTo>
                  <a:pt x="10800" y="468040"/>
                </a:lnTo>
              </a:path>
            </a:pathLst>
          </a:custGeom>
          <a:noFill/>
          <a:ln cap="flat" cmpd="sng" w="38150">
            <a:solidFill>
              <a:srgbClr val="945200"/>
            </a:solidFill>
            <a:prstDash val="solid"/>
            <a:round/>
            <a:headEnd len="sm" w="sm" type="none"/>
            <a:tailEnd len="sm" w="sm" type="none"/>
          </a:ln>
        </p:spPr>
      </p:sp>
      <p:sp>
        <p:nvSpPr>
          <p:cNvPr id="1150" name="Google Shape;1150;p86"/>
          <p:cNvSpPr/>
          <p:nvPr/>
        </p:nvSpPr>
        <p:spPr>
          <a:xfrm>
            <a:off x="7453080" y="51919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1151" name="Google Shape;1151;p86"/>
          <p:cNvSpPr/>
          <p:nvPr/>
        </p:nvSpPr>
        <p:spPr>
          <a:xfrm rot="5400000">
            <a:off x="7922520" y="2036160"/>
            <a:ext cx="584640" cy="7279200"/>
          </a:xfrm>
          <a:custGeom>
            <a:rect b="b" l="l" r="r" t="t"/>
            <a:pathLst>
              <a:path extrusionOk="0" h="268784" w="43200">
                <a:moveTo>
                  <a:pt x="0" y="0"/>
                </a:moveTo>
                <a:lnTo>
                  <a:pt x="10800" y="114862"/>
                </a:lnTo>
                <a:lnTo>
                  <a:pt x="10800" y="255974"/>
                </a:lnTo>
                <a:close/>
                <a:moveTo>
                  <a:pt x="0" y="0"/>
                </a:moveTo>
                <a:lnTo>
                  <a:pt x="10800" y="114862"/>
                </a:lnTo>
                <a:lnTo>
                  <a:pt x="10800" y="255974"/>
                </a:lnTo>
              </a:path>
            </a:pathLst>
          </a:custGeom>
          <a:noFill/>
          <a:ln cap="flat" cmpd="sng" w="38150">
            <a:solidFill>
              <a:srgbClr val="C00000"/>
            </a:solidFill>
            <a:prstDash val="solid"/>
            <a:round/>
            <a:headEnd len="sm" w="sm" type="none"/>
            <a:tailEnd len="sm" w="sm" type="none"/>
          </a:ln>
        </p:spPr>
      </p:sp>
      <p:sp>
        <p:nvSpPr>
          <p:cNvPr id="1152" name="Google Shape;1152;p86"/>
          <p:cNvSpPr/>
          <p:nvPr/>
        </p:nvSpPr>
        <p:spPr>
          <a:xfrm>
            <a:off x="8595360" y="2895120"/>
            <a:ext cx="24634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70C0"/>
                </a:solidFill>
                <a:latin typeface="Traditional Arabic"/>
                <a:ea typeface="Traditional Arabic"/>
                <a:cs typeface="Traditional Arabic"/>
                <a:sym typeface="Traditional Arabic"/>
              </a:rPr>
              <a:t>ذَكَرَ- يَذْكُرُ- اُذْكُرْ</a:t>
            </a:r>
            <a:endParaRPr b="0" i="0" sz="2800" u="none" cap="none" strike="noStrike">
              <a:latin typeface="Arial"/>
              <a:ea typeface="Arial"/>
              <a:cs typeface="Arial"/>
              <a:sym typeface="Arial"/>
            </a:endParaRPr>
          </a:p>
        </p:txBody>
      </p:sp>
      <p:sp>
        <p:nvSpPr>
          <p:cNvPr id="1153" name="Google Shape;1153;p86"/>
          <p:cNvSpPr/>
          <p:nvPr/>
        </p:nvSpPr>
        <p:spPr>
          <a:xfrm>
            <a:off x="4016520" y="2168640"/>
            <a:ext cx="2789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ذَكَرَ- يَذْكُرُ- اُذْكُرْ</a:t>
            </a:r>
            <a:endParaRPr b="0" i="0" sz="3200" u="none" cap="none" strike="noStrike">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7" name="Shape 1157"/>
        <p:cNvGrpSpPr/>
        <p:nvPr/>
      </p:nvGrpSpPr>
      <p:grpSpPr>
        <a:xfrm>
          <a:off x="0" y="0"/>
          <a:ext cx="0" cy="0"/>
          <a:chOff x="0" y="0"/>
          <a:chExt cx="0" cy="0"/>
        </a:xfrm>
      </p:grpSpPr>
      <p:sp>
        <p:nvSpPr>
          <p:cNvPr id="1158" name="Google Shape;1158;p87"/>
          <p:cNvSpPr/>
          <p:nvPr/>
        </p:nvSpPr>
        <p:spPr>
          <a:xfrm>
            <a:off x="60480" y="318240"/>
            <a:ext cx="12192120" cy="210276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6600" u="none" cap="none" strike="noStrike">
                <a:solidFill>
                  <a:srgbClr val="000000"/>
                </a:solidFill>
                <a:latin typeface="Traditional Arabic"/>
                <a:ea typeface="Traditional Arabic"/>
                <a:cs typeface="Traditional Arabic"/>
                <a:sym typeface="Traditional Arabic"/>
              </a:rPr>
              <a:t>مَثَلُ عِلْمٍ لَّا يُنْتَفَعُ بِهِ كَمَثَلِ كَنْزٍ لَّا يُنْفَقُ مِنْهُ فِيْ سَبِيْلِ اللهِ</a:t>
            </a:r>
            <a:endParaRPr b="0" i="0" sz="6600" u="none" cap="none" strike="noStrike">
              <a:latin typeface="Arial"/>
              <a:ea typeface="Arial"/>
              <a:cs typeface="Arial"/>
              <a:sym typeface="Arial"/>
            </a:endParaRPr>
          </a:p>
        </p:txBody>
      </p:sp>
      <p:sp>
        <p:nvSpPr>
          <p:cNvPr id="1159" name="Google Shape;1159;p87"/>
          <p:cNvSpPr txBox="1"/>
          <p:nvPr/>
        </p:nvSpPr>
        <p:spPr>
          <a:xfrm>
            <a:off x="37800" y="6175080"/>
            <a:ext cx="1221480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67. The likeness of knowledge from which no benefit is derived is that of a treasure from which no portion is spent in the path of Allah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1160" name="Google Shape;1160;p87"/>
          <p:cNvCxnSpPr/>
          <p:nvPr/>
        </p:nvCxnSpPr>
        <p:spPr>
          <a:xfrm>
            <a:off x="11854440" y="1130760"/>
            <a:ext cx="360" cy="3765960"/>
          </a:xfrm>
          <a:prstGeom prst="straightConnector1">
            <a:avLst/>
          </a:prstGeom>
          <a:noFill/>
          <a:ln cap="flat" cmpd="sng" w="38150">
            <a:solidFill>
              <a:srgbClr val="945200"/>
            </a:solidFill>
            <a:prstDash val="solid"/>
            <a:round/>
            <a:headEnd len="sm" w="sm" type="none"/>
            <a:tailEnd len="med" w="med" type="triangle"/>
          </a:ln>
        </p:spPr>
      </p:cxnSp>
      <p:sp>
        <p:nvSpPr>
          <p:cNvPr id="1161" name="Google Shape;1161;p87"/>
          <p:cNvSpPr/>
          <p:nvPr/>
        </p:nvSpPr>
        <p:spPr>
          <a:xfrm>
            <a:off x="11252160" y="481752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1162" name="Google Shape;1162;p87"/>
          <p:cNvSpPr/>
          <p:nvPr/>
        </p:nvSpPr>
        <p:spPr>
          <a:xfrm>
            <a:off x="5526000" y="5861160"/>
            <a:ext cx="782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1163" name="Google Shape;1163;p87"/>
          <p:cNvSpPr/>
          <p:nvPr/>
        </p:nvSpPr>
        <p:spPr>
          <a:xfrm>
            <a:off x="9318600" y="573264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sp>
        <p:nvSpPr>
          <p:cNvPr id="1164" name="Google Shape;1164;p87"/>
          <p:cNvSpPr/>
          <p:nvPr/>
        </p:nvSpPr>
        <p:spPr>
          <a:xfrm rot="5400000">
            <a:off x="8912880" y="2791800"/>
            <a:ext cx="216000" cy="2848320"/>
          </a:xfrm>
          <a:custGeom>
            <a:rect b="b" l="l" r="r" t="t"/>
            <a:pathLst>
              <a:path extrusionOk="0" h="284394" w="43200">
                <a:moveTo>
                  <a:pt x="0" y="0"/>
                </a:moveTo>
                <a:lnTo>
                  <a:pt x="10800" y="122277"/>
                </a:lnTo>
                <a:lnTo>
                  <a:pt x="10800" y="271584"/>
                </a:lnTo>
                <a:close/>
                <a:moveTo>
                  <a:pt x="0" y="0"/>
                </a:moveTo>
                <a:lnTo>
                  <a:pt x="10800" y="122277"/>
                </a:lnTo>
                <a:lnTo>
                  <a:pt x="10800" y="271584"/>
                </a:lnTo>
              </a:path>
            </a:pathLst>
          </a:custGeom>
          <a:noFill/>
          <a:ln cap="flat" cmpd="sng" w="38150">
            <a:solidFill>
              <a:srgbClr val="00B050"/>
            </a:solidFill>
            <a:prstDash val="solid"/>
            <a:round/>
            <a:headEnd len="sm" w="sm" type="none"/>
            <a:tailEnd len="sm" w="sm" type="none"/>
          </a:ln>
        </p:spPr>
      </p:sp>
      <p:cxnSp>
        <p:nvCxnSpPr>
          <p:cNvPr id="1165" name="Google Shape;1165;p87"/>
          <p:cNvCxnSpPr/>
          <p:nvPr/>
        </p:nvCxnSpPr>
        <p:spPr>
          <a:xfrm>
            <a:off x="9212040" y="1158120"/>
            <a:ext cx="12960" cy="2073240"/>
          </a:xfrm>
          <a:prstGeom prst="straightConnector1">
            <a:avLst/>
          </a:prstGeom>
          <a:noFill/>
          <a:ln cap="flat" cmpd="sng" w="38150">
            <a:solidFill>
              <a:srgbClr val="0070C0"/>
            </a:solidFill>
            <a:prstDash val="solid"/>
            <a:round/>
            <a:headEnd len="sm" w="sm" type="none"/>
            <a:tailEnd len="med" w="med" type="triangle"/>
          </a:ln>
        </p:spPr>
      </p:cxnSp>
      <p:sp>
        <p:nvSpPr>
          <p:cNvPr id="1166" name="Google Shape;1166;p87"/>
          <p:cNvSpPr/>
          <p:nvPr/>
        </p:nvSpPr>
        <p:spPr>
          <a:xfrm>
            <a:off x="9145440" y="2957040"/>
            <a:ext cx="220752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و فاعل</a:t>
            </a:r>
            <a:endParaRPr b="0" i="0" sz="3200" u="none" cap="none" strike="noStrike">
              <a:latin typeface="Arial"/>
              <a:ea typeface="Arial"/>
              <a:cs typeface="Arial"/>
              <a:sym typeface="Arial"/>
            </a:endParaRPr>
          </a:p>
        </p:txBody>
      </p:sp>
      <p:sp>
        <p:nvSpPr>
          <p:cNvPr id="1167" name="Google Shape;1167;p87"/>
          <p:cNvSpPr/>
          <p:nvPr/>
        </p:nvSpPr>
        <p:spPr>
          <a:xfrm>
            <a:off x="4321440" y="2657160"/>
            <a:ext cx="158508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فعل و فاعل</a:t>
            </a:r>
            <a:endParaRPr b="0" i="0" sz="3200" u="none" cap="none" strike="noStrike">
              <a:latin typeface="Arial"/>
              <a:ea typeface="Arial"/>
              <a:cs typeface="Arial"/>
              <a:sym typeface="Arial"/>
            </a:endParaRPr>
          </a:p>
        </p:txBody>
      </p:sp>
      <p:cxnSp>
        <p:nvCxnSpPr>
          <p:cNvPr id="1168" name="Google Shape;1168;p87"/>
          <p:cNvCxnSpPr/>
          <p:nvPr/>
        </p:nvCxnSpPr>
        <p:spPr>
          <a:xfrm>
            <a:off x="6536520" y="1369440"/>
            <a:ext cx="360" cy="1991880"/>
          </a:xfrm>
          <a:prstGeom prst="straightConnector1">
            <a:avLst/>
          </a:prstGeom>
          <a:noFill/>
          <a:ln cap="flat" cmpd="sng" w="38150">
            <a:solidFill>
              <a:srgbClr val="945200"/>
            </a:solidFill>
            <a:prstDash val="solid"/>
            <a:round/>
            <a:headEnd len="sm" w="sm" type="none"/>
            <a:tailEnd len="med" w="med" type="triangle"/>
          </a:ln>
        </p:spPr>
      </p:cxnSp>
      <p:sp>
        <p:nvSpPr>
          <p:cNvPr id="1169" name="Google Shape;1169;p87"/>
          <p:cNvSpPr/>
          <p:nvPr/>
        </p:nvSpPr>
        <p:spPr>
          <a:xfrm>
            <a:off x="5911200" y="330084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1170" name="Google Shape;1170;p87"/>
          <p:cNvSpPr/>
          <p:nvPr/>
        </p:nvSpPr>
        <p:spPr>
          <a:xfrm>
            <a:off x="-176760" y="18817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1171" name="Google Shape;1171;p87"/>
          <p:cNvCxnSpPr/>
          <p:nvPr/>
        </p:nvCxnSpPr>
        <p:spPr>
          <a:xfrm>
            <a:off x="4612680" y="1190160"/>
            <a:ext cx="360" cy="1622520"/>
          </a:xfrm>
          <a:prstGeom prst="straightConnector1">
            <a:avLst/>
          </a:prstGeom>
          <a:noFill/>
          <a:ln cap="flat" cmpd="sng" w="38150">
            <a:solidFill>
              <a:srgbClr val="0070C0"/>
            </a:solidFill>
            <a:prstDash val="solid"/>
            <a:round/>
            <a:headEnd len="sm" w="sm" type="none"/>
            <a:tailEnd len="med" w="med" type="triangle"/>
          </a:ln>
        </p:spPr>
      </p:cxnSp>
      <p:sp>
        <p:nvSpPr>
          <p:cNvPr id="1172" name="Google Shape;1172;p87"/>
          <p:cNvSpPr/>
          <p:nvPr/>
        </p:nvSpPr>
        <p:spPr>
          <a:xfrm rot="5400000">
            <a:off x="9384480" y="3000240"/>
            <a:ext cx="245520" cy="3767040"/>
          </a:xfrm>
          <a:custGeom>
            <a:rect b="b" l="l" r="r" t="t"/>
            <a:pathLst>
              <a:path extrusionOk="0" h="330958" w="43200">
                <a:moveTo>
                  <a:pt x="0" y="0"/>
                </a:moveTo>
                <a:lnTo>
                  <a:pt x="10800" y="144395"/>
                </a:lnTo>
                <a:lnTo>
                  <a:pt x="10800" y="318147"/>
                </a:lnTo>
                <a:close/>
                <a:moveTo>
                  <a:pt x="0" y="0"/>
                </a:moveTo>
                <a:lnTo>
                  <a:pt x="10800" y="144395"/>
                </a:lnTo>
                <a:lnTo>
                  <a:pt x="10800" y="318147"/>
                </a:lnTo>
              </a:path>
            </a:pathLst>
          </a:custGeom>
          <a:noFill/>
          <a:ln cap="flat" cmpd="sng" w="38150">
            <a:solidFill>
              <a:srgbClr val="945200"/>
            </a:solidFill>
            <a:prstDash val="solid"/>
            <a:round/>
            <a:headEnd len="sm" w="sm" type="none"/>
            <a:tailEnd len="sm" w="sm" type="none"/>
          </a:ln>
        </p:spPr>
      </p:sp>
      <p:sp>
        <p:nvSpPr>
          <p:cNvPr id="1173" name="Google Shape;1173;p87"/>
          <p:cNvSpPr/>
          <p:nvPr/>
        </p:nvSpPr>
        <p:spPr>
          <a:xfrm>
            <a:off x="9020880" y="488448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1174" name="Google Shape;1174;p87"/>
          <p:cNvSpPr/>
          <p:nvPr/>
        </p:nvSpPr>
        <p:spPr>
          <a:xfrm>
            <a:off x="5128200" y="4111560"/>
            <a:ext cx="170280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موصوف</a:t>
            </a:r>
            <a:r>
              <a:rPr b="0" i="0" lang="en-US" sz="2800" u="none" cap="none" strike="noStrike">
                <a:solidFill>
                  <a:srgbClr val="00B050"/>
                </a:solidFill>
                <a:latin typeface="Traditional Arabic"/>
                <a:ea typeface="Traditional Arabic"/>
                <a:cs typeface="Traditional Arabic"/>
                <a:sym typeface="Traditional Arabic"/>
              </a:rPr>
              <a:t> </a:t>
            </a:r>
            <a:endParaRPr b="0" i="0" sz="2800" u="none" cap="none" strike="noStrike">
              <a:latin typeface="Arial"/>
              <a:ea typeface="Arial"/>
              <a:cs typeface="Arial"/>
              <a:sym typeface="Arial"/>
            </a:endParaRPr>
          </a:p>
        </p:txBody>
      </p:sp>
      <p:sp>
        <p:nvSpPr>
          <p:cNvPr id="1175" name="Google Shape;1175;p87"/>
          <p:cNvSpPr/>
          <p:nvPr/>
        </p:nvSpPr>
        <p:spPr>
          <a:xfrm>
            <a:off x="8474760" y="4311360"/>
            <a:ext cx="9532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صفة</a:t>
            </a:r>
            <a:endParaRPr b="0" i="0" sz="3200" u="none" cap="none" strike="noStrike">
              <a:latin typeface="Arial"/>
              <a:ea typeface="Arial"/>
              <a:cs typeface="Arial"/>
              <a:sym typeface="Arial"/>
            </a:endParaRPr>
          </a:p>
        </p:txBody>
      </p:sp>
      <p:cxnSp>
        <p:nvCxnSpPr>
          <p:cNvPr id="1176" name="Google Shape;1176;p87"/>
          <p:cNvCxnSpPr/>
          <p:nvPr/>
        </p:nvCxnSpPr>
        <p:spPr>
          <a:xfrm flipH="1">
            <a:off x="7796520" y="1248480"/>
            <a:ext cx="31320" cy="1865520"/>
          </a:xfrm>
          <a:prstGeom prst="straightConnector1">
            <a:avLst/>
          </a:prstGeom>
          <a:noFill/>
          <a:ln cap="flat" cmpd="sng" w="38150">
            <a:solidFill>
              <a:srgbClr val="C14DCB"/>
            </a:solidFill>
            <a:prstDash val="solid"/>
            <a:round/>
            <a:headEnd len="sm" w="sm" type="none"/>
            <a:tailEnd len="med" w="med" type="triangle"/>
          </a:ln>
        </p:spPr>
      </p:cxnSp>
      <p:cxnSp>
        <p:nvCxnSpPr>
          <p:cNvPr id="1177" name="Google Shape;1177;p87"/>
          <p:cNvCxnSpPr/>
          <p:nvPr/>
        </p:nvCxnSpPr>
        <p:spPr>
          <a:xfrm>
            <a:off x="8071560" y="1275120"/>
            <a:ext cx="360" cy="1545120"/>
          </a:xfrm>
          <a:prstGeom prst="straightConnector1">
            <a:avLst/>
          </a:prstGeom>
          <a:noFill/>
          <a:ln cap="flat" cmpd="sng" w="38150">
            <a:solidFill>
              <a:srgbClr val="C14DCB"/>
            </a:solidFill>
            <a:prstDash val="solid"/>
            <a:round/>
            <a:headEnd len="sm" w="sm" type="none"/>
            <a:tailEnd len="med" w="med" type="triangle"/>
          </a:ln>
        </p:spPr>
      </p:cxnSp>
      <p:sp>
        <p:nvSpPr>
          <p:cNvPr id="1178" name="Google Shape;1178;p87"/>
          <p:cNvSpPr/>
          <p:nvPr/>
        </p:nvSpPr>
        <p:spPr>
          <a:xfrm>
            <a:off x="6478920" y="513108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sp>
        <p:nvSpPr>
          <p:cNvPr id="1179" name="Google Shape;1179;p87"/>
          <p:cNvSpPr/>
          <p:nvPr/>
        </p:nvSpPr>
        <p:spPr>
          <a:xfrm>
            <a:off x="7447680" y="299088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1180" name="Google Shape;1180;p87"/>
          <p:cNvSpPr/>
          <p:nvPr/>
        </p:nvSpPr>
        <p:spPr>
          <a:xfrm rot="5400000">
            <a:off x="8224920" y="2870280"/>
            <a:ext cx="174240" cy="1376640"/>
          </a:xfrm>
          <a:custGeom>
            <a:rect b="b" l="l" r="r" t="t"/>
            <a:pathLst>
              <a:path extrusionOk="0" h="170351" w="43200">
                <a:moveTo>
                  <a:pt x="0" y="0"/>
                </a:moveTo>
                <a:lnTo>
                  <a:pt x="10800" y="68106"/>
                </a:lnTo>
                <a:lnTo>
                  <a:pt x="10800" y="157540"/>
                </a:lnTo>
                <a:close/>
                <a:moveTo>
                  <a:pt x="0" y="0"/>
                </a:moveTo>
                <a:lnTo>
                  <a:pt x="10800" y="68106"/>
                </a:lnTo>
                <a:lnTo>
                  <a:pt x="10800" y="157540"/>
                </a:lnTo>
              </a:path>
            </a:pathLst>
          </a:custGeom>
          <a:noFill/>
          <a:ln cap="flat" cmpd="sng" w="38150">
            <a:solidFill>
              <a:srgbClr val="C14DCB"/>
            </a:solidFill>
            <a:prstDash val="solid"/>
            <a:round/>
            <a:headEnd len="sm" w="sm" type="none"/>
            <a:tailEnd len="sm" w="sm" type="none"/>
          </a:ln>
        </p:spPr>
      </p:sp>
      <p:sp>
        <p:nvSpPr>
          <p:cNvPr id="1181" name="Google Shape;1181;p87"/>
          <p:cNvSpPr/>
          <p:nvPr/>
        </p:nvSpPr>
        <p:spPr>
          <a:xfrm>
            <a:off x="7902720" y="361620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cxnSp>
        <p:nvCxnSpPr>
          <p:cNvPr id="1182" name="Google Shape;1182;p87"/>
          <p:cNvCxnSpPr/>
          <p:nvPr/>
        </p:nvCxnSpPr>
        <p:spPr>
          <a:xfrm>
            <a:off x="3110760" y="1191240"/>
            <a:ext cx="360" cy="1545120"/>
          </a:xfrm>
          <a:prstGeom prst="straightConnector1">
            <a:avLst/>
          </a:prstGeom>
          <a:noFill/>
          <a:ln cap="flat" cmpd="sng" w="38150">
            <a:solidFill>
              <a:srgbClr val="C14DCB"/>
            </a:solidFill>
            <a:prstDash val="solid"/>
            <a:round/>
            <a:headEnd len="sm" w="sm" type="none"/>
            <a:tailEnd len="med" w="med" type="triangle"/>
          </a:ln>
        </p:spPr>
      </p:cxnSp>
      <p:cxnSp>
        <p:nvCxnSpPr>
          <p:cNvPr id="1183" name="Google Shape;1183;p87"/>
          <p:cNvCxnSpPr/>
          <p:nvPr/>
        </p:nvCxnSpPr>
        <p:spPr>
          <a:xfrm flipH="1">
            <a:off x="7254720" y="1112040"/>
            <a:ext cx="44280" cy="3998160"/>
          </a:xfrm>
          <a:prstGeom prst="straightConnector1">
            <a:avLst/>
          </a:prstGeom>
          <a:noFill/>
          <a:ln cap="flat" cmpd="sng" w="38150">
            <a:solidFill>
              <a:srgbClr val="C14DCB"/>
            </a:solidFill>
            <a:prstDash val="solid"/>
            <a:round/>
            <a:headEnd len="sm" w="sm" type="none"/>
            <a:tailEnd len="med" w="med" type="triangle"/>
          </a:ln>
        </p:spPr>
      </p:cxnSp>
      <p:sp>
        <p:nvSpPr>
          <p:cNvPr id="1184" name="Google Shape;1184;p87"/>
          <p:cNvSpPr/>
          <p:nvPr/>
        </p:nvSpPr>
        <p:spPr>
          <a:xfrm>
            <a:off x="7939440" y="257220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cxnSp>
        <p:nvCxnSpPr>
          <p:cNvPr id="1185" name="Google Shape;1185;p87"/>
          <p:cNvCxnSpPr/>
          <p:nvPr/>
        </p:nvCxnSpPr>
        <p:spPr>
          <a:xfrm>
            <a:off x="3521160" y="1274040"/>
            <a:ext cx="360" cy="1545120"/>
          </a:xfrm>
          <a:prstGeom prst="straightConnector1">
            <a:avLst/>
          </a:prstGeom>
          <a:noFill/>
          <a:ln cap="flat" cmpd="sng" w="38150">
            <a:solidFill>
              <a:srgbClr val="C14DCB"/>
            </a:solidFill>
            <a:prstDash val="solid"/>
            <a:round/>
            <a:headEnd len="sm" w="sm" type="none"/>
            <a:tailEnd len="med" w="med" type="triangle"/>
          </a:ln>
        </p:spPr>
      </p:cxnSp>
      <p:sp>
        <p:nvSpPr>
          <p:cNvPr id="1186" name="Google Shape;1186;p87"/>
          <p:cNvSpPr/>
          <p:nvPr/>
        </p:nvSpPr>
        <p:spPr>
          <a:xfrm>
            <a:off x="3323160" y="277344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sp>
        <p:nvSpPr>
          <p:cNvPr id="1187" name="Google Shape;1187;p87"/>
          <p:cNvSpPr/>
          <p:nvPr/>
        </p:nvSpPr>
        <p:spPr>
          <a:xfrm>
            <a:off x="2719440" y="276912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1188" name="Google Shape;1188;p87"/>
          <p:cNvSpPr/>
          <p:nvPr/>
        </p:nvSpPr>
        <p:spPr>
          <a:xfrm>
            <a:off x="3107520" y="342720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cxnSp>
        <p:nvCxnSpPr>
          <p:cNvPr id="1189" name="Google Shape;1189;p87"/>
          <p:cNvCxnSpPr/>
          <p:nvPr/>
        </p:nvCxnSpPr>
        <p:spPr>
          <a:xfrm>
            <a:off x="537120" y="1269360"/>
            <a:ext cx="360" cy="694440"/>
          </a:xfrm>
          <a:prstGeom prst="straightConnector1">
            <a:avLst/>
          </a:prstGeom>
          <a:noFill/>
          <a:ln cap="flat" cmpd="sng" w="38150">
            <a:solidFill>
              <a:srgbClr val="945200"/>
            </a:solidFill>
            <a:prstDash val="solid"/>
            <a:round/>
            <a:headEnd len="sm" w="sm" type="none"/>
            <a:tailEnd len="med" w="med" type="triangle"/>
          </a:ln>
        </p:spPr>
      </p:cxnSp>
      <p:cxnSp>
        <p:nvCxnSpPr>
          <p:cNvPr id="1190" name="Google Shape;1190;p87"/>
          <p:cNvCxnSpPr/>
          <p:nvPr/>
        </p:nvCxnSpPr>
        <p:spPr>
          <a:xfrm>
            <a:off x="1597320" y="1249920"/>
            <a:ext cx="360" cy="1015560"/>
          </a:xfrm>
          <a:prstGeom prst="straightConnector1">
            <a:avLst/>
          </a:prstGeom>
          <a:noFill/>
          <a:ln cap="flat" cmpd="sng" w="38150">
            <a:solidFill>
              <a:srgbClr val="945200"/>
            </a:solidFill>
            <a:prstDash val="solid"/>
            <a:round/>
            <a:headEnd len="sm" w="sm" type="none"/>
            <a:tailEnd len="med" w="med" type="triangle"/>
          </a:ln>
        </p:spPr>
      </p:cxnSp>
      <p:sp>
        <p:nvSpPr>
          <p:cNvPr id="1191" name="Google Shape;1191;p87"/>
          <p:cNvSpPr/>
          <p:nvPr/>
        </p:nvSpPr>
        <p:spPr>
          <a:xfrm>
            <a:off x="1189440" y="21841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cxnSp>
        <p:nvCxnSpPr>
          <p:cNvPr id="1192" name="Google Shape;1192;p87"/>
          <p:cNvCxnSpPr/>
          <p:nvPr/>
        </p:nvCxnSpPr>
        <p:spPr>
          <a:xfrm>
            <a:off x="2461680" y="1300320"/>
            <a:ext cx="360" cy="1544760"/>
          </a:xfrm>
          <a:prstGeom prst="straightConnector1">
            <a:avLst/>
          </a:prstGeom>
          <a:noFill/>
          <a:ln cap="flat" cmpd="sng" w="38150">
            <a:solidFill>
              <a:srgbClr val="C14DCB"/>
            </a:solidFill>
            <a:prstDash val="solid"/>
            <a:round/>
            <a:headEnd len="sm" w="sm" type="none"/>
            <a:tailEnd len="med" w="med" type="triangle"/>
          </a:ln>
        </p:spPr>
      </p:cxnSp>
      <p:sp>
        <p:nvSpPr>
          <p:cNvPr id="1193" name="Google Shape;1193;p87"/>
          <p:cNvSpPr/>
          <p:nvPr/>
        </p:nvSpPr>
        <p:spPr>
          <a:xfrm>
            <a:off x="1776960" y="2812320"/>
            <a:ext cx="1407240" cy="45756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400" u="none" cap="none" strike="noStrike">
                <a:solidFill>
                  <a:srgbClr val="C14DCB"/>
                </a:solidFill>
                <a:latin typeface="Traditional Arabic"/>
                <a:ea typeface="Traditional Arabic"/>
                <a:cs typeface="Traditional Arabic"/>
                <a:sym typeface="Traditional Arabic"/>
              </a:rPr>
              <a:t>حرف جر </a:t>
            </a:r>
            <a:endParaRPr b="0" i="0" sz="2400" u="none" cap="none" strike="noStrike">
              <a:latin typeface="Arial"/>
              <a:ea typeface="Arial"/>
              <a:cs typeface="Arial"/>
              <a:sym typeface="Arial"/>
            </a:endParaRPr>
          </a:p>
        </p:txBody>
      </p:sp>
      <p:sp>
        <p:nvSpPr>
          <p:cNvPr id="1194" name="Google Shape;1194;p87"/>
          <p:cNvSpPr/>
          <p:nvPr/>
        </p:nvSpPr>
        <p:spPr>
          <a:xfrm rot="5400000">
            <a:off x="925560" y="1788480"/>
            <a:ext cx="207720" cy="2025000"/>
          </a:xfrm>
          <a:custGeom>
            <a:rect b="b" l="l" r="r" t="t"/>
            <a:pathLst>
              <a:path extrusionOk="0" h="210245" w="43200">
                <a:moveTo>
                  <a:pt x="0" y="0"/>
                </a:moveTo>
                <a:lnTo>
                  <a:pt x="10800" y="87056"/>
                </a:lnTo>
                <a:lnTo>
                  <a:pt x="10800" y="197435"/>
                </a:lnTo>
                <a:close/>
                <a:moveTo>
                  <a:pt x="0" y="0"/>
                </a:moveTo>
                <a:lnTo>
                  <a:pt x="10800" y="87056"/>
                </a:lnTo>
                <a:lnTo>
                  <a:pt x="10800" y="197435"/>
                </a:lnTo>
              </a:path>
            </a:pathLst>
          </a:custGeom>
          <a:noFill/>
          <a:ln cap="flat" cmpd="sng" w="38150">
            <a:solidFill>
              <a:srgbClr val="C14DCB"/>
            </a:solidFill>
            <a:prstDash val="solid"/>
            <a:round/>
            <a:headEnd len="sm" w="sm" type="none"/>
            <a:tailEnd len="sm" w="sm" type="none"/>
          </a:ln>
        </p:spPr>
      </p:sp>
      <p:sp>
        <p:nvSpPr>
          <p:cNvPr id="1195" name="Google Shape;1195;p87"/>
          <p:cNvSpPr/>
          <p:nvPr/>
        </p:nvSpPr>
        <p:spPr>
          <a:xfrm>
            <a:off x="740880" y="289368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1196" name="Google Shape;1196;p87"/>
          <p:cNvSpPr/>
          <p:nvPr/>
        </p:nvSpPr>
        <p:spPr>
          <a:xfrm rot="5400000">
            <a:off x="1132920" y="2247480"/>
            <a:ext cx="230760" cy="2363760"/>
          </a:xfrm>
          <a:custGeom>
            <a:rect b="b" l="l" r="r" t="t"/>
            <a:pathLst>
              <a:path extrusionOk="0" h="220946" w="43200">
                <a:moveTo>
                  <a:pt x="0" y="0"/>
                </a:moveTo>
                <a:lnTo>
                  <a:pt x="10800" y="92139"/>
                </a:lnTo>
                <a:lnTo>
                  <a:pt x="10800" y="208136"/>
                </a:lnTo>
                <a:close/>
                <a:moveTo>
                  <a:pt x="0" y="0"/>
                </a:moveTo>
                <a:lnTo>
                  <a:pt x="10800" y="92139"/>
                </a:lnTo>
                <a:lnTo>
                  <a:pt x="10800" y="208136"/>
                </a:lnTo>
              </a:path>
            </a:pathLst>
          </a:custGeom>
          <a:noFill/>
          <a:ln cap="flat" cmpd="sng" w="38150">
            <a:solidFill>
              <a:srgbClr val="0070C0"/>
            </a:solidFill>
            <a:prstDash val="solid"/>
            <a:round/>
            <a:headEnd len="sm" w="sm" type="none"/>
            <a:tailEnd len="sm" w="sm" type="none"/>
          </a:ln>
        </p:spPr>
      </p:sp>
      <p:sp>
        <p:nvSpPr>
          <p:cNvPr id="1197" name="Google Shape;1197;p87"/>
          <p:cNvSpPr/>
          <p:nvPr/>
        </p:nvSpPr>
        <p:spPr>
          <a:xfrm>
            <a:off x="899640" y="349848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1198" name="Google Shape;1198;p87"/>
          <p:cNvSpPr/>
          <p:nvPr/>
        </p:nvSpPr>
        <p:spPr>
          <a:xfrm rot="5400000">
            <a:off x="2438280" y="1683000"/>
            <a:ext cx="289440" cy="4856400"/>
          </a:xfrm>
          <a:custGeom>
            <a:rect b="b" l="l" r="r" t="t"/>
            <a:pathLst>
              <a:path extrusionOk="0" h="361995" w="43200">
                <a:moveTo>
                  <a:pt x="0" y="0"/>
                </a:moveTo>
                <a:lnTo>
                  <a:pt x="10800" y="159137"/>
                </a:lnTo>
                <a:lnTo>
                  <a:pt x="10800" y="349184"/>
                </a:lnTo>
                <a:close/>
                <a:moveTo>
                  <a:pt x="0" y="0"/>
                </a:moveTo>
                <a:lnTo>
                  <a:pt x="10800" y="159137"/>
                </a:lnTo>
                <a:lnTo>
                  <a:pt x="10800" y="349184"/>
                </a:lnTo>
              </a:path>
            </a:pathLst>
          </a:custGeom>
          <a:noFill/>
          <a:ln cap="flat" cmpd="sng" w="38150">
            <a:solidFill>
              <a:srgbClr val="00B050"/>
            </a:solidFill>
            <a:prstDash val="solid"/>
            <a:round/>
            <a:headEnd len="sm" w="sm" type="none"/>
            <a:tailEnd len="sm" w="sm" type="none"/>
          </a:ln>
        </p:spPr>
      </p:sp>
      <p:sp>
        <p:nvSpPr>
          <p:cNvPr id="1199" name="Google Shape;1199;p87"/>
          <p:cNvSpPr/>
          <p:nvPr/>
        </p:nvSpPr>
        <p:spPr>
          <a:xfrm>
            <a:off x="2436480" y="4298040"/>
            <a:ext cx="9532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صفة</a:t>
            </a:r>
            <a:endParaRPr b="0" i="0" sz="3200" u="none" cap="none" strike="noStrike">
              <a:latin typeface="Arial"/>
              <a:ea typeface="Arial"/>
              <a:cs typeface="Arial"/>
              <a:sym typeface="Arial"/>
            </a:endParaRPr>
          </a:p>
        </p:txBody>
      </p:sp>
      <p:sp>
        <p:nvSpPr>
          <p:cNvPr id="1200" name="Google Shape;1200;p87"/>
          <p:cNvSpPr/>
          <p:nvPr/>
        </p:nvSpPr>
        <p:spPr>
          <a:xfrm rot="5400000">
            <a:off x="3209760" y="1783440"/>
            <a:ext cx="113040" cy="6176880"/>
          </a:xfrm>
          <a:custGeom>
            <a:rect b="b" l="l" r="r" t="t"/>
            <a:pathLst>
              <a:path extrusionOk="0" h="1176617" w="43200">
                <a:moveTo>
                  <a:pt x="0" y="0"/>
                </a:moveTo>
                <a:lnTo>
                  <a:pt x="10800" y="546083"/>
                </a:lnTo>
                <a:lnTo>
                  <a:pt x="10800" y="1163807"/>
                </a:lnTo>
                <a:close/>
                <a:moveTo>
                  <a:pt x="0" y="0"/>
                </a:moveTo>
                <a:lnTo>
                  <a:pt x="10800" y="546083"/>
                </a:lnTo>
                <a:lnTo>
                  <a:pt x="10800" y="1163807"/>
                </a:lnTo>
              </a:path>
            </a:pathLst>
          </a:custGeom>
          <a:noFill/>
          <a:ln cap="flat" cmpd="sng" w="38150">
            <a:solidFill>
              <a:srgbClr val="945200"/>
            </a:solidFill>
            <a:prstDash val="solid"/>
            <a:round/>
            <a:headEnd len="sm" w="sm" type="none"/>
            <a:tailEnd len="sm" w="sm" type="none"/>
          </a:ln>
        </p:spPr>
      </p:sp>
      <p:sp>
        <p:nvSpPr>
          <p:cNvPr id="1201" name="Google Shape;1201;p87"/>
          <p:cNvSpPr/>
          <p:nvPr/>
        </p:nvSpPr>
        <p:spPr>
          <a:xfrm>
            <a:off x="2834640" y="49525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1202" name="Google Shape;1202;p87"/>
          <p:cNvSpPr/>
          <p:nvPr/>
        </p:nvSpPr>
        <p:spPr>
          <a:xfrm rot="5400000">
            <a:off x="3310200" y="2381760"/>
            <a:ext cx="204840" cy="6247440"/>
          </a:xfrm>
          <a:custGeom>
            <a:rect b="b" l="l" r="r" t="t"/>
            <a:pathLst>
              <a:path extrusionOk="0" h="657663" w="43200">
                <a:moveTo>
                  <a:pt x="0" y="0"/>
                </a:moveTo>
                <a:lnTo>
                  <a:pt x="10800" y="299580"/>
                </a:lnTo>
                <a:lnTo>
                  <a:pt x="10800" y="644853"/>
                </a:lnTo>
                <a:close/>
                <a:moveTo>
                  <a:pt x="0" y="0"/>
                </a:moveTo>
                <a:lnTo>
                  <a:pt x="10800" y="299580"/>
                </a:lnTo>
                <a:lnTo>
                  <a:pt x="10800" y="644853"/>
                </a:lnTo>
              </a:path>
            </a:pathLst>
          </a:custGeom>
          <a:noFill/>
          <a:ln cap="flat" cmpd="sng" w="38150">
            <a:solidFill>
              <a:srgbClr val="C14DCB"/>
            </a:solidFill>
            <a:prstDash val="solid"/>
            <a:round/>
            <a:headEnd len="sm" w="sm" type="none"/>
            <a:tailEnd len="sm" w="sm" type="none"/>
          </a:ln>
        </p:spPr>
      </p:sp>
      <p:sp>
        <p:nvSpPr>
          <p:cNvPr id="1203" name="Google Shape;1203;p87"/>
          <p:cNvSpPr/>
          <p:nvPr/>
        </p:nvSpPr>
        <p:spPr>
          <a:xfrm>
            <a:off x="3521160" y="552924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sp>
        <p:nvSpPr>
          <p:cNvPr id="1204" name="Google Shape;1204;p87"/>
          <p:cNvSpPr/>
          <p:nvPr/>
        </p:nvSpPr>
        <p:spPr>
          <a:xfrm>
            <a:off x="10330920" y="3876480"/>
            <a:ext cx="1687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B050"/>
                </a:solidFill>
                <a:latin typeface="Traditional Arabic"/>
                <a:ea typeface="Traditional Arabic"/>
                <a:cs typeface="Traditional Arabic"/>
                <a:sym typeface="Traditional Arabic"/>
              </a:rPr>
              <a:t>موصوف</a:t>
            </a:r>
            <a:r>
              <a:rPr b="0" i="0" lang="en-US" sz="2400" u="none" cap="none" strike="noStrike">
                <a:solidFill>
                  <a:srgbClr val="00B050"/>
                </a:solidFill>
                <a:latin typeface="Traditional Arabic"/>
                <a:ea typeface="Traditional Arabic"/>
                <a:cs typeface="Traditional Arabic"/>
                <a:sym typeface="Traditional Arabic"/>
              </a:rPr>
              <a:t> </a:t>
            </a:r>
            <a:endParaRPr b="0" i="0" sz="2400" u="none" cap="none" strike="noStrike">
              <a:latin typeface="Arial"/>
              <a:ea typeface="Arial"/>
              <a:cs typeface="Arial"/>
              <a:sym typeface="Arial"/>
            </a:endParaRPr>
          </a:p>
        </p:txBody>
      </p:sp>
      <p:cxnSp>
        <p:nvCxnSpPr>
          <p:cNvPr id="1205" name="Google Shape;1205;p87"/>
          <p:cNvCxnSpPr/>
          <p:nvPr/>
        </p:nvCxnSpPr>
        <p:spPr>
          <a:xfrm>
            <a:off x="10724040" y="1276200"/>
            <a:ext cx="35640" cy="2632680"/>
          </a:xfrm>
          <a:prstGeom prst="straightConnector1">
            <a:avLst/>
          </a:prstGeom>
          <a:noFill/>
          <a:ln cap="flat" cmpd="sng" w="38150">
            <a:solidFill>
              <a:srgbClr val="00B050"/>
            </a:solidFill>
            <a:prstDash val="solid"/>
            <a:round/>
            <a:headEnd len="sm" w="sm" type="none"/>
            <a:tailEnd len="med" w="med" type="triangle"/>
          </a:ln>
        </p:spPr>
      </p:cxnSp>
      <p:sp>
        <p:nvSpPr>
          <p:cNvPr id="1206" name="Google Shape;1206;p87"/>
          <p:cNvSpPr/>
          <p:nvPr/>
        </p:nvSpPr>
        <p:spPr>
          <a:xfrm rot="5400000">
            <a:off x="3458160" y="2610000"/>
            <a:ext cx="168120" cy="1554480"/>
          </a:xfrm>
          <a:custGeom>
            <a:rect b="b" l="l" r="r" t="t"/>
            <a:pathLst>
              <a:path extrusionOk="0" h="199338" w="43200">
                <a:moveTo>
                  <a:pt x="0" y="0"/>
                </a:moveTo>
                <a:lnTo>
                  <a:pt x="10800" y="81876"/>
                </a:lnTo>
                <a:lnTo>
                  <a:pt x="10800" y="186528"/>
                </a:lnTo>
                <a:close/>
                <a:moveTo>
                  <a:pt x="0" y="0"/>
                </a:moveTo>
                <a:lnTo>
                  <a:pt x="10800" y="81876"/>
                </a:lnTo>
                <a:lnTo>
                  <a:pt x="10800" y="186528"/>
                </a:lnTo>
              </a:path>
            </a:pathLst>
          </a:custGeom>
          <a:noFill/>
          <a:ln cap="flat" cmpd="sng" w="38150">
            <a:solidFill>
              <a:srgbClr val="0070C0"/>
            </a:solidFill>
            <a:prstDash val="solid"/>
            <a:round/>
            <a:headEnd len="sm" w="sm" type="none"/>
            <a:tailEnd len="sm" w="sm" type="none"/>
          </a:ln>
        </p:spPr>
      </p:sp>
      <p:cxnSp>
        <p:nvCxnSpPr>
          <p:cNvPr id="1207" name="Google Shape;1207;p87"/>
          <p:cNvCxnSpPr/>
          <p:nvPr/>
        </p:nvCxnSpPr>
        <p:spPr>
          <a:xfrm>
            <a:off x="5815440" y="1378800"/>
            <a:ext cx="35640" cy="2633040"/>
          </a:xfrm>
          <a:prstGeom prst="straightConnector1">
            <a:avLst/>
          </a:prstGeom>
          <a:noFill/>
          <a:ln cap="flat" cmpd="sng" w="38150">
            <a:solidFill>
              <a:srgbClr val="00B050"/>
            </a:solidFill>
            <a:prstDash val="solid"/>
            <a:round/>
            <a:headEnd len="sm" w="sm" type="none"/>
            <a:tailEnd len="med" w="med" type="triangle"/>
          </a:ln>
        </p:spPr>
      </p:cxnSp>
      <p:sp>
        <p:nvSpPr>
          <p:cNvPr id="1208" name="Google Shape;1208;p87"/>
          <p:cNvSpPr/>
          <p:nvPr/>
        </p:nvSpPr>
        <p:spPr>
          <a:xfrm rot="5400000">
            <a:off x="3895560" y="2288520"/>
            <a:ext cx="172800" cy="7328160"/>
          </a:xfrm>
          <a:custGeom>
            <a:rect b="b" l="l" r="r" t="t"/>
            <a:pathLst>
              <a:path extrusionOk="0" h="914160" w="43200">
                <a:moveTo>
                  <a:pt x="0" y="0"/>
                </a:moveTo>
                <a:lnTo>
                  <a:pt x="10800" y="421416"/>
                </a:lnTo>
                <a:lnTo>
                  <a:pt x="10800" y="901350"/>
                </a:lnTo>
                <a:close/>
                <a:moveTo>
                  <a:pt x="0" y="0"/>
                </a:moveTo>
                <a:lnTo>
                  <a:pt x="10800" y="421416"/>
                </a:lnTo>
                <a:lnTo>
                  <a:pt x="10800" y="901350"/>
                </a:lnTo>
              </a:path>
            </a:pathLst>
          </a:custGeom>
          <a:noFill/>
          <a:ln cap="flat" cmpd="sng" w="38150">
            <a:solidFill>
              <a:srgbClr val="C00000"/>
            </a:solidFill>
            <a:prstDash val="solid"/>
            <a:round/>
            <a:headEnd len="sm" w="sm" type="none"/>
            <a:tailEnd len="sm" w="sm" type="none"/>
          </a:ln>
        </p:spPr>
      </p:sp>
      <p:sp>
        <p:nvSpPr>
          <p:cNvPr id="1209" name="Google Shape;1209;p87"/>
          <p:cNvSpPr/>
          <p:nvPr/>
        </p:nvSpPr>
        <p:spPr>
          <a:xfrm rot="5400000">
            <a:off x="9852120" y="3632760"/>
            <a:ext cx="209880" cy="4423680"/>
          </a:xfrm>
          <a:custGeom>
            <a:rect b="b" l="l" r="r" t="t"/>
            <a:pathLst>
              <a:path extrusionOk="0" h="454525" w="43200">
                <a:moveTo>
                  <a:pt x="0" y="0"/>
                </a:moveTo>
                <a:lnTo>
                  <a:pt x="10800" y="203089"/>
                </a:lnTo>
                <a:lnTo>
                  <a:pt x="10800" y="441715"/>
                </a:lnTo>
                <a:close/>
                <a:moveTo>
                  <a:pt x="0" y="0"/>
                </a:moveTo>
                <a:lnTo>
                  <a:pt x="10800" y="203089"/>
                </a:lnTo>
                <a:lnTo>
                  <a:pt x="10800" y="441715"/>
                </a:lnTo>
              </a:path>
            </a:pathLst>
          </a:custGeom>
          <a:noFill/>
          <a:ln cap="flat" cmpd="sng" w="38150">
            <a:solidFill>
              <a:srgbClr val="C00000"/>
            </a:solidFill>
            <a:prstDash val="solid"/>
            <a:round/>
            <a:headEnd len="sm" w="sm" type="none"/>
            <a:tailEnd len="sm" w="sm" type="none"/>
          </a:ln>
        </p:spPr>
      </p:sp>
      <p:sp>
        <p:nvSpPr>
          <p:cNvPr id="1210" name="Google Shape;1210;p87"/>
          <p:cNvSpPr/>
          <p:nvPr/>
        </p:nvSpPr>
        <p:spPr>
          <a:xfrm>
            <a:off x="8790120" y="3488400"/>
            <a:ext cx="258228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0070C0"/>
                </a:solidFill>
                <a:latin typeface="Traditional Arabic"/>
                <a:ea typeface="Traditional Arabic"/>
                <a:cs typeface="Traditional Arabic"/>
                <a:sym typeface="Traditional Arabic"/>
              </a:rPr>
              <a:t>اِنْتَفَعَ- يَنْتَفِعُ-اِنْتَفِعْ</a:t>
            </a:r>
            <a:endParaRPr b="0" i="0" sz="2800" u="none" cap="none" strike="noStrike">
              <a:latin typeface="Arial"/>
              <a:ea typeface="Arial"/>
              <a:cs typeface="Arial"/>
              <a:sym typeface="Arial"/>
            </a:endParaRPr>
          </a:p>
        </p:txBody>
      </p:sp>
      <p:sp>
        <p:nvSpPr>
          <p:cNvPr id="1211" name="Google Shape;1211;p87"/>
          <p:cNvSpPr/>
          <p:nvPr/>
        </p:nvSpPr>
        <p:spPr>
          <a:xfrm>
            <a:off x="4358520" y="3155760"/>
            <a:ext cx="1541160" cy="155412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70C0"/>
                </a:solidFill>
                <a:latin typeface="Traditional Arabic"/>
                <a:ea typeface="Traditional Arabic"/>
                <a:cs typeface="Traditional Arabic"/>
                <a:sym typeface="Traditional Arabic"/>
              </a:rPr>
              <a:t>نَفَقَ- يَنْفَقُ- اِنْفَقْ</a:t>
            </a:r>
            <a:endParaRPr b="0" i="0" sz="3200" u="none" cap="none" strike="noStrike">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15" name="Shape 1215"/>
        <p:cNvGrpSpPr/>
        <p:nvPr/>
      </p:nvGrpSpPr>
      <p:grpSpPr>
        <a:xfrm>
          <a:off x="0" y="0"/>
          <a:ext cx="0" cy="0"/>
          <a:chOff x="0" y="0"/>
          <a:chExt cx="0" cy="0"/>
        </a:xfrm>
      </p:grpSpPr>
      <p:sp>
        <p:nvSpPr>
          <p:cNvPr id="1216" name="Google Shape;1216;p88"/>
          <p:cNvSpPr/>
          <p:nvPr/>
        </p:nvSpPr>
        <p:spPr>
          <a:xfrm>
            <a:off x="60480" y="318240"/>
            <a:ext cx="12192120" cy="2102760"/>
          </a:xfrm>
          <a:custGeom>
            <a:rect b="b" l="l" r="r" t="t"/>
            <a:pathLst>
              <a:path extrusionOk="0" h="21600" w="21600">
                <a:moveTo>
                  <a:pt x="0" y="0"/>
                </a:moveTo>
                <a:lnTo>
                  <a:pt x="21600" y="0"/>
                </a:lnTo>
                <a:lnTo>
                  <a:pt x="21600" y="21600"/>
                </a:lnTo>
                <a:lnTo>
                  <a:pt x="0" y="21600"/>
                </a:lnTo>
                <a:close/>
              </a:path>
            </a:pathLst>
          </a:custGeom>
          <a:noFill/>
          <a:ln>
            <a:noFill/>
          </a:ln>
        </p:spPr>
        <p:txBody>
          <a:bodyPr anchorCtr="1"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6600" u="none" cap="none" strike="noStrike">
                <a:solidFill>
                  <a:srgbClr val="000000"/>
                </a:solidFill>
                <a:latin typeface="Traditional Arabic"/>
                <a:ea typeface="Traditional Arabic"/>
                <a:cs typeface="Traditional Arabic"/>
                <a:sym typeface="Traditional Arabic"/>
              </a:rPr>
              <a:t>أفْضَلُ الذِّكْرِ لَا إِلَهَ إِلَّا اللهُ, وَ أَفْضَلُ الدُّعَاءِ الْحَمْدُ لِلهِ</a:t>
            </a:r>
            <a:endParaRPr b="0" i="0" sz="6600" u="none" cap="none" strike="noStrike">
              <a:latin typeface="Arial"/>
              <a:ea typeface="Arial"/>
              <a:cs typeface="Arial"/>
              <a:sym typeface="Arial"/>
            </a:endParaRPr>
          </a:p>
        </p:txBody>
      </p:sp>
      <p:sp>
        <p:nvSpPr>
          <p:cNvPr id="1217" name="Google Shape;1217;p88"/>
          <p:cNvSpPr txBox="1"/>
          <p:nvPr/>
        </p:nvSpPr>
        <p:spPr>
          <a:xfrm>
            <a:off x="-10440" y="6318720"/>
            <a:ext cx="12600720" cy="86184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Rockwell"/>
                <a:ea typeface="Rockwell"/>
                <a:cs typeface="Rockwell"/>
                <a:sym typeface="Rockwell"/>
              </a:rPr>
              <a:t>68. The most virtuous form of remembrance is </a:t>
            </a:r>
            <a:r>
              <a:rPr b="0" i="0" lang="en-US" sz="2800" u="none" cap="none" strike="noStrike">
                <a:solidFill>
                  <a:srgbClr val="000000"/>
                </a:solidFill>
                <a:latin typeface="Traditional Arabic"/>
                <a:ea typeface="Traditional Arabic"/>
                <a:cs typeface="Traditional Arabic"/>
                <a:sym typeface="Traditional Arabic"/>
              </a:rPr>
              <a:t>لَا إِلَهَ إِلَّا اللهُ</a:t>
            </a:r>
            <a:r>
              <a:rPr b="0" i="0" lang="en-US" sz="3200" u="none" cap="none" strike="noStrike">
                <a:solidFill>
                  <a:srgbClr val="000000"/>
                </a:solidFill>
                <a:latin typeface="Traditional Arabic"/>
                <a:ea typeface="Traditional Arabic"/>
                <a:cs typeface="Traditional Arabic"/>
                <a:sym typeface="Traditional Arabic"/>
              </a:rPr>
              <a:t>  </a:t>
            </a:r>
            <a:r>
              <a:rPr b="0" i="0" lang="en-US" sz="1800" u="none" cap="none" strike="noStrike">
                <a:solidFill>
                  <a:srgbClr val="000000"/>
                </a:solidFill>
                <a:latin typeface="Rockwell"/>
                <a:ea typeface="Rockwell"/>
                <a:cs typeface="Rockwell"/>
                <a:sym typeface="Rockwell"/>
              </a:rPr>
              <a:t>and the most virtuous supplication is </a:t>
            </a:r>
            <a:r>
              <a:rPr b="0" i="0" lang="en-US" sz="2800" u="none" cap="none" strike="noStrike">
                <a:solidFill>
                  <a:srgbClr val="000000"/>
                </a:solidFill>
                <a:latin typeface="Traditional Arabic"/>
                <a:ea typeface="Traditional Arabic"/>
                <a:cs typeface="Traditional Arabic"/>
                <a:sym typeface="Traditional Arabic"/>
              </a:rPr>
              <a:t>الْحَمْدُ لِلهِ</a:t>
            </a:r>
            <a:r>
              <a:rPr b="0" i="0" lang="en-US" sz="1800" u="none" cap="none" strike="noStrike">
                <a:solidFill>
                  <a:srgbClr val="000000"/>
                </a:solidFill>
                <a:latin typeface="Rockwell"/>
                <a:ea typeface="Rockwell"/>
                <a:cs typeface="Rockwell"/>
                <a:sym typeface="Rockwell"/>
              </a:rPr>
              <a:t>.</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p:txBody>
      </p:sp>
      <p:cxnSp>
        <p:nvCxnSpPr>
          <p:cNvPr id="1218" name="Google Shape;1218;p88"/>
          <p:cNvCxnSpPr/>
          <p:nvPr/>
        </p:nvCxnSpPr>
        <p:spPr>
          <a:xfrm>
            <a:off x="11079360" y="1124280"/>
            <a:ext cx="360" cy="1690200"/>
          </a:xfrm>
          <a:prstGeom prst="straightConnector1">
            <a:avLst/>
          </a:prstGeom>
          <a:noFill/>
          <a:ln cap="flat" cmpd="sng" w="38150">
            <a:solidFill>
              <a:srgbClr val="945200"/>
            </a:solidFill>
            <a:prstDash val="solid"/>
            <a:round/>
            <a:headEnd len="sm" w="sm" type="none"/>
            <a:tailEnd len="med" w="med" type="triangle"/>
          </a:ln>
        </p:spPr>
      </p:cxnSp>
      <p:sp>
        <p:nvSpPr>
          <p:cNvPr id="1219" name="Google Shape;1219;p88"/>
          <p:cNvSpPr/>
          <p:nvPr/>
        </p:nvSpPr>
        <p:spPr>
          <a:xfrm>
            <a:off x="10648440" y="2876400"/>
            <a:ext cx="13006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1220" name="Google Shape;1220;p88"/>
          <p:cNvSpPr/>
          <p:nvPr/>
        </p:nvSpPr>
        <p:spPr>
          <a:xfrm>
            <a:off x="10108800" y="377568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cxnSp>
        <p:nvCxnSpPr>
          <p:cNvPr id="1221" name="Google Shape;1221;p88"/>
          <p:cNvCxnSpPr/>
          <p:nvPr/>
        </p:nvCxnSpPr>
        <p:spPr>
          <a:xfrm>
            <a:off x="4902480" y="1257120"/>
            <a:ext cx="360" cy="1361160"/>
          </a:xfrm>
          <a:prstGeom prst="straightConnector1">
            <a:avLst/>
          </a:prstGeom>
          <a:noFill/>
          <a:ln cap="flat" cmpd="sng" w="38150">
            <a:solidFill>
              <a:srgbClr val="945200"/>
            </a:solidFill>
            <a:prstDash val="solid"/>
            <a:round/>
            <a:headEnd len="sm" w="sm" type="none"/>
            <a:tailEnd len="med" w="med" type="triangle"/>
          </a:ln>
        </p:spPr>
      </p:cxnSp>
      <p:sp>
        <p:nvSpPr>
          <p:cNvPr id="1222" name="Google Shape;1222;p88"/>
          <p:cNvSpPr/>
          <p:nvPr/>
        </p:nvSpPr>
        <p:spPr>
          <a:xfrm>
            <a:off x="8784000" y="287496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cxnSp>
        <p:nvCxnSpPr>
          <p:cNvPr id="1223" name="Google Shape;1223;p88"/>
          <p:cNvCxnSpPr/>
          <p:nvPr/>
        </p:nvCxnSpPr>
        <p:spPr>
          <a:xfrm>
            <a:off x="649440" y="1257120"/>
            <a:ext cx="360" cy="1165320"/>
          </a:xfrm>
          <a:prstGeom prst="straightConnector1">
            <a:avLst/>
          </a:prstGeom>
          <a:noFill/>
          <a:ln cap="flat" cmpd="sng" w="38150">
            <a:solidFill>
              <a:srgbClr val="C14DCB"/>
            </a:solidFill>
            <a:prstDash val="solid"/>
            <a:round/>
            <a:headEnd len="sm" w="sm" type="none"/>
            <a:tailEnd len="med" w="med" type="triangle"/>
          </a:ln>
        </p:spPr>
      </p:cxnSp>
      <p:cxnSp>
        <p:nvCxnSpPr>
          <p:cNvPr id="1224" name="Google Shape;1224;p88"/>
          <p:cNvCxnSpPr/>
          <p:nvPr/>
        </p:nvCxnSpPr>
        <p:spPr>
          <a:xfrm>
            <a:off x="1104480" y="1269360"/>
            <a:ext cx="360" cy="1182960"/>
          </a:xfrm>
          <a:prstGeom prst="straightConnector1">
            <a:avLst/>
          </a:prstGeom>
          <a:noFill/>
          <a:ln cap="flat" cmpd="sng" w="38150">
            <a:solidFill>
              <a:srgbClr val="C14DCB"/>
            </a:solidFill>
            <a:prstDash val="solid"/>
            <a:round/>
            <a:headEnd len="sm" w="sm" type="none"/>
            <a:tailEnd len="med" w="med" type="triangle"/>
          </a:ln>
        </p:spPr>
      </p:cxnSp>
      <p:cxnSp>
        <p:nvCxnSpPr>
          <p:cNvPr id="1225" name="Google Shape;1225;p88"/>
          <p:cNvCxnSpPr/>
          <p:nvPr/>
        </p:nvCxnSpPr>
        <p:spPr>
          <a:xfrm>
            <a:off x="9511920" y="1300320"/>
            <a:ext cx="360" cy="1458720"/>
          </a:xfrm>
          <a:prstGeom prst="straightConnector1">
            <a:avLst/>
          </a:prstGeom>
          <a:noFill/>
          <a:ln cap="flat" cmpd="sng" w="38150">
            <a:solidFill>
              <a:srgbClr val="945200"/>
            </a:solidFill>
            <a:prstDash val="solid"/>
            <a:round/>
            <a:headEnd len="sm" w="sm" type="none"/>
            <a:tailEnd len="med" w="med" type="triangle"/>
          </a:ln>
        </p:spPr>
      </p:cxnSp>
      <p:sp>
        <p:nvSpPr>
          <p:cNvPr id="1226" name="Google Shape;1226;p88"/>
          <p:cNvSpPr/>
          <p:nvPr/>
        </p:nvSpPr>
        <p:spPr>
          <a:xfrm>
            <a:off x="162720" y="2451960"/>
            <a:ext cx="11437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مجرور</a:t>
            </a:r>
            <a:endParaRPr b="0" i="0" sz="2800" u="none" cap="none" strike="noStrike">
              <a:latin typeface="Arial"/>
              <a:ea typeface="Arial"/>
              <a:cs typeface="Arial"/>
              <a:sym typeface="Arial"/>
            </a:endParaRPr>
          </a:p>
        </p:txBody>
      </p:sp>
      <p:cxnSp>
        <p:nvCxnSpPr>
          <p:cNvPr id="1227" name="Google Shape;1227;p88"/>
          <p:cNvCxnSpPr/>
          <p:nvPr/>
        </p:nvCxnSpPr>
        <p:spPr>
          <a:xfrm>
            <a:off x="5815440" y="1378800"/>
            <a:ext cx="48960" cy="3286440"/>
          </a:xfrm>
          <a:prstGeom prst="straightConnector1">
            <a:avLst/>
          </a:prstGeom>
          <a:noFill/>
          <a:ln cap="flat" cmpd="sng" w="38150">
            <a:solidFill>
              <a:srgbClr val="000000"/>
            </a:solidFill>
            <a:prstDash val="solid"/>
            <a:round/>
            <a:headEnd len="sm" w="sm" type="none"/>
            <a:tailEnd len="med" w="med" type="triangle"/>
          </a:ln>
        </p:spPr>
      </p:cxnSp>
      <p:sp>
        <p:nvSpPr>
          <p:cNvPr id="1228" name="Google Shape;1228;p88"/>
          <p:cNvSpPr/>
          <p:nvPr/>
        </p:nvSpPr>
        <p:spPr>
          <a:xfrm rot="5400000">
            <a:off x="7416000" y="322200"/>
            <a:ext cx="405360" cy="2652480"/>
          </a:xfrm>
          <a:custGeom>
            <a:rect b="b" l="l" r="r" t="t"/>
            <a:pathLst>
              <a:path extrusionOk="0" h="141234" w="43200">
                <a:moveTo>
                  <a:pt x="0" y="0"/>
                </a:moveTo>
                <a:lnTo>
                  <a:pt x="10800" y="54276"/>
                </a:lnTo>
                <a:lnTo>
                  <a:pt x="10800" y="128424"/>
                </a:lnTo>
                <a:close/>
                <a:moveTo>
                  <a:pt x="0" y="0"/>
                </a:moveTo>
                <a:lnTo>
                  <a:pt x="10800" y="54276"/>
                </a:lnTo>
                <a:lnTo>
                  <a:pt x="10800" y="128424"/>
                </a:lnTo>
              </a:path>
            </a:pathLst>
          </a:custGeom>
          <a:noFill/>
          <a:ln cap="flat" cmpd="sng" w="38150">
            <a:solidFill>
              <a:srgbClr val="C00000"/>
            </a:solidFill>
            <a:prstDash val="solid"/>
            <a:round/>
            <a:headEnd len="sm" w="sm" type="none"/>
            <a:tailEnd len="sm" w="sm" type="none"/>
          </a:ln>
        </p:spPr>
      </p:sp>
      <p:sp>
        <p:nvSpPr>
          <p:cNvPr id="1229" name="Google Shape;1229;p88"/>
          <p:cNvSpPr/>
          <p:nvPr/>
        </p:nvSpPr>
        <p:spPr>
          <a:xfrm rot="5400000">
            <a:off x="10275120" y="2169720"/>
            <a:ext cx="209880" cy="2776320"/>
          </a:xfrm>
          <a:custGeom>
            <a:rect b="b" l="l" r="r" t="t"/>
            <a:pathLst>
              <a:path extrusionOk="0" h="285275" w="43200">
                <a:moveTo>
                  <a:pt x="0" y="0"/>
                </a:moveTo>
                <a:lnTo>
                  <a:pt x="10800" y="122696"/>
                </a:lnTo>
                <a:lnTo>
                  <a:pt x="10800" y="272465"/>
                </a:lnTo>
                <a:close/>
                <a:moveTo>
                  <a:pt x="0" y="0"/>
                </a:moveTo>
                <a:lnTo>
                  <a:pt x="10800" y="122696"/>
                </a:lnTo>
                <a:lnTo>
                  <a:pt x="10800" y="272465"/>
                </a:lnTo>
              </a:path>
            </a:pathLst>
          </a:custGeom>
          <a:noFill/>
          <a:ln cap="flat" cmpd="sng" w="38150">
            <a:solidFill>
              <a:srgbClr val="C00000"/>
            </a:solidFill>
            <a:prstDash val="solid"/>
            <a:round/>
            <a:headEnd len="sm" w="sm" type="none"/>
            <a:tailEnd len="sm" w="sm" type="none"/>
          </a:ln>
        </p:spPr>
      </p:sp>
      <p:cxnSp>
        <p:nvCxnSpPr>
          <p:cNvPr id="1230" name="Google Shape;1230;p88"/>
          <p:cNvCxnSpPr/>
          <p:nvPr/>
        </p:nvCxnSpPr>
        <p:spPr>
          <a:xfrm>
            <a:off x="3287160" y="1068840"/>
            <a:ext cx="360" cy="1595160"/>
          </a:xfrm>
          <a:prstGeom prst="straightConnector1">
            <a:avLst/>
          </a:prstGeom>
          <a:noFill/>
          <a:ln cap="flat" cmpd="sng" w="38150">
            <a:solidFill>
              <a:srgbClr val="945200"/>
            </a:solidFill>
            <a:prstDash val="solid"/>
            <a:round/>
            <a:headEnd len="sm" w="sm" type="none"/>
            <a:tailEnd len="med" w="med" type="triangle"/>
          </a:ln>
        </p:spPr>
      </p:cxnSp>
      <p:sp>
        <p:nvSpPr>
          <p:cNvPr id="1231" name="Google Shape;1231;p88"/>
          <p:cNvSpPr/>
          <p:nvPr/>
        </p:nvSpPr>
        <p:spPr>
          <a:xfrm>
            <a:off x="2597760" y="26179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 اليه </a:t>
            </a:r>
            <a:endParaRPr b="0" i="0" sz="3200" u="none" cap="none" strike="noStrike">
              <a:latin typeface="Arial"/>
              <a:ea typeface="Arial"/>
              <a:cs typeface="Arial"/>
              <a:sym typeface="Arial"/>
            </a:endParaRPr>
          </a:p>
        </p:txBody>
      </p:sp>
      <p:sp>
        <p:nvSpPr>
          <p:cNvPr id="1232" name="Google Shape;1232;p88"/>
          <p:cNvSpPr/>
          <p:nvPr/>
        </p:nvSpPr>
        <p:spPr>
          <a:xfrm>
            <a:off x="4283280" y="2734920"/>
            <a:ext cx="265248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945200"/>
                </a:solidFill>
                <a:latin typeface="Traditional Arabic"/>
                <a:ea typeface="Traditional Arabic"/>
                <a:cs typeface="Traditional Arabic"/>
                <a:sym typeface="Traditional Arabic"/>
              </a:rPr>
              <a:t>مضاف</a:t>
            </a:r>
            <a:endParaRPr b="0" i="0" sz="3200" u="none" cap="none" strike="noStrike">
              <a:latin typeface="Arial"/>
              <a:ea typeface="Arial"/>
              <a:cs typeface="Arial"/>
              <a:sym typeface="Arial"/>
            </a:endParaRPr>
          </a:p>
        </p:txBody>
      </p:sp>
      <p:sp>
        <p:nvSpPr>
          <p:cNvPr id="1233" name="Google Shape;1233;p88"/>
          <p:cNvSpPr/>
          <p:nvPr/>
        </p:nvSpPr>
        <p:spPr>
          <a:xfrm rot="5400000">
            <a:off x="4055040" y="2508120"/>
            <a:ext cx="209880" cy="2776320"/>
          </a:xfrm>
          <a:custGeom>
            <a:rect b="b" l="l" r="r" t="t"/>
            <a:pathLst>
              <a:path extrusionOk="0" h="285275" w="43200">
                <a:moveTo>
                  <a:pt x="0" y="0"/>
                </a:moveTo>
                <a:lnTo>
                  <a:pt x="10800" y="122696"/>
                </a:lnTo>
                <a:lnTo>
                  <a:pt x="10800" y="272465"/>
                </a:lnTo>
                <a:close/>
                <a:moveTo>
                  <a:pt x="0" y="0"/>
                </a:moveTo>
                <a:lnTo>
                  <a:pt x="10800" y="122696"/>
                </a:lnTo>
                <a:lnTo>
                  <a:pt x="10800" y="272465"/>
                </a:lnTo>
              </a:path>
            </a:pathLst>
          </a:custGeom>
          <a:noFill/>
          <a:ln cap="flat" cmpd="sng" w="38150">
            <a:solidFill>
              <a:srgbClr val="C00000"/>
            </a:solidFill>
            <a:prstDash val="solid"/>
            <a:round/>
            <a:headEnd len="sm" w="sm" type="none"/>
            <a:tailEnd len="sm" w="sm" type="none"/>
          </a:ln>
        </p:spPr>
      </p:sp>
      <p:sp>
        <p:nvSpPr>
          <p:cNvPr id="1234" name="Google Shape;1234;p88"/>
          <p:cNvSpPr/>
          <p:nvPr/>
        </p:nvSpPr>
        <p:spPr>
          <a:xfrm>
            <a:off x="3787560" y="388008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مبتدا</a:t>
            </a:r>
            <a:r>
              <a:rPr b="0" i="0" lang="en-US" sz="3600" u="none" cap="none" strike="noStrike">
                <a:solidFill>
                  <a:srgbClr val="C00000"/>
                </a:solidFill>
                <a:latin typeface="Traditional Arabic"/>
                <a:ea typeface="Traditional Arabic"/>
                <a:cs typeface="Traditional Arabic"/>
                <a:sym typeface="Traditional Arabic"/>
              </a:rPr>
              <a:t> </a:t>
            </a:r>
            <a:endParaRPr b="0" i="0" sz="3600" u="none" cap="none" strike="noStrike">
              <a:latin typeface="Arial"/>
              <a:ea typeface="Arial"/>
              <a:cs typeface="Arial"/>
              <a:sym typeface="Arial"/>
            </a:endParaRPr>
          </a:p>
        </p:txBody>
      </p:sp>
      <p:sp>
        <p:nvSpPr>
          <p:cNvPr id="1235" name="Google Shape;1235;p88"/>
          <p:cNvSpPr/>
          <p:nvPr/>
        </p:nvSpPr>
        <p:spPr>
          <a:xfrm>
            <a:off x="804600" y="2401920"/>
            <a:ext cx="1609920" cy="51840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none" cap="none" strike="noStrike">
                <a:solidFill>
                  <a:srgbClr val="C14DCB"/>
                </a:solidFill>
                <a:latin typeface="Traditional Arabic"/>
                <a:ea typeface="Traditional Arabic"/>
                <a:cs typeface="Traditional Arabic"/>
                <a:sym typeface="Traditional Arabic"/>
              </a:rPr>
              <a:t>حرف جر </a:t>
            </a:r>
            <a:endParaRPr b="0" i="0" sz="2800" u="none" cap="none" strike="noStrike">
              <a:latin typeface="Arial"/>
              <a:ea typeface="Arial"/>
              <a:cs typeface="Arial"/>
              <a:sym typeface="Arial"/>
            </a:endParaRPr>
          </a:p>
        </p:txBody>
      </p:sp>
      <p:sp>
        <p:nvSpPr>
          <p:cNvPr id="1236" name="Google Shape;1236;p88"/>
          <p:cNvSpPr/>
          <p:nvPr/>
        </p:nvSpPr>
        <p:spPr>
          <a:xfrm rot="5400000">
            <a:off x="778320" y="2300760"/>
            <a:ext cx="215280" cy="1495800"/>
          </a:xfrm>
          <a:custGeom>
            <a:rect b="b" l="l" r="r" t="t"/>
            <a:pathLst>
              <a:path extrusionOk="0" h="149866" w="43200">
                <a:moveTo>
                  <a:pt x="0" y="0"/>
                </a:moveTo>
                <a:lnTo>
                  <a:pt x="10800" y="58376"/>
                </a:lnTo>
                <a:lnTo>
                  <a:pt x="10800" y="137056"/>
                </a:lnTo>
                <a:close/>
                <a:moveTo>
                  <a:pt x="0" y="0"/>
                </a:moveTo>
                <a:lnTo>
                  <a:pt x="10800" y="58376"/>
                </a:lnTo>
                <a:lnTo>
                  <a:pt x="10800" y="137056"/>
                </a:lnTo>
              </a:path>
            </a:pathLst>
          </a:custGeom>
          <a:noFill/>
          <a:ln cap="flat" cmpd="sng" w="38150">
            <a:solidFill>
              <a:srgbClr val="C00000"/>
            </a:solidFill>
            <a:prstDash val="solid"/>
            <a:round/>
            <a:headEnd len="sm" w="sm" type="none"/>
            <a:tailEnd len="sm" w="sm" type="none"/>
          </a:ln>
        </p:spPr>
      </p:sp>
      <p:sp>
        <p:nvSpPr>
          <p:cNvPr id="1237" name="Google Shape;1237;p88"/>
          <p:cNvSpPr/>
          <p:nvPr/>
        </p:nvSpPr>
        <p:spPr>
          <a:xfrm>
            <a:off x="571320" y="3156120"/>
            <a:ext cx="11955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مُتَعَلِّق</a:t>
            </a:r>
            <a:endParaRPr b="0" i="0" sz="3200" u="none" cap="none" strike="noStrike">
              <a:latin typeface="Arial"/>
              <a:ea typeface="Arial"/>
              <a:cs typeface="Arial"/>
              <a:sym typeface="Arial"/>
            </a:endParaRPr>
          </a:p>
        </p:txBody>
      </p:sp>
      <p:sp>
        <p:nvSpPr>
          <p:cNvPr id="1238" name="Google Shape;1238;p88"/>
          <p:cNvSpPr/>
          <p:nvPr/>
        </p:nvSpPr>
        <p:spPr>
          <a:xfrm>
            <a:off x="1617840" y="3037320"/>
            <a:ext cx="1440360" cy="6404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C00000"/>
                </a:solidFill>
                <a:latin typeface="Traditional Arabic"/>
                <a:ea typeface="Traditional Arabic"/>
                <a:cs typeface="Traditional Arabic"/>
                <a:sym typeface="Traditional Arabic"/>
              </a:rPr>
              <a:t>مبتدا </a:t>
            </a:r>
            <a:endParaRPr b="0" i="0" sz="3600" u="none" cap="none" strike="noStrike">
              <a:latin typeface="Arial"/>
              <a:ea typeface="Arial"/>
              <a:cs typeface="Arial"/>
              <a:sym typeface="Arial"/>
            </a:endParaRPr>
          </a:p>
        </p:txBody>
      </p:sp>
      <p:cxnSp>
        <p:nvCxnSpPr>
          <p:cNvPr id="1239" name="Google Shape;1239;p88"/>
          <p:cNvCxnSpPr/>
          <p:nvPr/>
        </p:nvCxnSpPr>
        <p:spPr>
          <a:xfrm>
            <a:off x="1937520" y="1068840"/>
            <a:ext cx="360" cy="1959120"/>
          </a:xfrm>
          <a:prstGeom prst="straightConnector1">
            <a:avLst/>
          </a:prstGeom>
          <a:noFill/>
          <a:ln cap="flat" cmpd="sng" w="38150">
            <a:solidFill>
              <a:srgbClr val="C00000"/>
            </a:solidFill>
            <a:prstDash val="solid"/>
            <a:round/>
            <a:headEnd len="sm" w="sm" type="none"/>
            <a:tailEnd len="med" w="med" type="triangle"/>
          </a:ln>
        </p:spPr>
      </p:cxnSp>
      <p:sp>
        <p:nvSpPr>
          <p:cNvPr id="1240" name="Google Shape;1240;p88"/>
          <p:cNvSpPr/>
          <p:nvPr/>
        </p:nvSpPr>
        <p:spPr>
          <a:xfrm rot="5400000">
            <a:off x="1122480" y="2752200"/>
            <a:ext cx="306000" cy="2430000"/>
          </a:xfrm>
          <a:custGeom>
            <a:rect b="b" l="l" r="r" t="t"/>
            <a:pathLst>
              <a:path extrusionOk="0" h="171353" w="43200">
                <a:moveTo>
                  <a:pt x="0" y="0"/>
                </a:moveTo>
                <a:lnTo>
                  <a:pt x="10800" y="68583"/>
                </a:lnTo>
                <a:lnTo>
                  <a:pt x="10800" y="158543"/>
                </a:lnTo>
                <a:close/>
                <a:moveTo>
                  <a:pt x="0" y="0"/>
                </a:moveTo>
                <a:lnTo>
                  <a:pt x="10800" y="68583"/>
                </a:lnTo>
                <a:lnTo>
                  <a:pt x="10800" y="158543"/>
                </a:lnTo>
              </a:path>
            </a:pathLst>
          </a:custGeom>
          <a:noFill/>
          <a:ln cap="flat" cmpd="sng" w="38150">
            <a:solidFill>
              <a:srgbClr val="C00000"/>
            </a:solidFill>
            <a:prstDash val="solid"/>
            <a:round/>
            <a:headEnd len="sm" w="sm" type="none"/>
            <a:tailEnd len="sm" w="sm" type="none"/>
          </a:ln>
        </p:spPr>
      </p:sp>
      <p:sp>
        <p:nvSpPr>
          <p:cNvPr id="1241" name="Google Shape;1241;p88"/>
          <p:cNvSpPr/>
          <p:nvPr/>
        </p:nvSpPr>
        <p:spPr>
          <a:xfrm>
            <a:off x="1202400" y="4109760"/>
            <a:ext cx="782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sp>
        <p:nvSpPr>
          <p:cNvPr id="1242" name="Google Shape;1242;p88"/>
          <p:cNvSpPr/>
          <p:nvPr/>
        </p:nvSpPr>
        <p:spPr>
          <a:xfrm>
            <a:off x="5450760" y="4642920"/>
            <a:ext cx="141156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حرف عطف</a:t>
            </a:r>
            <a:endParaRPr b="0" i="0" sz="3200" u="none" cap="none" strike="noStrike">
              <a:latin typeface="Arial"/>
              <a:ea typeface="Arial"/>
              <a:cs typeface="Arial"/>
              <a:sym typeface="Arial"/>
            </a:endParaRPr>
          </a:p>
        </p:txBody>
      </p:sp>
      <p:sp>
        <p:nvSpPr>
          <p:cNvPr id="1243" name="Google Shape;1243;p88"/>
          <p:cNvSpPr/>
          <p:nvPr/>
        </p:nvSpPr>
        <p:spPr>
          <a:xfrm>
            <a:off x="7344720" y="3791520"/>
            <a:ext cx="78264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C00000"/>
                </a:solidFill>
                <a:latin typeface="Traditional Arabic"/>
                <a:ea typeface="Traditional Arabic"/>
                <a:cs typeface="Traditional Arabic"/>
                <a:sym typeface="Traditional Arabic"/>
              </a:rPr>
              <a:t>خَبَر</a:t>
            </a:r>
            <a:endParaRPr b="0" i="0" sz="3200" u="none" cap="none" strike="noStrike">
              <a:latin typeface="Arial"/>
              <a:ea typeface="Arial"/>
              <a:cs typeface="Arial"/>
              <a:sym typeface="Arial"/>
            </a:endParaRPr>
          </a:p>
        </p:txBody>
      </p:sp>
      <p:cxnSp>
        <p:nvCxnSpPr>
          <p:cNvPr id="1244" name="Google Shape;1244;p88"/>
          <p:cNvCxnSpPr/>
          <p:nvPr/>
        </p:nvCxnSpPr>
        <p:spPr>
          <a:xfrm>
            <a:off x="7660440" y="1928520"/>
            <a:ext cx="360" cy="1924200"/>
          </a:xfrm>
          <a:prstGeom prst="straightConnector1">
            <a:avLst/>
          </a:prstGeom>
          <a:noFill/>
          <a:ln cap="flat" cmpd="sng" w="38150">
            <a:solidFill>
              <a:srgbClr val="C00000"/>
            </a:solidFill>
            <a:prstDash val="dashDot"/>
            <a:miter lim="8000"/>
            <a:headEnd len="sm" w="sm" type="none"/>
            <a:tailEnd len="sm" w="sm" type="none"/>
          </a:ln>
        </p:spPr>
      </p:cxnSp>
      <p:sp>
        <p:nvSpPr>
          <p:cNvPr id="1245" name="Google Shape;1245;p88"/>
          <p:cNvSpPr/>
          <p:nvPr/>
        </p:nvSpPr>
        <p:spPr>
          <a:xfrm>
            <a:off x="1035720" y="3621960"/>
            <a:ext cx="1218240" cy="215280"/>
          </a:xfrm>
          <a:custGeom>
            <a:rect b="b" l="l" r="r" t="t"/>
            <a:pathLst>
              <a:path extrusionOk="0" h="43200" w="121069">
                <a:moveTo>
                  <a:pt x="116663" y="0"/>
                </a:moveTo>
                <a:lnTo>
                  <a:pt x="121069" y="4018"/>
                </a:lnTo>
                <a:lnTo>
                  <a:pt x="118369" y="4018"/>
                </a:lnTo>
                <a:lnTo>
                  <a:pt x="110269" y="4018"/>
                </a:lnTo>
                <a:close/>
                <a:moveTo>
                  <a:pt x="56982" y="21600"/>
                </a:moveTo>
                <a:lnTo>
                  <a:pt x="5400" y="0"/>
                </a:lnTo>
                <a:close/>
                <a:moveTo>
                  <a:pt x="59682" y="21576"/>
                </a:moveTo>
                <a:lnTo>
                  <a:pt x="110269" y="4018"/>
                </a:lnTo>
                <a:lnTo>
                  <a:pt x="116663" y="0"/>
                </a:lnTo>
                <a:lnTo>
                  <a:pt x="121069" y="4018"/>
                </a:lnTo>
                <a:lnTo>
                  <a:pt x="118369" y="4018"/>
                </a:lnTo>
                <a:lnTo>
                  <a:pt x="56982" y="21600"/>
                </a:lnTo>
                <a:lnTo>
                  <a:pt x="5400" y="0"/>
                </a:lnTo>
              </a:path>
            </a:pathLst>
          </a:custGeom>
          <a:solidFill>
            <a:srgbClr val="C00000"/>
          </a:solidFill>
          <a:ln cap="flat" cmpd="sng" w="12600">
            <a:solidFill>
              <a:srgbClr val="C00000"/>
            </a:solidFill>
            <a:prstDash val="solid"/>
            <a:miter lim="8000"/>
            <a:headEnd len="sm" w="sm" type="none"/>
            <a:tailEnd len="sm" w="sm" type="none"/>
          </a:ln>
        </p:spPr>
      </p:sp>
      <p:sp>
        <p:nvSpPr>
          <p:cNvPr id="1246" name="Google Shape;1246;p88"/>
          <p:cNvSpPr/>
          <p:nvPr/>
        </p:nvSpPr>
        <p:spPr>
          <a:xfrm rot="5400000">
            <a:off x="8985240" y="1824480"/>
            <a:ext cx="269640" cy="5949720"/>
          </a:xfrm>
          <a:custGeom>
            <a:rect b="b" l="l" r="r" t="t"/>
            <a:pathLst>
              <a:path extrusionOk="0" h="476006" w="43200">
                <a:moveTo>
                  <a:pt x="0" y="0"/>
                </a:moveTo>
                <a:lnTo>
                  <a:pt x="10800" y="213293"/>
                </a:lnTo>
                <a:lnTo>
                  <a:pt x="10800" y="463196"/>
                </a:lnTo>
                <a:close/>
                <a:moveTo>
                  <a:pt x="0" y="0"/>
                </a:moveTo>
                <a:lnTo>
                  <a:pt x="10800" y="213293"/>
                </a:lnTo>
                <a:lnTo>
                  <a:pt x="10800" y="463196"/>
                </a:lnTo>
              </a:path>
            </a:pathLst>
          </a:custGeom>
          <a:noFill/>
          <a:ln cap="flat" cmpd="sng" w="38150">
            <a:solidFill>
              <a:srgbClr val="000000"/>
            </a:solidFill>
            <a:prstDash val="solid"/>
            <a:round/>
            <a:headEnd len="sm" w="sm" type="none"/>
            <a:tailEnd len="sm" w="sm" type="none"/>
          </a:ln>
        </p:spPr>
      </p:sp>
      <p:sp>
        <p:nvSpPr>
          <p:cNvPr id="1247" name="Google Shape;1247;p88"/>
          <p:cNvSpPr/>
          <p:nvPr/>
        </p:nvSpPr>
        <p:spPr>
          <a:xfrm rot="5400000">
            <a:off x="2754000" y="2026440"/>
            <a:ext cx="137160" cy="5451120"/>
          </a:xfrm>
          <a:custGeom>
            <a:rect b="b" l="l" r="r" t="t"/>
            <a:pathLst>
              <a:path extrusionOk="0" h="856253" w="43200">
                <a:moveTo>
                  <a:pt x="0" y="0"/>
                </a:moveTo>
                <a:lnTo>
                  <a:pt x="10800" y="393910"/>
                </a:lnTo>
                <a:lnTo>
                  <a:pt x="10800" y="843443"/>
                </a:lnTo>
                <a:close/>
                <a:moveTo>
                  <a:pt x="0" y="0"/>
                </a:moveTo>
                <a:lnTo>
                  <a:pt x="10800" y="393910"/>
                </a:lnTo>
                <a:lnTo>
                  <a:pt x="10800" y="843443"/>
                </a:lnTo>
              </a:path>
            </a:pathLst>
          </a:custGeom>
          <a:noFill/>
          <a:ln cap="flat" cmpd="sng" w="38150">
            <a:solidFill>
              <a:srgbClr val="000000"/>
            </a:solidFill>
            <a:prstDash val="solid"/>
            <a:round/>
            <a:headEnd len="sm" w="sm" type="none"/>
            <a:tailEnd len="sm" w="sm" type="none"/>
          </a:ln>
        </p:spPr>
      </p:sp>
      <p:sp>
        <p:nvSpPr>
          <p:cNvPr id="1248" name="Google Shape;1248;p88"/>
          <p:cNvSpPr/>
          <p:nvPr/>
        </p:nvSpPr>
        <p:spPr>
          <a:xfrm>
            <a:off x="8527680" y="4949280"/>
            <a:ext cx="1901160" cy="106668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 عليه</a:t>
            </a:r>
            <a:endParaRPr b="0" i="0" sz="3200" u="none" cap="none" strike="noStrike">
              <a:latin typeface="Arial"/>
              <a:ea typeface="Arial"/>
              <a:cs typeface="Arial"/>
              <a:sym typeface="Arial"/>
            </a:endParaRPr>
          </a:p>
        </p:txBody>
      </p:sp>
      <p:sp>
        <p:nvSpPr>
          <p:cNvPr id="1249" name="Google Shape;1249;p88"/>
          <p:cNvSpPr/>
          <p:nvPr/>
        </p:nvSpPr>
        <p:spPr>
          <a:xfrm>
            <a:off x="2107440" y="4899240"/>
            <a:ext cx="1901160" cy="579240"/>
          </a:xfrm>
          <a:custGeom>
            <a:rect b="b" l="l" r="r" t="t"/>
            <a:pathLst>
              <a:path extrusionOk="0" h="21600" w="21600">
                <a:moveTo>
                  <a:pt x="0" y="0"/>
                </a:moveTo>
                <a:lnTo>
                  <a:pt x="21600" y="0"/>
                </a:lnTo>
                <a:lnTo>
                  <a:pt x="21600" y="21600"/>
                </a:lnTo>
                <a:lnTo>
                  <a:pt x="0" y="2160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Traditional Arabic"/>
                <a:ea typeface="Traditional Arabic"/>
                <a:cs typeface="Traditional Arabic"/>
                <a:sym typeface="Traditional Arabic"/>
              </a:rPr>
              <a:t>معطوف</a:t>
            </a:r>
            <a:endParaRPr b="0" i="0" sz="3200" u="none" cap="none" strike="noStrike">
              <a:latin typeface="Arial"/>
              <a:ea typeface="Arial"/>
              <a:cs typeface="Arial"/>
              <a:sym typeface="Arial"/>
            </a:endParaRPr>
          </a:p>
        </p:txBody>
      </p:sp>
      <p:sp>
        <p:nvSpPr>
          <p:cNvPr id="1250" name="Google Shape;1250;p88"/>
          <p:cNvSpPr txBox="1"/>
          <p:nvPr/>
        </p:nvSpPr>
        <p:spPr>
          <a:xfrm>
            <a:off x="4917600" y="5794920"/>
            <a:ext cx="408816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rgbClr val="000000"/>
                </a:solidFill>
                <a:latin typeface="Traditional Arabic"/>
                <a:ea typeface="Traditional Arabic"/>
                <a:cs typeface="Traditional Arabic"/>
                <a:sym typeface="Traditional Arabic"/>
              </a:rPr>
              <a:t>اَلْجُمْلَةُ الْمَعْطُوْفِيَّة</a:t>
            </a:r>
            <a:endParaRPr b="0" i="0" sz="3600" u="none" cap="none" strike="noStrike">
              <a:latin typeface="Arial"/>
              <a:ea typeface="Arial"/>
              <a:cs typeface="Arial"/>
              <a:sym typeface="Arial"/>
            </a:endParaRPr>
          </a:p>
        </p:txBody>
      </p:sp>
      <p:sp>
        <p:nvSpPr>
          <p:cNvPr id="1251" name="Google Shape;1251;p88"/>
          <p:cNvSpPr/>
          <p:nvPr/>
        </p:nvSpPr>
        <p:spPr>
          <a:xfrm rot="5400000">
            <a:off x="5841720" y="-226800"/>
            <a:ext cx="313200" cy="11671200"/>
          </a:xfrm>
          <a:custGeom>
            <a:rect b="b" l="l" r="r" t="t"/>
            <a:pathLst>
              <a:path extrusionOk="0" h="804011" w="43200">
                <a:moveTo>
                  <a:pt x="0" y="0"/>
                </a:moveTo>
                <a:lnTo>
                  <a:pt x="10800" y="369095"/>
                </a:lnTo>
                <a:lnTo>
                  <a:pt x="10800" y="791201"/>
                </a:lnTo>
                <a:close/>
                <a:moveTo>
                  <a:pt x="0" y="0"/>
                </a:moveTo>
                <a:lnTo>
                  <a:pt x="10800" y="369095"/>
                </a:lnTo>
                <a:lnTo>
                  <a:pt x="10800" y="791201"/>
                </a:lnTo>
              </a:path>
            </a:pathLst>
          </a:custGeom>
          <a:noFill/>
          <a:ln cap="flat" cmpd="sng" w="38150">
            <a:solidFill>
              <a:srgbClr val="000000"/>
            </a:solidFill>
            <a:prstDash val="solid"/>
            <a:round/>
            <a:headEnd len="sm" w="sm" type="none"/>
            <a:tailEnd len="sm" w="sm" type="none"/>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