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1"/>
  </p:sldMasterIdLst>
  <p:sldIdLst>
    <p:sldId id="391" r:id="rId2"/>
    <p:sldId id="409" r:id="rId3"/>
    <p:sldId id="410" r:id="rId4"/>
    <p:sldId id="411" r:id="rId5"/>
    <p:sldId id="412" r:id="rId6"/>
    <p:sldId id="430" r:id="rId7"/>
    <p:sldId id="431" r:id="rId8"/>
    <p:sldId id="432" r:id="rId9"/>
    <p:sldId id="424" r:id="rId10"/>
    <p:sldId id="425" r:id="rId11"/>
    <p:sldId id="426" r:id="rId12"/>
    <p:sldId id="427" r:id="rId13"/>
    <p:sldId id="428" r:id="rId14"/>
    <p:sldId id="42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0432FF"/>
    <a:srgbClr val="929000"/>
    <a:srgbClr val="FF2F92"/>
    <a:srgbClr val="009051"/>
    <a:srgbClr val="945200"/>
    <a:srgbClr val="DE09AC"/>
    <a:srgbClr val="FF2600"/>
    <a:srgbClr val="C14DCB"/>
    <a:srgbClr val="16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69"/>
    <p:restoredTop sz="94705"/>
  </p:normalViewPr>
  <p:slideViewPr>
    <p:cSldViewPr snapToGrid="0" snapToObjects="1">
      <p:cViewPr varScale="1">
        <p:scale>
          <a:sx n="61" d="100"/>
          <a:sy n="61" d="100"/>
        </p:scale>
        <p:origin x="6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5" d="100"/>
        <a:sy n="13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1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6821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5084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6874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65819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24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435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716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0452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879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0111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6FA2B21-3FCD-4721-B95C-427943F61125}" type="datetime1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0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FC91A44F-4CA1-9042-ACF0-3DB1D8323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09798" y="1670263"/>
            <a:ext cx="7772400" cy="2971800"/>
          </a:xfrm>
        </p:spPr>
        <p:txBody>
          <a:bodyPr lIns="91421" tIns="45701" rIns="91421" bIns="45701" anchorCtr="1"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ar-AE" sz="9600" dirty="0">
                <a:solidFill>
                  <a:srgbClr val="002060"/>
                </a:solidFill>
                <a:latin typeface="Traditional Arabic"/>
                <a:cs typeface="Traditional Arabic"/>
              </a:rPr>
              <a:t>نوع آخر منه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6B89786-B934-7745-9CBA-AB29F121E63D}"/>
              </a:ext>
            </a:extLst>
          </p:cNvPr>
          <p:cNvSpPr/>
          <p:nvPr/>
        </p:nvSpPr>
        <p:spPr>
          <a:xfrm>
            <a:off x="1334649" y="3416966"/>
            <a:ext cx="9522698" cy="23391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8000" kern="1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</a:rPr>
              <a:t>More Conditional sentences</a:t>
            </a:r>
          </a:p>
        </p:txBody>
      </p:sp>
    </p:spTree>
    <p:extLst>
      <p:ext uri="{BB962C8B-B14F-4D97-AF65-F5344CB8AC3E}">
        <p14:creationId xmlns:p14="http://schemas.microsoft.com/office/powerpoint/2010/main" val="25491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FABF80A-9541-6D4F-8798-AF770F530ED6}"/>
              </a:ext>
            </a:extLst>
          </p:cNvPr>
          <p:cNvSpPr/>
          <p:nvPr/>
        </p:nvSpPr>
        <p:spPr>
          <a:xfrm>
            <a:off x="551854" y="384859"/>
            <a:ext cx="1108829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اِذَا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سَرَّتْكَ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حَسَنَتُكَ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سَاءَتْكَ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سَيِّئَتُكَ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فَأَنْتَ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مُؤْمِنٌ</a:t>
            </a:r>
            <a:endParaRPr lang="en-GB" sz="6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0E7758-3462-CC4E-B45E-75D1C214E549}"/>
              </a:ext>
            </a:extLst>
          </p:cNvPr>
          <p:cNvSpPr/>
          <p:nvPr/>
        </p:nvSpPr>
        <p:spPr>
          <a:xfrm>
            <a:off x="149158" y="5826810"/>
            <a:ext cx="11088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253. When your good deeds make you happy and your bad deeds make you sad, then you are a believer.</a:t>
            </a:r>
            <a:endParaRPr lang="en-GB" dirty="0"/>
          </a:p>
        </p:txBody>
      </p:sp>
      <p:cxnSp>
        <p:nvCxnSpPr>
          <p:cNvPr id="42" name="Google Shape;502;p24">
            <a:extLst>
              <a:ext uri="{FF2B5EF4-FFF2-40B4-BE49-F238E27FC236}">
                <a16:creationId xmlns:a16="http://schemas.microsoft.com/office/drawing/2014/main" id="{93E21C85-A1D5-EE42-A316-9191D2FDD7ED}"/>
              </a:ext>
            </a:extLst>
          </p:cNvPr>
          <p:cNvCxnSpPr>
            <a:cxnSpLocks/>
          </p:cNvCxnSpPr>
          <p:nvPr/>
        </p:nvCxnSpPr>
        <p:spPr>
          <a:xfrm>
            <a:off x="11280812" y="1269260"/>
            <a:ext cx="15481" cy="2947461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E415C03B-76DF-744A-B39D-C364DBB977F2}"/>
              </a:ext>
            </a:extLst>
          </p:cNvPr>
          <p:cNvSpPr/>
          <p:nvPr/>
        </p:nvSpPr>
        <p:spPr>
          <a:xfrm>
            <a:off x="11098897" y="4104592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4" name="Google Shape;502;p24">
            <a:extLst>
              <a:ext uri="{FF2B5EF4-FFF2-40B4-BE49-F238E27FC236}">
                <a16:creationId xmlns:a16="http://schemas.microsoft.com/office/drawing/2014/main" id="{8FE16EB4-FED7-4941-9046-59AE2E75A07E}"/>
              </a:ext>
            </a:extLst>
          </p:cNvPr>
          <p:cNvCxnSpPr>
            <a:cxnSpLocks/>
          </p:cNvCxnSpPr>
          <p:nvPr/>
        </p:nvCxnSpPr>
        <p:spPr>
          <a:xfrm>
            <a:off x="10373729" y="1269260"/>
            <a:ext cx="0" cy="46692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0D97B03E-9029-8245-A399-FE5AB238E46C}"/>
              </a:ext>
            </a:extLst>
          </p:cNvPr>
          <p:cNvCxnSpPr>
            <a:cxnSpLocks/>
          </p:cNvCxnSpPr>
          <p:nvPr/>
        </p:nvCxnSpPr>
        <p:spPr>
          <a:xfrm>
            <a:off x="9651913" y="1299520"/>
            <a:ext cx="0" cy="93784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" name="Google Shape;137;p5">
            <a:extLst>
              <a:ext uri="{FF2B5EF4-FFF2-40B4-BE49-F238E27FC236}">
                <a16:creationId xmlns:a16="http://schemas.microsoft.com/office/drawing/2014/main" id="{F01518EB-771F-A943-A0C3-CBF7C89AC722}"/>
              </a:ext>
            </a:extLst>
          </p:cNvPr>
          <p:cNvCxnSpPr>
            <a:cxnSpLocks/>
          </p:cNvCxnSpPr>
          <p:nvPr/>
        </p:nvCxnSpPr>
        <p:spPr>
          <a:xfrm>
            <a:off x="8621660" y="1269260"/>
            <a:ext cx="0" cy="61696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" name="Google Shape;137;p5">
            <a:extLst>
              <a:ext uri="{FF2B5EF4-FFF2-40B4-BE49-F238E27FC236}">
                <a16:creationId xmlns:a16="http://schemas.microsoft.com/office/drawing/2014/main" id="{844571F9-3ED8-9A4F-A83F-FCE297C21D9D}"/>
              </a:ext>
            </a:extLst>
          </p:cNvPr>
          <p:cNvCxnSpPr>
            <a:cxnSpLocks/>
          </p:cNvCxnSpPr>
          <p:nvPr/>
        </p:nvCxnSpPr>
        <p:spPr>
          <a:xfrm>
            <a:off x="7665107" y="1251667"/>
            <a:ext cx="0" cy="61696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AF791C39-0482-9E4E-BE72-60BBF3B76FEF}"/>
              </a:ext>
            </a:extLst>
          </p:cNvPr>
          <p:cNvSpPr/>
          <p:nvPr/>
        </p:nvSpPr>
        <p:spPr>
          <a:xfrm>
            <a:off x="7013297" y="1766448"/>
            <a:ext cx="1459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68BAF67-51D2-9443-B4AC-7DF93588843E}"/>
              </a:ext>
            </a:extLst>
          </p:cNvPr>
          <p:cNvSpPr/>
          <p:nvPr/>
        </p:nvSpPr>
        <p:spPr>
          <a:xfrm>
            <a:off x="8355809" y="1759140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53" name="Google Shape;408;p18">
            <a:extLst>
              <a:ext uri="{FF2B5EF4-FFF2-40B4-BE49-F238E27FC236}">
                <a16:creationId xmlns:a16="http://schemas.microsoft.com/office/drawing/2014/main" id="{7C252948-B0D2-5442-A337-0C942BECF876}"/>
              </a:ext>
            </a:extLst>
          </p:cNvPr>
          <p:cNvSpPr/>
          <p:nvPr/>
        </p:nvSpPr>
        <p:spPr>
          <a:xfrm rot="5400000">
            <a:off x="7868493" y="1591364"/>
            <a:ext cx="266285" cy="177138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0BEC3B9-D16D-2240-AA62-B07F9BFEA5A4}"/>
              </a:ext>
            </a:extLst>
          </p:cNvPr>
          <p:cNvSpPr/>
          <p:nvPr/>
        </p:nvSpPr>
        <p:spPr>
          <a:xfrm>
            <a:off x="7632681" y="2539871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فاعل</a:t>
            </a:r>
            <a:endParaRPr lang="en-GB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7AF91AB-74ED-F449-8B96-ADEA1F31EE61}"/>
              </a:ext>
            </a:extLst>
          </p:cNvPr>
          <p:cNvSpPr/>
          <p:nvPr/>
        </p:nvSpPr>
        <p:spPr>
          <a:xfrm>
            <a:off x="9061768" y="2237362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cxnSp>
        <p:nvCxnSpPr>
          <p:cNvPr id="56" name="Google Shape;502;p24">
            <a:extLst>
              <a:ext uri="{FF2B5EF4-FFF2-40B4-BE49-F238E27FC236}">
                <a16:creationId xmlns:a16="http://schemas.microsoft.com/office/drawing/2014/main" id="{5BE73919-B36E-8F4B-BF74-1C3AE6CE6745}"/>
              </a:ext>
            </a:extLst>
          </p:cNvPr>
          <p:cNvCxnSpPr>
            <a:cxnSpLocks/>
          </p:cNvCxnSpPr>
          <p:nvPr/>
        </p:nvCxnSpPr>
        <p:spPr>
          <a:xfrm>
            <a:off x="7013297" y="1251667"/>
            <a:ext cx="0" cy="2554901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3505A027-9A97-A64F-88CA-0626725CA32C}"/>
              </a:ext>
            </a:extLst>
          </p:cNvPr>
          <p:cNvSpPr/>
          <p:nvPr/>
        </p:nvSpPr>
        <p:spPr>
          <a:xfrm>
            <a:off x="6234078" y="3753996"/>
            <a:ext cx="1508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cxnSp>
        <p:nvCxnSpPr>
          <p:cNvPr id="58" name="Google Shape;502;p24">
            <a:extLst>
              <a:ext uri="{FF2B5EF4-FFF2-40B4-BE49-F238E27FC236}">
                <a16:creationId xmlns:a16="http://schemas.microsoft.com/office/drawing/2014/main" id="{E9BEA348-76D1-AD42-B014-44398B2B4404}"/>
              </a:ext>
            </a:extLst>
          </p:cNvPr>
          <p:cNvCxnSpPr>
            <a:cxnSpLocks/>
          </p:cNvCxnSpPr>
          <p:nvPr/>
        </p:nvCxnSpPr>
        <p:spPr>
          <a:xfrm>
            <a:off x="6275063" y="1251667"/>
            <a:ext cx="0" cy="51478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9" name="Google Shape;502;p24">
            <a:extLst>
              <a:ext uri="{FF2B5EF4-FFF2-40B4-BE49-F238E27FC236}">
                <a16:creationId xmlns:a16="http://schemas.microsoft.com/office/drawing/2014/main" id="{E876357E-D438-834D-BB5D-9E59E980CE25}"/>
              </a:ext>
            </a:extLst>
          </p:cNvPr>
          <p:cNvCxnSpPr>
            <a:cxnSpLocks/>
          </p:cNvCxnSpPr>
          <p:nvPr/>
        </p:nvCxnSpPr>
        <p:spPr>
          <a:xfrm>
            <a:off x="5446321" y="1297527"/>
            <a:ext cx="0" cy="93784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6F649C5-7DB0-A349-BBDA-69B482A5920B}"/>
              </a:ext>
            </a:extLst>
          </p:cNvPr>
          <p:cNvSpPr/>
          <p:nvPr/>
        </p:nvSpPr>
        <p:spPr>
          <a:xfrm>
            <a:off x="4976760" y="2193826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cxnSp>
        <p:nvCxnSpPr>
          <p:cNvPr id="62" name="Google Shape;137;p5">
            <a:extLst>
              <a:ext uri="{FF2B5EF4-FFF2-40B4-BE49-F238E27FC236}">
                <a16:creationId xmlns:a16="http://schemas.microsoft.com/office/drawing/2014/main" id="{9846152B-0450-9048-917B-B41A4A0BB34B}"/>
              </a:ext>
            </a:extLst>
          </p:cNvPr>
          <p:cNvCxnSpPr>
            <a:cxnSpLocks/>
          </p:cNvCxnSpPr>
          <p:nvPr/>
        </p:nvCxnSpPr>
        <p:spPr>
          <a:xfrm>
            <a:off x="3712434" y="1367019"/>
            <a:ext cx="0" cy="61696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" name="Google Shape;137;p5">
            <a:extLst>
              <a:ext uri="{FF2B5EF4-FFF2-40B4-BE49-F238E27FC236}">
                <a16:creationId xmlns:a16="http://schemas.microsoft.com/office/drawing/2014/main" id="{77DE8609-9E6A-2144-B139-627877A7B5A4}"/>
              </a:ext>
            </a:extLst>
          </p:cNvPr>
          <p:cNvCxnSpPr>
            <a:cxnSpLocks/>
          </p:cNvCxnSpPr>
          <p:nvPr/>
        </p:nvCxnSpPr>
        <p:spPr>
          <a:xfrm>
            <a:off x="4409583" y="1404067"/>
            <a:ext cx="0" cy="61696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3F173DAB-3AF3-DC4F-8F01-DE0764567301}"/>
              </a:ext>
            </a:extLst>
          </p:cNvPr>
          <p:cNvSpPr/>
          <p:nvPr/>
        </p:nvSpPr>
        <p:spPr>
          <a:xfrm>
            <a:off x="2796654" y="1848486"/>
            <a:ext cx="1488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D2D224-AC4B-BF4E-9F92-4B34B813F7CB}"/>
              </a:ext>
            </a:extLst>
          </p:cNvPr>
          <p:cNvSpPr/>
          <p:nvPr/>
        </p:nvSpPr>
        <p:spPr>
          <a:xfrm>
            <a:off x="4111847" y="1975719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66" name="Google Shape;408;p18">
            <a:extLst>
              <a:ext uri="{FF2B5EF4-FFF2-40B4-BE49-F238E27FC236}">
                <a16:creationId xmlns:a16="http://schemas.microsoft.com/office/drawing/2014/main" id="{9848B6F4-21B0-3D49-8A09-1B844CDF484A}"/>
              </a:ext>
            </a:extLst>
          </p:cNvPr>
          <p:cNvSpPr/>
          <p:nvPr/>
        </p:nvSpPr>
        <p:spPr>
          <a:xfrm rot="5400000">
            <a:off x="3637853" y="1787960"/>
            <a:ext cx="298480" cy="155859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952D5CB-CFBE-4A48-9B2E-144493EBCABD}"/>
              </a:ext>
            </a:extLst>
          </p:cNvPr>
          <p:cNvSpPr/>
          <p:nvPr/>
        </p:nvSpPr>
        <p:spPr>
          <a:xfrm>
            <a:off x="3449687" y="2653844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فاعل</a:t>
            </a:r>
            <a:endParaRPr lang="en-GB" dirty="0"/>
          </a:p>
        </p:txBody>
      </p:sp>
      <p:cxnSp>
        <p:nvCxnSpPr>
          <p:cNvPr id="68" name="Google Shape;502;p24">
            <a:extLst>
              <a:ext uri="{FF2B5EF4-FFF2-40B4-BE49-F238E27FC236}">
                <a16:creationId xmlns:a16="http://schemas.microsoft.com/office/drawing/2014/main" id="{53DF85C0-5298-1048-812C-6D6491A50952}"/>
              </a:ext>
            </a:extLst>
          </p:cNvPr>
          <p:cNvCxnSpPr>
            <a:cxnSpLocks/>
          </p:cNvCxnSpPr>
          <p:nvPr/>
        </p:nvCxnSpPr>
        <p:spPr>
          <a:xfrm>
            <a:off x="2911305" y="1251667"/>
            <a:ext cx="0" cy="262796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0B2373C5-B90B-5143-8714-726D4D0ADAF7}"/>
              </a:ext>
            </a:extLst>
          </p:cNvPr>
          <p:cNvSpPr/>
          <p:nvPr/>
        </p:nvSpPr>
        <p:spPr>
          <a:xfrm>
            <a:off x="2532591" y="3749093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2F2D9D-BABD-7B49-9D5D-A31AE8E956B4}"/>
              </a:ext>
            </a:extLst>
          </p:cNvPr>
          <p:cNvSpPr/>
          <p:nvPr/>
        </p:nvSpPr>
        <p:spPr>
          <a:xfrm>
            <a:off x="1905458" y="2334044"/>
            <a:ext cx="684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مبتدأ</a:t>
            </a:r>
            <a:endParaRPr lang="en-GB" sz="3200" dirty="0">
              <a:solidFill>
                <a:srgbClr val="C00000"/>
              </a:solidFill>
            </a:endParaRPr>
          </a:p>
        </p:txBody>
      </p:sp>
      <p:cxnSp>
        <p:nvCxnSpPr>
          <p:cNvPr id="72" name="Google Shape;122;p4">
            <a:extLst>
              <a:ext uri="{FF2B5EF4-FFF2-40B4-BE49-F238E27FC236}">
                <a16:creationId xmlns:a16="http://schemas.microsoft.com/office/drawing/2014/main" id="{49A1F41E-839B-5045-B4B2-E8D239B46CA5}"/>
              </a:ext>
            </a:extLst>
          </p:cNvPr>
          <p:cNvCxnSpPr>
            <a:cxnSpLocks/>
          </p:cNvCxnSpPr>
          <p:nvPr/>
        </p:nvCxnSpPr>
        <p:spPr>
          <a:xfrm>
            <a:off x="2247859" y="1297527"/>
            <a:ext cx="0" cy="113573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4" name="Google Shape;122;p4">
            <a:extLst>
              <a:ext uri="{FF2B5EF4-FFF2-40B4-BE49-F238E27FC236}">
                <a16:creationId xmlns:a16="http://schemas.microsoft.com/office/drawing/2014/main" id="{4337E7B7-356D-DF4B-8BD1-CBE3601C7714}"/>
              </a:ext>
            </a:extLst>
          </p:cNvPr>
          <p:cNvCxnSpPr>
            <a:cxnSpLocks/>
          </p:cNvCxnSpPr>
          <p:nvPr/>
        </p:nvCxnSpPr>
        <p:spPr>
          <a:xfrm>
            <a:off x="1012487" y="1325118"/>
            <a:ext cx="0" cy="1608368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546F74B2-40D4-3C41-B530-CB85B46091A7}"/>
              </a:ext>
            </a:extLst>
          </p:cNvPr>
          <p:cNvSpPr/>
          <p:nvPr/>
        </p:nvSpPr>
        <p:spPr>
          <a:xfrm>
            <a:off x="781700" y="2795088"/>
            <a:ext cx="57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خبر</a:t>
            </a:r>
            <a:endParaRPr lang="en-GB" dirty="0"/>
          </a:p>
        </p:txBody>
      </p:sp>
      <p:sp>
        <p:nvSpPr>
          <p:cNvPr id="76" name="Google Shape;408;p18">
            <a:extLst>
              <a:ext uri="{FF2B5EF4-FFF2-40B4-BE49-F238E27FC236}">
                <a16:creationId xmlns:a16="http://schemas.microsoft.com/office/drawing/2014/main" id="{0388FD36-EBA2-0F4F-9DAD-1F9012404BB5}"/>
              </a:ext>
            </a:extLst>
          </p:cNvPr>
          <p:cNvSpPr/>
          <p:nvPr/>
        </p:nvSpPr>
        <p:spPr>
          <a:xfrm rot="5400000">
            <a:off x="1272386" y="3305845"/>
            <a:ext cx="324740" cy="211199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D90177B-8466-A344-920F-E0085D0A2BF9}"/>
              </a:ext>
            </a:extLst>
          </p:cNvPr>
          <p:cNvSpPr/>
          <p:nvPr/>
        </p:nvSpPr>
        <p:spPr>
          <a:xfrm>
            <a:off x="1260090" y="4515662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DF2A67C-8DDB-7A43-8F89-E6C407CDC553}"/>
              </a:ext>
            </a:extLst>
          </p:cNvPr>
          <p:cNvSpPr/>
          <p:nvPr/>
        </p:nvSpPr>
        <p:spPr>
          <a:xfrm>
            <a:off x="9964852" y="2078206"/>
            <a:ext cx="958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سَرَّ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يَسُرُّ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14B7E2-B63E-2E45-947A-2F3675C95BFE}"/>
              </a:ext>
            </a:extLst>
          </p:cNvPr>
          <p:cNvSpPr/>
          <p:nvPr/>
        </p:nvSpPr>
        <p:spPr>
          <a:xfrm>
            <a:off x="6745680" y="1585323"/>
            <a:ext cx="71766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40D4AD3-011A-424F-93CD-5DEAD86AB91A}"/>
              </a:ext>
            </a:extLst>
          </p:cNvPr>
          <p:cNvSpPr/>
          <p:nvPr/>
        </p:nvSpPr>
        <p:spPr>
          <a:xfrm>
            <a:off x="9805990" y="2579543"/>
            <a:ext cx="12705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make happy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3692905-4841-4A44-9685-5C8C5B74A39D}"/>
              </a:ext>
            </a:extLst>
          </p:cNvPr>
          <p:cNvSpPr/>
          <p:nvPr/>
        </p:nvSpPr>
        <p:spPr>
          <a:xfrm>
            <a:off x="5848732" y="2564256"/>
            <a:ext cx="10903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سَاءَ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يَسُوءُ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CDC8911-4A9A-824D-9617-02970C9E9D22}"/>
              </a:ext>
            </a:extLst>
          </p:cNvPr>
          <p:cNvSpPr/>
          <p:nvPr/>
        </p:nvSpPr>
        <p:spPr>
          <a:xfrm>
            <a:off x="2686748" y="1581122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6BC2EE2-8740-4B41-926A-6C57E0C44BAF}"/>
              </a:ext>
            </a:extLst>
          </p:cNvPr>
          <p:cNvSpPr/>
          <p:nvPr/>
        </p:nvSpPr>
        <p:spPr>
          <a:xfrm>
            <a:off x="5629120" y="3022461"/>
            <a:ext cx="15295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make sad </a:t>
            </a:r>
          </a:p>
        </p:txBody>
      </p:sp>
      <p:sp>
        <p:nvSpPr>
          <p:cNvPr id="87" name="Google Shape;408;p18">
            <a:extLst>
              <a:ext uri="{FF2B5EF4-FFF2-40B4-BE49-F238E27FC236}">
                <a16:creationId xmlns:a16="http://schemas.microsoft.com/office/drawing/2014/main" id="{D74FD2CB-4A7A-CA41-86CC-D95BB5C41826}"/>
              </a:ext>
            </a:extLst>
          </p:cNvPr>
          <p:cNvSpPr/>
          <p:nvPr/>
        </p:nvSpPr>
        <p:spPr>
          <a:xfrm rot="5400000">
            <a:off x="8948742" y="1678749"/>
            <a:ext cx="295020" cy="396061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408;p18">
            <a:extLst>
              <a:ext uri="{FF2B5EF4-FFF2-40B4-BE49-F238E27FC236}">
                <a16:creationId xmlns:a16="http://schemas.microsoft.com/office/drawing/2014/main" id="{CC29F7E7-4251-264F-909C-CBCE01E39991}"/>
              </a:ext>
            </a:extLst>
          </p:cNvPr>
          <p:cNvSpPr/>
          <p:nvPr/>
        </p:nvSpPr>
        <p:spPr>
          <a:xfrm rot="5400000">
            <a:off x="4782078" y="1767622"/>
            <a:ext cx="304679" cy="374975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0799F8B-7E86-3B40-B2D6-C2F220BF2EBF}"/>
              </a:ext>
            </a:extLst>
          </p:cNvPr>
          <p:cNvSpPr/>
          <p:nvPr/>
        </p:nvSpPr>
        <p:spPr>
          <a:xfrm>
            <a:off x="4502707" y="3739641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5D399ED-A028-EF4B-8B05-757A9641E804}"/>
              </a:ext>
            </a:extLst>
          </p:cNvPr>
          <p:cNvSpPr/>
          <p:nvPr/>
        </p:nvSpPr>
        <p:spPr>
          <a:xfrm>
            <a:off x="8578756" y="3776271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94" name="Google Shape;408;p18">
            <a:extLst>
              <a:ext uri="{FF2B5EF4-FFF2-40B4-BE49-F238E27FC236}">
                <a16:creationId xmlns:a16="http://schemas.microsoft.com/office/drawing/2014/main" id="{62725346-01B8-3040-BB17-4A90054E8F0F}"/>
              </a:ext>
            </a:extLst>
          </p:cNvPr>
          <p:cNvSpPr/>
          <p:nvPr/>
        </p:nvSpPr>
        <p:spPr>
          <a:xfrm rot="5400000">
            <a:off x="7078756" y="553755"/>
            <a:ext cx="333969" cy="770631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6C3AD6-7DDF-9F44-B646-33A800D0755C}"/>
              </a:ext>
            </a:extLst>
          </p:cNvPr>
          <p:cNvSpPr/>
          <p:nvPr/>
        </p:nvSpPr>
        <p:spPr>
          <a:xfrm>
            <a:off x="7006411" y="4565392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43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EEB4441-2FCB-5A4B-AE58-28F65274FC6A}"/>
              </a:ext>
            </a:extLst>
          </p:cNvPr>
          <p:cNvSpPr txBox="1"/>
          <p:nvPr/>
        </p:nvSpPr>
        <p:spPr>
          <a:xfrm>
            <a:off x="7671684" y="2019851"/>
            <a:ext cx="2307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ناءب</a:t>
            </a:r>
            <a:r>
              <a:rPr lang="ar-SA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CF283F-B719-1D41-907B-A27F45239F79}"/>
              </a:ext>
            </a:extLst>
          </p:cNvPr>
          <p:cNvSpPr/>
          <p:nvPr/>
        </p:nvSpPr>
        <p:spPr>
          <a:xfrm>
            <a:off x="934170" y="268047"/>
            <a:ext cx="103236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 وُسِّدَ الْأَمْرُ إِلَى غَيْرِ أَهْلِهِ, فَانْتَظ</a:t>
            </a:r>
            <a:r>
              <a:rPr lang="ar-SA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ِ</a:t>
            </a:r>
            <a:r>
              <a:rPr lang="ar-AE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ِ</a:t>
            </a:r>
            <a:r>
              <a:rPr lang="ar-AE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السَّاعَةَ</a:t>
            </a:r>
            <a:endParaRPr lang="en-GB"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6" name="Google Shape;502;p24">
            <a:extLst>
              <a:ext uri="{FF2B5EF4-FFF2-40B4-BE49-F238E27FC236}">
                <a16:creationId xmlns:a16="http://schemas.microsoft.com/office/drawing/2014/main" id="{C93DB73B-90EC-6E42-8D84-777ADC76F8FD}"/>
              </a:ext>
            </a:extLst>
          </p:cNvPr>
          <p:cNvCxnSpPr>
            <a:cxnSpLocks/>
          </p:cNvCxnSpPr>
          <p:nvPr/>
        </p:nvCxnSpPr>
        <p:spPr>
          <a:xfrm>
            <a:off x="10769408" y="1258717"/>
            <a:ext cx="15481" cy="2947461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7964CE8-E7FA-A348-A9D4-689D96349CB2}"/>
              </a:ext>
            </a:extLst>
          </p:cNvPr>
          <p:cNvSpPr/>
          <p:nvPr/>
        </p:nvSpPr>
        <p:spPr>
          <a:xfrm>
            <a:off x="10568218" y="4119630"/>
            <a:ext cx="6254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8" name="Google Shape;502;p24">
            <a:extLst>
              <a:ext uri="{FF2B5EF4-FFF2-40B4-BE49-F238E27FC236}">
                <a16:creationId xmlns:a16="http://schemas.microsoft.com/office/drawing/2014/main" id="{780548D2-2FAB-AD4C-A2ED-348C76CFF73F}"/>
              </a:ext>
            </a:extLst>
          </p:cNvPr>
          <p:cNvCxnSpPr>
            <a:cxnSpLocks/>
          </p:cNvCxnSpPr>
          <p:nvPr/>
        </p:nvCxnSpPr>
        <p:spPr>
          <a:xfrm>
            <a:off x="9651913" y="1299520"/>
            <a:ext cx="0" cy="72033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" name="Google Shape;502;p24">
            <a:extLst>
              <a:ext uri="{FF2B5EF4-FFF2-40B4-BE49-F238E27FC236}">
                <a16:creationId xmlns:a16="http://schemas.microsoft.com/office/drawing/2014/main" id="{E611CFF5-53D8-8440-B134-4750AEC35EAE}"/>
              </a:ext>
            </a:extLst>
          </p:cNvPr>
          <p:cNvCxnSpPr>
            <a:cxnSpLocks/>
          </p:cNvCxnSpPr>
          <p:nvPr/>
        </p:nvCxnSpPr>
        <p:spPr>
          <a:xfrm>
            <a:off x="8474277" y="1225101"/>
            <a:ext cx="0" cy="93784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A78E53D-0B17-8F4F-848C-E2ACB9E6FD91}"/>
              </a:ext>
            </a:extLst>
          </p:cNvPr>
          <p:cNvSpPr/>
          <p:nvPr/>
        </p:nvSpPr>
        <p:spPr>
          <a:xfrm>
            <a:off x="9134706" y="1926330"/>
            <a:ext cx="15970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مجهول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1" name="Google Shape;166;p7">
            <a:extLst>
              <a:ext uri="{FF2B5EF4-FFF2-40B4-BE49-F238E27FC236}">
                <a16:creationId xmlns:a16="http://schemas.microsoft.com/office/drawing/2014/main" id="{27961847-5AC0-BA46-B85D-06B6E6686E8D}"/>
              </a:ext>
            </a:extLst>
          </p:cNvPr>
          <p:cNvCxnSpPr>
            <a:cxnSpLocks/>
          </p:cNvCxnSpPr>
          <p:nvPr/>
        </p:nvCxnSpPr>
        <p:spPr>
          <a:xfrm>
            <a:off x="7356103" y="1299520"/>
            <a:ext cx="0" cy="183288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" name="Google Shape;137;p5">
            <a:extLst>
              <a:ext uri="{FF2B5EF4-FFF2-40B4-BE49-F238E27FC236}">
                <a16:creationId xmlns:a16="http://schemas.microsoft.com/office/drawing/2014/main" id="{85F54B4C-EDB2-3B47-9427-C65122649F9C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6317799" y="1383948"/>
            <a:ext cx="8547" cy="1317604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A88EAB1-19AB-5845-A9E0-666D0DCA7FA7}"/>
              </a:ext>
            </a:extLst>
          </p:cNvPr>
          <p:cNvSpPr/>
          <p:nvPr/>
        </p:nvSpPr>
        <p:spPr>
          <a:xfrm>
            <a:off x="4199948" y="1914667"/>
            <a:ext cx="18472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E141663-5BA9-B74B-9BFA-3AA0DE9281D2}"/>
              </a:ext>
            </a:extLst>
          </p:cNvPr>
          <p:cNvSpPr/>
          <p:nvPr/>
        </p:nvSpPr>
        <p:spPr>
          <a:xfrm>
            <a:off x="4349435" y="2565788"/>
            <a:ext cx="1297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ABB20D7-0508-D144-895E-0E9235BEE154}"/>
              </a:ext>
            </a:extLst>
          </p:cNvPr>
          <p:cNvSpPr/>
          <p:nvPr/>
        </p:nvSpPr>
        <p:spPr>
          <a:xfrm>
            <a:off x="5904595" y="2701552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8" name="Google Shape;137;p5">
            <a:extLst>
              <a:ext uri="{FF2B5EF4-FFF2-40B4-BE49-F238E27FC236}">
                <a16:creationId xmlns:a16="http://schemas.microsoft.com/office/drawing/2014/main" id="{AE5D2DB5-D023-204D-A848-44CB8FFD3BB5}"/>
              </a:ext>
            </a:extLst>
          </p:cNvPr>
          <p:cNvCxnSpPr>
            <a:cxnSpLocks/>
          </p:cNvCxnSpPr>
          <p:nvPr/>
        </p:nvCxnSpPr>
        <p:spPr>
          <a:xfrm>
            <a:off x="4949616" y="1299520"/>
            <a:ext cx="0" cy="70101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" name="Google Shape;137;p5">
            <a:extLst>
              <a:ext uri="{FF2B5EF4-FFF2-40B4-BE49-F238E27FC236}">
                <a16:creationId xmlns:a16="http://schemas.microsoft.com/office/drawing/2014/main" id="{0C7579F2-6390-D84E-B491-54941419C170}"/>
              </a:ext>
            </a:extLst>
          </p:cNvPr>
          <p:cNvCxnSpPr>
            <a:cxnSpLocks/>
          </p:cNvCxnSpPr>
          <p:nvPr/>
        </p:nvCxnSpPr>
        <p:spPr>
          <a:xfrm>
            <a:off x="5448380" y="1285460"/>
            <a:ext cx="0" cy="46692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0C097933-A389-FF44-AA39-BF2EFEFC3D04}"/>
              </a:ext>
            </a:extLst>
          </p:cNvPr>
          <p:cNvSpPr/>
          <p:nvPr/>
        </p:nvSpPr>
        <p:spPr>
          <a:xfrm>
            <a:off x="5003258" y="1652587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1" name="Google Shape;408;p18">
            <a:extLst>
              <a:ext uri="{FF2B5EF4-FFF2-40B4-BE49-F238E27FC236}">
                <a16:creationId xmlns:a16="http://schemas.microsoft.com/office/drawing/2014/main" id="{2632FF3E-08DC-8048-9F63-31CFC1F721C0}"/>
              </a:ext>
            </a:extLst>
          </p:cNvPr>
          <p:cNvSpPr/>
          <p:nvPr/>
        </p:nvSpPr>
        <p:spPr>
          <a:xfrm rot="5400000">
            <a:off x="4999860" y="1713497"/>
            <a:ext cx="176356" cy="148942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" name="Google Shape;408;p18">
            <a:extLst>
              <a:ext uri="{FF2B5EF4-FFF2-40B4-BE49-F238E27FC236}">
                <a16:creationId xmlns:a16="http://schemas.microsoft.com/office/drawing/2014/main" id="{0916C8CB-7F75-C547-9E7C-A8EAE4A85EF1}"/>
              </a:ext>
            </a:extLst>
          </p:cNvPr>
          <p:cNvSpPr/>
          <p:nvPr/>
        </p:nvSpPr>
        <p:spPr>
          <a:xfrm rot="5400000">
            <a:off x="5440247" y="1980036"/>
            <a:ext cx="194884" cy="232792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05CA8AA-C454-974F-8F33-03489DC9A47E}"/>
              </a:ext>
            </a:extLst>
          </p:cNvPr>
          <p:cNvSpPr/>
          <p:nvPr/>
        </p:nvSpPr>
        <p:spPr>
          <a:xfrm>
            <a:off x="5263073" y="3198987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005C5E5-2BF1-5D4E-8AEA-DACCDEAF67EA}"/>
              </a:ext>
            </a:extLst>
          </p:cNvPr>
          <p:cNvSpPr/>
          <p:nvPr/>
        </p:nvSpPr>
        <p:spPr>
          <a:xfrm>
            <a:off x="6643315" y="3132401"/>
            <a:ext cx="1167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59" name="Google Shape;408;p18">
            <a:extLst>
              <a:ext uri="{FF2B5EF4-FFF2-40B4-BE49-F238E27FC236}">
                <a16:creationId xmlns:a16="http://schemas.microsoft.com/office/drawing/2014/main" id="{7FECAE6B-BDA5-6347-835D-5CD63F923148}"/>
              </a:ext>
            </a:extLst>
          </p:cNvPr>
          <p:cNvSpPr/>
          <p:nvPr/>
        </p:nvSpPr>
        <p:spPr>
          <a:xfrm rot="5400000">
            <a:off x="5896039" y="2055500"/>
            <a:ext cx="204139" cy="322329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A985930-AFD4-F846-B04C-A9B3AC561A57}"/>
              </a:ext>
            </a:extLst>
          </p:cNvPr>
          <p:cNvSpPr/>
          <p:nvPr/>
        </p:nvSpPr>
        <p:spPr>
          <a:xfrm>
            <a:off x="5690371" y="3722207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2" name="Google Shape;1145;g8905d12dae_0_0">
            <a:extLst>
              <a:ext uri="{FF2B5EF4-FFF2-40B4-BE49-F238E27FC236}">
                <a16:creationId xmlns:a16="http://schemas.microsoft.com/office/drawing/2014/main" id="{20ADF220-E2EE-8548-90D0-1D7EC2E0499C}"/>
              </a:ext>
            </a:extLst>
          </p:cNvPr>
          <p:cNvSpPr/>
          <p:nvPr/>
        </p:nvSpPr>
        <p:spPr>
          <a:xfrm>
            <a:off x="6370468" y="3926348"/>
            <a:ext cx="3281445" cy="268266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0ECC05B-EBB0-794C-9C0F-CE129D94E678}"/>
              </a:ext>
            </a:extLst>
          </p:cNvPr>
          <p:cNvSpPr/>
          <p:nvPr/>
        </p:nvSpPr>
        <p:spPr>
          <a:xfrm>
            <a:off x="9105230" y="2773044"/>
            <a:ext cx="1181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وَسَّدَ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يُوَسِّدُ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90AD887-80D8-B149-9FB9-7943744024B9}"/>
              </a:ext>
            </a:extLst>
          </p:cNvPr>
          <p:cNvSpPr/>
          <p:nvPr/>
        </p:nvSpPr>
        <p:spPr>
          <a:xfrm>
            <a:off x="9007690" y="3203073"/>
            <a:ext cx="16674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give/ hand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F9FFA6D-DFAD-2E4B-9464-E98E0E9940D1}"/>
              </a:ext>
            </a:extLst>
          </p:cNvPr>
          <p:cNvSpPr/>
          <p:nvPr/>
        </p:nvSpPr>
        <p:spPr>
          <a:xfrm>
            <a:off x="149158" y="5826810"/>
            <a:ext cx="110882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254. When leadership is handed to an incompetent person, then await the Final Hour.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sp>
        <p:nvSpPr>
          <p:cNvPr id="68" name="Google Shape;408;p18">
            <a:extLst>
              <a:ext uri="{FF2B5EF4-FFF2-40B4-BE49-F238E27FC236}">
                <a16:creationId xmlns:a16="http://schemas.microsoft.com/office/drawing/2014/main" id="{72712E3F-3C81-394F-A78A-DEB116E16ED3}"/>
              </a:ext>
            </a:extLst>
          </p:cNvPr>
          <p:cNvSpPr/>
          <p:nvPr/>
        </p:nvSpPr>
        <p:spPr>
          <a:xfrm rot="5400000">
            <a:off x="7274008" y="1472054"/>
            <a:ext cx="268265" cy="592481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0A5ABAF-75C9-0E4E-AE9B-9E6F6FE959D5}"/>
              </a:ext>
            </a:extLst>
          </p:cNvPr>
          <p:cNvSpPr/>
          <p:nvPr/>
        </p:nvSpPr>
        <p:spPr>
          <a:xfrm>
            <a:off x="7226968" y="4595689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70" name="Google Shape;502;p24">
            <a:extLst>
              <a:ext uri="{FF2B5EF4-FFF2-40B4-BE49-F238E27FC236}">
                <a16:creationId xmlns:a16="http://schemas.microsoft.com/office/drawing/2014/main" id="{FC21ECAC-A081-9E49-A9BD-F9CF4B9D88FE}"/>
              </a:ext>
            </a:extLst>
          </p:cNvPr>
          <p:cNvCxnSpPr>
            <a:cxnSpLocks/>
          </p:cNvCxnSpPr>
          <p:nvPr/>
        </p:nvCxnSpPr>
        <p:spPr>
          <a:xfrm>
            <a:off x="4256154" y="1048536"/>
            <a:ext cx="0" cy="337157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9290C4F1-DAA5-9640-AB98-9EEAB854DC52}"/>
              </a:ext>
            </a:extLst>
          </p:cNvPr>
          <p:cNvSpPr/>
          <p:nvPr/>
        </p:nvSpPr>
        <p:spPr>
          <a:xfrm>
            <a:off x="3838791" y="4322386"/>
            <a:ext cx="1159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3" name="Google Shape;502;p24">
            <a:extLst>
              <a:ext uri="{FF2B5EF4-FFF2-40B4-BE49-F238E27FC236}">
                <a16:creationId xmlns:a16="http://schemas.microsoft.com/office/drawing/2014/main" id="{CDF1C761-9179-684E-B85C-8D9050DC8AEF}"/>
              </a:ext>
            </a:extLst>
          </p:cNvPr>
          <p:cNvCxnSpPr>
            <a:cxnSpLocks/>
          </p:cNvCxnSpPr>
          <p:nvPr/>
        </p:nvCxnSpPr>
        <p:spPr>
          <a:xfrm>
            <a:off x="1762414" y="1267775"/>
            <a:ext cx="0" cy="93784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4" name="Google Shape;502;p24">
            <a:extLst>
              <a:ext uri="{FF2B5EF4-FFF2-40B4-BE49-F238E27FC236}">
                <a16:creationId xmlns:a16="http://schemas.microsoft.com/office/drawing/2014/main" id="{84617614-938C-4647-8748-27CD0B695BD0}"/>
              </a:ext>
            </a:extLst>
          </p:cNvPr>
          <p:cNvCxnSpPr>
            <a:cxnSpLocks/>
          </p:cNvCxnSpPr>
          <p:nvPr/>
        </p:nvCxnSpPr>
        <p:spPr>
          <a:xfrm>
            <a:off x="3555724" y="1258717"/>
            <a:ext cx="0" cy="784033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308F8E29-F16E-3647-8302-E3927A6FEB6B}"/>
              </a:ext>
            </a:extLst>
          </p:cNvPr>
          <p:cNvSpPr/>
          <p:nvPr/>
        </p:nvSpPr>
        <p:spPr>
          <a:xfrm>
            <a:off x="1442036" y="2141773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88BD054-E7BD-1B4C-A978-0DE28BFB07A2}"/>
              </a:ext>
            </a:extLst>
          </p:cNvPr>
          <p:cNvSpPr/>
          <p:nvPr/>
        </p:nvSpPr>
        <p:spPr>
          <a:xfrm>
            <a:off x="2326838" y="2779775"/>
            <a:ext cx="18758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اِنْتَظَرَ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يَنْتَظِرُ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اِنْتَظِرْ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653BDFC-F359-E243-9284-9E54B2779392}"/>
              </a:ext>
            </a:extLst>
          </p:cNvPr>
          <p:cNvSpPr/>
          <p:nvPr/>
        </p:nvSpPr>
        <p:spPr>
          <a:xfrm>
            <a:off x="-147860" y="1918736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F53B2F7-E046-B044-BBDF-112E7A6D721C}"/>
              </a:ext>
            </a:extLst>
          </p:cNvPr>
          <p:cNvSpPr/>
          <p:nvPr/>
        </p:nvSpPr>
        <p:spPr>
          <a:xfrm>
            <a:off x="2757586" y="3223105"/>
            <a:ext cx="11496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await </a:t>
            </a:r>
          </a:p>
        </p:txBody>
      </p:sp>
      <p:sp>
        <p:nvSpPr>
          <p:cNvPr id="80" name="Google Shape;408;p18">
            <a:extLst>
              <a:ext uri="{FF2B5EF4-FFF2-40B4-BE49-F238E27FC236}">
                <a16:creationId xmlns:a16="http://schemas.microsoft.com/office/drawing/2014/main" id="{E69C67EC-2E27-8C40-BCB3-9CD0B355583B}"/>
              </a:ext>
            </a:extLst>
          </p:cNvPr>
          <p:cNvSpPr/>
          <p:nvPr/>
        </p:nvSpPr>
        <p:spPr>
          <a:xfrm rot="5400000">
            <a:off x="2296600" y="2825724"/>
            <a:ext cx="282259" cy="325767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1887625-D5C1-1D47-B951-E29CB413AE67}"/>
              </a:ext>
            </a:extLst>
          </p:cNvPr>
          <p:cNvSpPr/>
          <p:nvPr/>
        </p:nvSpPr>
        <p:spPr>
          <a:xfrm>
            <a:off x="2129277" y="4595689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426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B0F335-10F7-F342-9371-8370EB3AE13D}"/>
              </a:ext>
            </a:extLst>
          </p:cNvPr>
          <p:cNvSpPr/>
          <p:nvPr/>
        </p:nvSpPr>
        <p:spPr>
          <a:xfrm>
            <a:off x="1261182" y="438443"/>
            <a:ext cx="96696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قَضَى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اللّهُ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لِعَبْدٍ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أَنْ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يَّمُوْتَ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بِأَرْضٍ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جَعَلَ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لَهُ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إِلَيْهَا</a:t>
            </a:r>
            <a:r>
              <a:rPr lang="en-GB" sz="5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5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حَاجَةً</a:t>
            </a:r>
            <a:endParaRPr lang="en-GB" sz="5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960F161-B6BB-F94A-9AA4-AB1B8741DA95}"/>
              </a:ext>
            </a:extLst>
          </p:cNvPr>
          <p:cNvSpPr/>
          <p:nvPr/>
        </p:nvSpPr>
        <p:spPr>
          <a:xfrm>
            <a:off x="149158" y="5826810"/>
            <a:ext cx="110882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255. When Allah destines for a person to die at a particular place, He creates a need for him to be there.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cxnSp>
        <p:nvCxnSpPr>
          <p:cNvPr id="43" name="Google Shape;502;p24">
            <a:extLst>
              <a:ext uri="{FF2B5EF4-FFF2-40B4-BE49-F238E27FC236}">
                <a16:creationId xmlns:a16="http://schemas.microsoft.com/office/drawing/2014/main" id="{B4403A82-5AB3-E44A-9A3B-570F33904701}"/>
              </a:ext>
            </a:extLst>
          </p:cNvPr>
          <p:cNvCxnSpPr>
            <a:cxnSpLocks/>
          </p:cNvCxnSpPr>
          <p:nvPr/>
        </p:nvCxnSpPr>
        <p:spPr>
          <a:xfrm>
            <a:off x="10495088" y="1206466"/>
            <a:ext cx="23574" cy="2618026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46" name="Google Shape;502;p24">
            <a:extLst>
              <a:ext uri="{FF2B5EF4-FFF2-40B4-BE49-F238E27FC236}">
                <a16:creationId xmlns:a16="http://schemas.microsoft.com/office/drawing/2014/main" id="{E042743E-1C04-1C40-B81C-2E53E90A47AB}"/>
              </a:ext>
            </a:extLst>
          </p:cNvPr>
          <p:cNvCxnSpPr>
            <a:cxnSpLocks/>
          </p:cNvCxnSpPr>
          <p:nvPr/>
        </p:nvCxnSpPr>
        <p:spPr>
          <a:xfrm>
            <a:off x="8964761" y="1202456"/>
            <a:ext cx="0" cy="93784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" name="Google Shape;502;p24">
            <a:extLst>
              <a:ext uri="{FF2B5EF4-FFF2-40B4-BE49-F238E27FC236}">
                <a16:creationId xmlns:a16="http://schemas.microsoft.com/office/drawing/2014/main" id="{E9276231-595E-D94D-8372-80E7BBE82F90}"/>
              </a:ext>
            </a:extLst>
          </p:cNvPr>
          <p:cNvCxnSpPr>
            <a:cxnSpLocks/>
          </p:cNvCxnSpPr>
          <p:nvPr/>
        </p:nvCxnSpPr>
        <p:spPr>
          <a:xfrm>
            <a:off x="9828460" y="1225101"/>
            <a:ext cx="0" cy="46892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" name="Google Shape;166;p7">
            <a:extLst>
              <a:ext uri="{FF2B5EF4-FFF2-40B4-BE49-F238E27FC236}">
                <a16:creationId xmlns:a16="http://schemas.microsoft.com/office/drawing/2014/main" id="{5AE554AC-C610-8142-8CFF-83BEC855C4AC}"/>
              </a:ext>
            </a:extLst>
          </p:cNvPr>
          <p:cNvCxnSpPr>
            <a:cxnSpLocks/>
          </p:cNvCxnSpPr>
          <p:nvPr/>
        </p:nvCxnSpPr>
        <p:spPr>
          <a:xfrm>
            <a:off x="7956994" y="1246502"/>
            <a:ext cx="0" cy="69986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" name="Google Shape;166;p7">
            <a:extLst>
              <a:ext uri="{FF2B5EF4-FFF2-40B4-BE49-F238E27FC236}">
                <a16:creationId xmlns:a16="http://schemas.microsoft.com/office/drawing/2014/main" id="{D3FFF74C-9E7F-034A-B2C5-762396F7A293}"/>
              </a:ext>
            </a:extLst>
          </p:cNvPr>
          <p:cNvCxnSpPr>
            <a:cxnSpLocks/>
          </p:cNvCxnSpPr>
          <p:nvPr/>
        </p:nvCxnSpPr>
        <p:spPr>
          <a:xfrm>
            <a:off x="8435966" y="1206466"/>
            <a:ext cx="0" cy="48755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D6CFD77A-B726-2B4E-99F2-C18790C79481}"/>
              </a:ext>
            </a:extLst>
          </p:cNvPr>
          <p:cNvSpPr/>
          <p:nvPr/>
        </p:nvSpPr>
        <p:spPr>
          <a:xfrm>
            <a:off x="8107096" y="1671377"/>
            <a:ext cx="913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ECD1A28-E6C2-1F43-8CB5-36CE29697D8D}"/>
              </a:ext>
            </a:extLst>
          </p:cNvPr>
          <p:cNvSpPr/>
          <p:nvPr/>
        </p:nvSpPr>
        <p:spPr>
          <a:xfrm>
            <a:off x="7609232" y="1886820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53" name="Google Shape;408;p18">
            <a:extLst>
              <a:ext uri="{FF2B5EF4-FFF2-40B4-BE49-F238E27FC236}">
                <a16:creationId xmlns:a16="http://schemas.microsoft.com/office/drawing/2014/main" id="{99A1D2FA-8DDA-A54B-840A-F36E8EDEEA29}"/>
              </a:ext>
            </a:extLst>
          </p:cNvPr>
          <p:cNvSpPr/>
          <p:nvPr/>
        </p:nvSpPr>
        <p:spPr>
          <a:xfrm rot="5400000">
            <a:off x="8132647" y="2126879"/>
            <a:ext cx="236215" cy="92528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8B42D87-2B11-FB42-87AC-98D9CAC3820B}"/>
              </a:ext>
            </a:extLst>
          </p:cNvPr>
          <p:cNvSpPr/>
          <p:nvPr/>
        </p:nvSpPr>
        <p:spPr>
          <a:xfrm>
            <a:off x="7893925" y="2664211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B763C1C-07E4-AD49-B53C-BDC82BCCA382}"/>
              </a:ext>
            </a:extLst>
          </p:cNvPr>
          <p:cNvSpPr/>
          <p:nvPr/>
        </p:nvSpPr>
        <p:spPr>
          <a:xfrm>
            <a:off x="8772156" y="2056069"/>
            <a:ext cx="630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فاعل</a:t>
            </a:r>
            <a:endParaRPr lang="en-GB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1C7734F-E5A5-5041-8336-88F75C07CB84}"/>
              </a:ext>
            </a:extLst>
          </p:cNvPr>
          <p:cNvSpPr/>
          <p:nvPr/>
        </p:nvSpPr>
        <p:spPr>
          <a:xfrm>
            <a:off x="9296697" y="2045630"/>
            <a:ext cx="11128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قَضَى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يَقْضِي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63CB24-3106-7440-AB27-25A77E6E17A3}"/>
              </a:ext>
            </a:extLst>
          </p:cNvPr>
          <p:cNvSpPr/>
          <p:nvPr/>
        </p:nvSpPr>
        <p:spPr>
          <a:xfrm>
            <a:off x="9157367" y="1581620"/>
            <a:ext cx="1597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A598E3F-AB93-1345-B89C-15F5E24574A5}"/>
              </a:ext>
            </a:extLst>
          </p:cNvPr>
          <p:cNvSpPr/>
          <p:nvPr/>
        </p:nvSpPr>
        <p:spPr>
          <a:xfrm>
            <a:off x="9304790" y="2440818"/>
            <a:ext cx="1205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destine </a:t>
            </a:r>
          </a:p>
        </p:txBody>
      </p:sp>
      <p:sp>
        <p:nvSpPr>
          <p:cNvPr id="60" name="Google Shape;1145;g8905d12dae_0_0">
            <a:extLst>
              <a:ext uri="{FF2B5EF4-FFF2-40B4-BE49-F238E27FC236}">
                <a16:creationId xmlns:a16="http://schemas.microsoft.com/office/drawing/2014/main" id="{7B16625B-DCCF-F741-86E5-680BF651A2D0}"/>
              </a:ext>
            </a:extLst>
          </p:cNvPr>
          <p:cNvSpPr/>
          <p:nvPr/>
        </p:nvSpPr>
        <p:spPr>
          <a:xfrm>
            <a:off x="8435966" y="3051452"/>
            <a:ext cx="1815299" cy="194324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1" name="Google Shape;166;p7">
            <a:extLst>
              <a:ext uri="{FF2B5EF4-FFF2-40B4-BE49-F238E27FC236}">
                <a16:creationId xmlns:a16="http://schemas.microsoft.com/office/drawing/2014/main" id="{4E6223CA-93B3-2E4F-8A8D-DE32970A0ADB}"/>
              </a:ext>
            </a:extLst>
          </p:cNvPr>
          <p:cNvCxnSpPr>
            <a:cxnSpLocks/>
          </p:cNvCxnSpPr>
          <p:nvPr/>
        </p:nvCxnSpPr>
        <p:spPr>
          <a:xfrm>
            <a:off x="5283464" y="1337842"/>
            <a:ext cx="0" cy="48755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" name="Google Shape;166;p7">
            <a:extLst>
              <a:ext uri="{FF2B5EF4-FFF2-40B4-BE49-F238E27FC236}">
                <a16:creationId xmlns:a16="http://schemas.microsoft.com/office/drawing/2014/main" id="{8278107E-7E77-B84E-A808-0D20B0CF64A3}"/>
              </a:ext>
            </a:extLst>
          </p:cNvPr>
          <p:cNvCxnSpPr>
            <a:cxnSpLocks/>
          </p:cNvCxnSpPr>
          <p:nvPr/>
        </p:nvCxnSpPr>
        <p:spPr>
          <a:xfrm>
            <a:off x="5893064" y="1246502"/>
            <a:ext cx="0" cy="48755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CFD5572-FB6F-E54C-982F-050F61258577}"/>
              </a:ext>
            </a:extLst>
          </p:cNvPr>
          <p:cNvSpPr/>
          <p:nvPr/>
        </p:nvSpPr>
        <p:spPr>
          <a:xfrm>
            <a:off x="5606153" y="1627786"/>
            <a:ext cx="913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C9B117A-1E4D-7148-AC68-0965AF9B33F6}"/>
              </a:ext>
            </a:extLst>
          </p:cNvPr>
          <p:cNvSpPr/>
          <p:nvPr/>
        </p:nvSpPr>
        <p:spPr>
          <a:xfrm>
            <a:off x="4935252" y="1726196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9945944-7CCD-EF40-822A-6DECFD3D7494}"/>
              </a:ext>
            </a:extLst>
          </p:cNvPr>
          <p:cNvSpPr/>
          <p:nvPr/>
        </p:nvSpPr>
        <p:spPr>
          <a:xfrm>
            <a:off x="6998613" y="2056069"/>
            <a:ext cx="8360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2800" dirty="0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ناصبة</a:t>
            </a:r>
            <a:endParaRPr lang="en-GB" sz="2800" dirty="0">
              <a:solidFill>
                <a:srgbClr val="FF7E79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6" name="Google Shape;166;p7">
            <a:extLst>
              <a:ext uri="{FF2B5EF4-FFF2-40B4-BE49-F238E27FC236}">
                <a16:creationId xmlns:a16="http://schemas.microsoft.com/office/drawing/2014/main" id="{C05CA60D-EF1F-B542-B7D4-4B38A80C2AD1}"/>
              </a:ext>
            </a:extLst>
          </p:cNvPr>
          <p:cNvCxnSpPr>
            <a:cxnSpLocks/>
          </p:cNvCxnSpPr>
          <p:nvPr/>
        </p:nvCxnSpPr>
        <p:spPr>
          <a:xfrm>
            <a:off x="7299497" y="1143366"/>
            <a:ext cx="0" cy="996932"/>
          </a:xfrm>
          <a:prstGeom prst="straightConnector1">
            <a:avLst/>
          </a:prstGeom>
          <a:noFill/>
          <a:ln w="38100" cap="flat" cmpd="sng">
            <a:solidFill>
              <a:srgbClr val="FF7E79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3B183FEC-4D9E-F64D-B2A1-3E2E63BC7408}"/>
              </a:ext>
            </a:extLst>
          </p:cNvPr>
          <p:cNvSpPr/>
          <p:nvPr/>
        </p:nvSpPr>
        <p:spPr>
          <a:xfrm>
            <a:off x="6134487" y="2310268"/>
            <a:ext cx="1149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مَاتَ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يَمُوتُ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مُتْ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9" name="Google Shape;502;p24">
            <a:extLst>
              <a:ext uri="{FF2B5EF4-FFF2-40B4-BE49-F238E27FC236}">
                <a16:creationId xmlns:a16="http://schemas.microsoft.com/office/drawing/2014/main" id="{90EE976A-F91B-EC4B-A7B4-26B0995D9ED2}"/>
              </a:ext>
            </a:extLst>
          </p:cNvPr>
          <p:cNvCxnSpPr>
            <a:cxnSpLocks/>
          </p:cNvCxnSpPr>
          <p:nvPr/>
        </p:nvCxnSpPr>
        <p:spPr>
          <a:xfrm>
            <a:off x="6662894" y="1225101"/>
            <a:ext cx="0" cy="40268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532AC2B7-5E35-434D-863C-7A0DD438A529}"/>
              </a:ext>
            </a:extLst>
          </p:cNvPr>
          <p:cNvSpPr/>
          <p:nvPr/>
        </p:nvSpPr>
        <p:spPr>
          <a:xfrm>
            <a:off x="3098327" y="1477962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F26C2EA-BEEA-864E-B4CF-F63F46976393}"/>
              </a:ext>
            </a:extLst>
          </p:cNvPr>
          <p:cNvSpPr/>
          <p:nvPr/>
        </p:nvSpPr>
        <p:spPr>
          <a:xfrm>
            <a:off x="6083752" y="2994759"/>
            <a:ext cx="848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die </a:t>
            </a:r>
          </a:p>
        </p:txBody>
      </p:sp>
      <p:sp>
        <p:nvSpPr>
          <p:cNvPr id="73" name="Google Shape;408;p18">
            <a:extLst>
              <a:ext uri="{FF2B5EF4-FFF2-40B4-BE49-F238E27FC236}">
                <a16:creationId xmlns:a16="http://schemas.microsoft.com/office/drawing/2014/main" id="{BCFD49E6-01B0-EF4E-9FB0-9957C2B4B82A}"/>
              </a:ext>
            </a:extLst>
          </p:cNvPr>
          <p:cNvSpPr/>
          <p:nvPr/>
        </p:nvSpPr>
        <p:spPr>
          <a:xfrm rot="5400000">
            <a:off x="5359656" y="2112294"/>
            <a:ext cx="341965" cy="105375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582BE75-DC1B-5F46-93B9-94564FAC4EFB}"/>
              </a:ext>
            </a:extLst>
          </p:cNvPr>
          <p:cNvSpPr/>
          <p:nvPr/>
        </p:nvSpPr>
        <p:spPr>
          <a:xfrm>
            <a:off x="5231343" y="2797533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76" name="Google Shape;1145;g8905d12dae_0_0">
            <a:extLst>
              <a:ext uri="{FF2B5EF4-FFF2-40B4-BE49-F238E27FC236}">
                <a16:creationId xmlns:a16="http://schemas.microsoft.com/office/drawing/2014/main" id="{7DF5FBED-1616-E94E-AE71-24BCC8BF096B}"/>
              </a:ext>
            </a:extLst>
          </p:cNvPr>
          <p:cNvSpPr/>
          <p:nvPr/>
        </p:nvSpPr>
        <p:spPr>
          <a:xfrm>
            <a:off x="5559603" y="3230742"/>
            <a:ext cx="1217658" cy="263167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1FF2B97-5159-1D40-ACE2-C181D8046E9E}"/>
              </a:ext>
            </a:extLst>
          </p:cNvPr>
          <p:cNvSpPr/>
          <p:nvPr/>
        </p:nvSpPr>
        <p:spPr>
          <a:xfrm>
            <a:off x="10274957" y="3841426"/>
            <a:ext cx="6254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9" name="Google Shape;408;p18">
            <a:extLst>
              <a:ext uri="{FF2B5EF4-FFF2-40B4-BE49-F238E27FC236}">
                <a16:creationId xmlns:a16="http://schemas.microsoft.com/office/drawing/2014/main" id="{B021F8DB-4698-AD4B-B024-07A5E3C4AA32}"/>
              </a:ext>
            </a:extLst>
          </p:cNvPr>
          <p:cNvSpPr/>
          <p:nvPr/>
        </p:nvSpPr>
        <p:spPr>
          <a:xfrm rot="5400000">
            <a:off x="7443547" y="1216440"/>
            <a:ext cx="363499" cy="529931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04F4F02-12A8-7645-8ED9-356C45A9739B}"/>
              </a:ext>
            </a:extLst>
          </p:cNvPr>
          <p:cNvSpPr/>
          <p:nvPr/>
        </p:nvSpPr>
        <p:spPr>
          <a:xfrm>
            <a:off x="7481604" y="4056870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81" name="Google Shape;166;p7">
            <a:extLst>
              <a:ext uri="{FF2B5EF4-FFF2-40B4-BE49-F238E27FC236}">
                <a16:creationId xmlns:a16="http://schemas.microsoft.com/office/drawing/2014/main" id="{ED76B05F-678C-BB44-BC18-3295124FDB06}"/>
              </a:ext>
            </a:extLst>
          </p:cNvPr>
          <p:cNvCxnSpPr>
            <a:cxnSpLocks/>
          </p:cNvCxnSpPr>
          <p:nvPr/>
        </p:nvCxnSpPr>
        <p:spPr>
          <a:xfrm>
            <a:off x="3718192" y="1278763"/>
            <a:ext cx="0" cy="48755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2" name="Google Shape;166;p7">
            <a:extLst>
              <a:ext uri="{FF2B5EF4-FFF2-40B4-BE49-F238E27FC236}">
                <a16:creationId xmlns:a16="http://schemas.microsoft.com/office/drawing/2014/main" id="{58CCB2B8-DE7C-A549-B83A-41374F0518A3}"/>
              </a:ext>
            </a:extLst>
          </p:cNvPr>
          <p:cNvCxnSpPr>
            <a:cxnSpLocks/>
          </p:cNvCxnSpPr>
          <p:nvPr/>
        </p:nvCxnSpPr>
        <p:spPr>
          <a:xfrm>
            <a:off x="3552540" y="1352656"/>
            <a:ext cx="0" cy="6929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AD7EE859-BB37-5C47-819E-35EABF6CDA1E}"/>
              </a:ext>
            </a:extLst>
          </p:cNvPr>
          <p:cNvSpPr/>
          <p:nvPr/>
        </p:nvSpPr>
        <p:spPr>
          <a:xfrm>
            <a:off x="3611633" y="1696761"/>
            <a:ext cx="913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DC4336D-B13C-2944-BFD0-8F4D5C9EF441}"/>
              </a:ext>
            </a:extLst>
          </p:cNvPr>
          <p:cNvSpPr/>
          <p:nvPr/>
        </p:nvSpPr>
        <p:spPr>
          <a:xfrm>
            <a:off x="3140338" y="1978173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86" name="Google Shape;408;p18">
            <a:extLst>
              <a:ext uri="{FF2B5EF4-FFF2-40B4-BE49-F238E27FC236}">
                <a16:creationId xmlns:a16="http://schemas.microsoft.com/office/drawing/2014/main" id="{A48D366B-7B42-1D4A-93DE-8634CBCA24F7}"/>
              </a:ext>
            </a:extLst>
          </p:cNvPr>
          <p:cNvSpPr/>
          <p:nvPr/>
        </p:nvSpPr>
        <p:spPr>
          <a:xfrm rot="5400000">
            <a:off x="3689653" y="2305932"/>
            <a:ext cx="159417" cy="79852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87" name="Google Shape;166;p7">
            <a:extLst>
              <a:ext uri="{FF2B5EF4-FFF2-40B4-BE49-F238E27FC236}">
                <a16:creationId xmlns:a16="http://schemas.microsoft.com/office/drawing/2014/main" id="{1AC473BC-A91E-C94D-A665-B15272E20EA3}"/>
              </a:ext>
            </a:extLst>
          </p:cNvPr>
          <p:cNvCxnSpPr>
            <a:cxnSpLocks/>
          </p:cNvCxnSpPr>
          <p:nvPr/>
        </p:nvCxnSpPr>
        <p:spPr>
          <a:xfrm>
            <a:off x="2711027" y="1270887"/>
            <a:ext cx="0" cy="6929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8" name="Google Shape;166;p7">
            <a:extLst>
              <a:ext uri="{FF2B5EF4-FFF2-40B4-BE49-F238E27FC236}">
                <a16:creationId xmlns:a16="http://schemas.microsoft.com/office/drawing/2014/main" id="{E00CD2FD-A46A-0743-82EA-B6B543D60490}"/>
              </a:ext>
            </a:extLst>
          </p:cNvPr>
          <p:cNvCxnSpPr>
            <a:cxnSpLocks/>
          </p:cNvCxnSpPr>
          <p:nvPr/>
        </p:nvCxnSpPr>
        <p:spPr>
          <a:xfrm>
            <a:off x="3079406" y="1253392"/>
            <a:ext cx="0" cy="91706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0F74F23A-F339-B54C-B857-E918A7A788F0}"/>
              </a:ext>
            </a:extLst>
          </p:cNvPr>
          <p:cNvSpPr/>
          <p:nvPr/>
        </p:nvSpPr>
        <p:spPr>
          <a:xfrm>
            <a:off x="2298175" y="1908849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A5BDCB6-9B9E-4B4A-89BD-122594784CC6}"/>
              </a:ext>
            </a:extLst>
          </p:cNvPr>
          <p:cNvSpPr/>
          <p:nvPr/>
        </p:nvSpPr>
        <p:spPr>
          <a:xfrm>
            <a:off x="2672892" y="2131439"/>
            <a:ext cx="9134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94" name="Google Shape;408;p18">
            <a:extLst>
              <a:ext uri="{FF2B5EF4-FFF2-40B4-BE49-F238E27FC236}">
                <a16:creationId xmlns:a16="http://schemas.microsoft.com/office/drawing/2014/main" id="{7F9E69EB-215F-3942-B9D5-A695906EF2BB}"/>
              </a:ext>
            </a:extLst>
          </p:cNvPr>
          <p:cNvSpPr/>
          <p:nvPr/>
        </p:nvSpPr>
        <p:spPr>
          <a:xfrm rot="5400000">
            <a:off x="2661368" y="2633185"/>
            <a:ext cx="159417" cy="79852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95" name="Google Shape;502;p24">
            <a:extLst>
              <a:ext uri="{FF2B5EF4-FFF2-40B4-BE49-F238E27FC236}">
                <a16:creationId xmlns:a16="http://schemas.microsoft.com/office/drawing/2014/main" id="{D5EABB2C-3FEC-C847-A77D-EDC2EAB649BE}"/>
              </a:ext>
            </a:extLst>
          </p:cNvPr>
          <p:cNvCxnSpPr>
            <a:cxnSpLocks/>
          </p:cNvCxnSpPr>
          <p:nvPr/>
        </p:nvCxnSpPr>
        <p:spPr>
          <a:xfrm>
            <a:off x="1623056" y="1232617"/>
            <a:ext cx="0" cy="93784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96998F45-6CD4-C84D-9BBF-5C94EFCD5E4A}"/>
              </a:ext>
            </a:extLst>
          </p:cNvPr>
          <p:cNvSpPr/>
          <p:nvPr/>
        </p:nvSpPr>
        <p:spPr>
          <a:xfrm>
            <a:off x="1208611" y="2102264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5300398-6F86-7F4A-8C1F-74D54E003BBB}"/>
              </a:ext>
            </a:extLst>
          </p:cNvPr>
          <p:cNvSpPr/>
          <p:nvPr/>
        </p:nvSpPr>
        <p:spPr>
          <a:xfrm>
            <a:off x="3400849" y="2774959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9495C01-9F90-A64D-AD99-D301E8CEFA9E}"/>
              </a:ext>
            </a:extLst>
          </p:cNvPr>
          <p:cNvSpPr/>
          <p:nvPr/>
        </p:nvSpPr>
        <p:spPr>
          <a:xfrm>
            <a:off x="2356465" y="3073922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cxnSp>
        <p:nvCxnSpPr>
          <p:cNvPr id="99" name="Google Shape;502;p24">
            <a:extLst>
              <a:ext uri="{FF2B5EF4-FFF2-40B4-BE49-F238E27FC236}">
                <a16:creationId xmlns:a16="http://schemas.microsoft.com/office/drawing/2014/main" id="{24CFBE51-1B9C-F147-B600-97FB6E5712AC}"/>
              </a:ext>
            </a:extLst>
          </p:cNvPr>
          <p:cNvCxnSpPr>
            <a:cxnSpLocks/>
          </p:cNvCxnSpPr>
          <p:nvPr/>
        </p:nvCxnSpPr>
        <p:spPr>
          <a:xfrm>
            <a:off x="4525066" y="1241726"/>
            <a:ext cx="10690" cy="38606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9146A02-E1DF-494D-9FAD-5EE234B196D1}"/>
              </a:ext>
            </a:extLst>
          </p:cNvPr>
          <p:cNvSpPr/>
          <p:nvPr/>
        </p:nvSpPr>
        <p:spPr>
          <a:xfrm>
            <a:off x="1049211" y="1513643"/>
            <a:ext cx="717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8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8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8048AC9-40F0-684C-A4FA-221E5EC500DC}"/>
              </a:ext>
            </a:extLst>
          </p:cNvPr>
          <p:cNvSpPr/>
          <p:nvPr/>
        </p:nvSpPr>
        <p:spPr>
          <a:xfrm>
            <a:off x="4234321" y="2287834"/>
            <a:ext cx="9577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جَعَلَ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يَجْعَلُ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اِجْعَلْ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254E10D-EE87-A242-B0B1-AE65B89A5D98}"/>
              </a:ext>
            </a:extLst>
          </p:cNvPr>
          <p:cNvSpPr/>
          <p:nvPr/>
        </p:nvSpPr>
        <p:spPr>
          <a:xfrm>
            <a:off x="4031986" y="327441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create </a:t>
            </a:r>
          </a:p>
        </p:txBody>
      </p:sp>
      <p:sp>
        <p:nvSpPr>
          <p:cNvPr id="107" name="Google Shape;1145;g8905d12dae_0_0">
            <a:extLst>
              <a:ext uri="{FF2B5EF4-FFF2-40B4-BE49-F238E27FC236}">
                <a16:creationId xmlns:a16="http://schemas.microsoft.com/office/drawing/2014/main" id="{958C71D7-CDB9-9E46-BAA1-11DB24613DD3}"/>
              </a:ext>
            </a:extLst>
          </p:cNvPr>
          <p:cNvSpPr/>
          <p:nvPr/>
        </p:nvSpPr>
        <p:spPr>
          <a:xfrm>
            <a:off x="2967953" y="3435969"/>
            <a:ext cx="1217658" cy="263167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8" name="Google Shape;1145;g8905d12dae_0_0">
            <a:extLst>
              <a:ext uri="{FF2B5EF4-FFF2-40B4-BE49-F238E27FC236}">
                <a16:creationId xmlns:a16="http://schemas.microsoft.com/office/drawing/2014/main" id="{AB7CBF79-A081-AE47-9D62-38B405B6FADD}"/>
              </a:ext>
            </a:extLst>
          </p:cNvPr>
          <p:cNvSpPr/>
          <p:nvPr/>
        </p:nvSpPr>
        <p:spPr>
          <a:xfrm>
            <a:off x="3464952" y="3342337"/>
            <a:ext cx="713657" cy="232718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9" name="Google Shape;408;p18">
            <a:extLst>
              <a:ext uri="{FF2B5EF4-FFF2-40B4-BE49-F238E27FC236}">
                <a16:creationId xmlns:a16="http://schemas.microsoft.com/office/drawing/2014/main" id="{2D1BEAA4-E5BD-1D4C-A772-631C0BCCF98F}"/>
              </a:ext>
            </a:extLst>
          </p:cNvPr>
          <p:cNvSpPr/>
          <p:nvPr/>
        </p:nvSpPr>
        <p:spPr>
          <a:xfrm rot="5400000">
            <a:off x="2797402" y="2118326"/>
            <a:ext cx="360590" cy="355561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406DFA3-549F-9C4F-9818-4487EB1049C4}"/>
              </a:ext>
            </a:extLst>
          </p:cNvPr>
          <p:cNvSpPr/>
          <p:nvPr/>
        </p:nvSpPr>
        <p:spPr>
          <a:xfrm>
            <a:off x="2711027" y="4113289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8838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DF63EB2-2181-7C43-946A-9E5094FA8EA2}"/>
              </a:ext>
            </a:extLst>
          </p:cNvPr>
          <p:cNvSpPr/>
          <p:nvPr/>
        </p:nvSpPr>
        <p:spPr>
          <a:xfrm>
            <a:off x="1708420" y="410928"/>
            <a:ext cx="877515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اِذَا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لَبِسْتُمْ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تَوَضَّأْتُمْ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فَابْدَءُوْا</a:t>
            </a:r>
            <a:r>
              <a:rPr lang="en-GB" sz="66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6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بِمَيَامِنِكُمْ</a:t>
            </a:r>
            <a:endParaRPr lang="en-GB" sz="66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16C9B87-E578-E841-B5E9-70635CA6A970}"/>
              </a:ext>
            </a:extLst>
          </p:cNvPr>
          <p:cNvSpPr/>
          <p:nvPr/>
        </p:nvSpPr>
        <p:spPr>
          <a:xfrm>
            <a:off x="149158" y="5826810"/>
            <a:ext cx="11088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256. When you dress and when you perform ablution, begin with your right side </a:t>
            </a:r>
            <a:endParaRPr lang="en-GB" dirty="0"/>
          </a:p>
        </p:txBody>
      </p:sp>
      <p:cxnSp>
        <p:nvCxnSpPr>
          <p:cNvPr id="36" name="Google Shape;502;p24">
            <a:extLst>
              <a:ext uri="{FF2B5EF4-FFF2-40B4-BE49-F238E27FC236}">
                <a16:creationId xmlns:a16="http://schemas.microsoft.com/office/drawing/2014/main" id="{C4B82DCD-3669-594F-80B4-FE05C2593273}"/>
              </a:ext>
            </a:extLst>
          </p:cNvPr>
          <p:cNvCxnSpPr>
            <a:cxnSpLocks/>
          </p:cNvCxnSpPr>
          <p:nvPr/>
        </p:nvCxnSpPr>
        <p:spPr>
          <a:xfrm>
            <a:off x="9956246" y="1255452"/>
            <a:ext cx="0" cy="1470378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AD7381CE-8083-E541-9D58-1F58185EC89C}"/>
              </a:ext>
            </a:extLst>
          </p:cNvPr>
          <p:cNvSpPr/>
          <p:nvPr/>
        </p:nvSpPr>
        <p:spPr>
          <a:xfrm>
            <a:off x="9666697" y="2555242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9" name="Google Shape;502;p24">
            <a:extLst>
              <a:ext uri="{FF2B5EF4-FFF2-40B4-BE49-F238E27FC236}">
                <a16:creationId xmlns:a16="http://schemas.microsoft.com/office/drawing/2014/main" id="{8D5F53A2-BDBD-EC48-926B-79EB60E8311A}"/>
              </a:ext>
            </a:extLst>
          </p:cNvPr>
          <p:cNvCxnSpPr>
            <a:cxnSpLocks/>
          </p:cNvCxnSpPr>
          <p:nvPr/>
        </p:nvCxnSpPr>
        <p:spPr>
          <a:xfrm>
            <a:off x="8074653" y="1369752"/>
            <a:ext cx="0" cy="1724099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" name="Google Shape;502;p24">
            <a:extLst>
              <a:ext uri="{FF2B5EF4-FFF2-40B4-BE49-F238E27FC236}">
                <a16:creationId xmlns:a16="http://schemas.microsoft.com/office/drawing/2014/main" id="{3C6AA35B-B64E-0540-B68E-1948584F61EC}"/>
              </a:ext>
            </a:extLst>
          </p:cNvPr>
          <p:cNvCxnSpPr>
            <a:cxnSpLocks/>
          </p:cNvCxnSpPr>
          <p:nvPr/>
        </p:nvCxnSpPr>
        <p:spPr>
          <a:xfrm>
            <a:off x="7414432" y="1255452"/>
            <a:ext cx="0" cy="1583004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CF5D998-8BA0-5C47-98C0-893174A796DE}"/>
              </a:ext>
            </a:extLst>
          </p:cNvPr>
          <p:cNvSpPr/>
          <p:nvPr/>
        </p:nvSpPr>
        <p:spPr>
          <a:xfrm>
            <a:off x="7156247" y="2659558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B728D96-D392-D944-B66F-C1A8BB823782}"/>
              </a:ext>
            </a:extLst>
          </p:cNvPr>
          <p:cNvSpPr/>
          <p:nvPr/>
        </p:nvSpPr>
        <p:spPr>
          <a:xfrm>
            <a:off x="5425268" y="1517633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18A20D7D-47D0-FC4B-BCB9-1160DA83942C}"/>
              </a:ext>
            </a:extLst>
          </p:cNvPr>
          <p:cNvCxnSpPr>
            <a:cxnSpLocks/>
          </p:cNvCxnSpPr>
          <p:nvPr/>
        </p:nvCxnSpPr>
        <p:spPr>
          <a:xfrm>
            <a:off x="9013331" y="1237275"/>
            <a:ext cx="0" cy="42823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" name="Google Shape;502;p24">
            <a:extLst>
              <a:ext uri="{FF2B5EF4-FFF2-40B4-BE49-F238E27FC236}">
                <a16:creationId xmlns:a16="http://schemas.microsoft.com/office/drawing/2014/main" id="{95924284-9D9C-0947-9579-D72FA53669F9}"/>
              </a:ext>
            </a:extLst>
          </p:cNvPr>
          <p:cNvCxnSpPr>
            <a:cxnSpLocks/>
          </p:cNvCxnSpPr>
          <p:nvPr/>
        </p:nvCxnSpPr>
        <p:spPr>
          <a:xfrm>
            <a:off x="6134059" y="1303513"/>
            <a:ext cx="0" cy="42823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4F2B8C1D-2E40-F443-9C7A-78850E9A0615}"/>
              </a:ext>
            </a:extLst>
          </p:cNvPr>
          <p:cNvSpPr/>
          <p:nvPr/>
        </p:nvSpPr>
        <p:spPr>
          <a:xfrm>
            <a:off x="2634357" y="1599738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74CFA92-48CD-4A4A-BCE0-F55FBA1686B8}"/>
              </a:ext>
            </a:extLst>
          </p:cNvPr>
          <p:cNvSpPr/>
          <p:nvPr/>
        </p:nvSpPr>
        <p:spPr>
          <a:xfrm>
            <a:off x="8488189" y="2428726"/>
            <a:ext cx="1154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لَبِسَ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يَلْبَسُ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3746227-38BE-7B46-BDC5-15DD066E2935}"/>
              </a:ext>
            </a:extLst>
          </p:cNvPr>
          <p:cNvSpPr/>
          <p:nvPr/>
        </p:nvSpPr>
        <p:spPr>
          <a:xfrm>
            <a:off x="8491026" y="2840331"/>
            <a:ext cx="1095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dress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7CC7D4-1C4F-E941-B955-6C3709328F38}"/>
              </a:ext>
            </a:extLst>
          </p:cNvPr>
          <p:cNvSpPr/>
          <p:nvPr/>
        </p:nvSpPr>
        <p:spPr>
          <a:xfrm>
            <a:off x="5639922" y="2607624"/>
            <a:ext cx="1287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تَوَضَّأَ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يَتَوَضَّأُ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31CFBE5-BD93-D742-BC85-47CD87E425DB}"/>
              </a:ext>
            </a:extLst>
          </p:cNvPr>
          <p:cNvSpPr/>
          <p:nvPr/>
        </p:nvSpPr>
        <p:spPr>
          <a:xfrm>
            <a:off x="5524781" y="3006391"/>
            <a:ext cx="17187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do wudhu 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6F72B69-6184-824F-8137-DB337DB40C51}"/>
              </a:ext>
            </a:extLst>
          </p:cNvPr>
          <p:cNvSpPr/>
          <p:nvPr/>
        </p:nvSpPr>
        <p:spPr>
          <a:xfrm>
            <a:off x="7786371" y="3078951"/>
            <a:ext cx="10970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61" name="Google Shape;408;p18">
            <a:extLst>
              <a:ext uri="{FF2B5EF4-FFF2-40B4-BE49-F238E27FC236}">
                <a16:creationId xmlns:a16="http://schemas.microsoft.com/office/drawing/2014/main" id="{E0FD6D63-8343-5547-B788-E2CBD5C713FA}"/>
              </a:ext>
            </a:extLst>
          </p:cNvPr>
          <p:cNvSpPr/>
          <p:nvPr/>
        </p:nvSpPr>
        <p:spPr>
          <a:xfrm rot="5400000">
            <a:off x="6607364" y="2578158"/>
            <a:ext cx="276488" cy="220048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" name="Google Shape;408;p18">
            <a:extLst>
              <a:ext uri="{FF2B5EF4-FFF2-40B4-BE49-F238E27FC236}">
                <a16:creationId xmlns:a16="http://schemas.microsoft.com/office/drawing/2014/main" id="{006F943A-45CE-864E-991C-4B108EF7D6B6}"/>
              </a:ext>
            </a:extLst>
          </p:cNvPr>
          <p:cNvSpPr/>
          <p:nvPr/>
        </p:nvSpPr>
        <p:spPr>
          <a:xfrm rot="5400000">
            <a:off x="9230947" y="2817303"/>
            <a:ext cx="276487" cy="17620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63566F3-F3D9-B548-BBC4-B9BE5D4CB9D9}"/>
              </a:ext>
            </a:extLst>
          </p:cNvPr>
          <p:cNvSpPr/>
          <p:nvPr/>
        </p:nvSpPr>
        <p:spPr>
          <a:xfrm>
            <a:off x="8737576" y="3759954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421267A-B649-AF43-A511-4CF05C907735}"/>
              </a:ext>
            </a:extLst>
          </p:cNvPr>
          <p:cNvSpPr/>
          <p:nvPr/>
        </p:nvSpPr>
        <p:spPr>
          <a:xfrm>
            <a:off x="6162640" y="3754241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65" name="Google Shape;408;p18">
            <a:extLst>
              <a:ext uri="{FF2B5EF4-FFF2-40B4-BE49-F238E27FC236}">
                <a16:creationId xmlns:a16="http://schemas.microsoft.com/office/drawing/2014/main" id="{4CFC7242-94C0-3347-AA2D-E5A64764C2F3}"/>
              </a:ext>
            </a:extLst>
          </p:cNvPr>
          <p:cNvSpPr/>
          <p:nvPr/>
        </p:nvSpPr>
        <p:spPr>
          <a:xfrm rot="5400000">
            <a:off x="7766352" y="2127625"/>
            <a:ext cx="396821" cy="46496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D49DA51-9298-7B48-A163-EA5967EB2199}"/>
              </a:ext>
            </a:extLst>
          </p:cNvPr>
          <p:cNvSpPr/>
          <p:nvPr/>
        </p:nvSpPr>
        <p:spPr>
          <a:xfrm>
            <a:off x="7786371" y="4565482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67" name="Google Shape;502;p24">
            <a:extLst>
              <a:ext uri="{FF2B5EF4-FFF2-40B4-BE49-F238E27FC236}">
                <a16:creationId xmlns:a16="http://schemas.microsoft.com/office/drawing/2014/main" id="{9CDBBECC-9638-A341-93D0-D2835055BF03}"/>
              </a:ext>
            </a:extLst>
          </p:cNvPr>
          <p:cNvCxnSpPr>
            <a:cxnSpLocks/>
          </p:cNvCxnSpPr>
          <p:nvPr/>
        </p:nvCxnSpPr>
        <p:spPr>
          <a:xfrm>
            <a:off x="5062421" y="1237275"/>
            <a:ext cx="0" cy="2713162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73F1AA2F-49FB-8545-8E40-5B659ED5D844}"/>
              </a:ext>
            </a:extLst>
          </p:cNvPr>
          <p:cNvSpPr/>
          <p:nvPr/>
        </p:nvSpPr>
        <p:spPr>
          <a:xfrm>
            <a:off x="4659371" y="3881610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1" name="Google Shape;137;p5">
            <a:extLst>
              <a:ext uri="{FF2B5EF4-FFF2-40B4-BE49-F238E27FC236}">
                <a16:creationId xmlns:a16="http://schemas.microsoft.com/office/drawing/2014/main" id="{81A33FDC-98B2-8649-B219-0C895C54800D}"/>
              </a:ext>
            </a:extLst>
          </p:cNvPr>
          <p:cNvCxnSpPr>
            <a:cxnSpLocks/>
          </p:cNvCxnSpPr>
          <p:nvPr/>
        </p:nvCxnSpPr>
        <p:spPr>
          <a:xfrm>
            <a:off x="2800319" y="1299520"/>
            <a:ext cx="0" cy="701016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2" name="Google Shape;137;p5">
            <a:extLst>
              <a:ext uri="{FF2B5EF4-FFF2-40B4-BE49-F238E27FC236}">
                <a16:creationId xmlns:a16="http://schemas.microsoft.com/office/drawing/2014/main" id="{066D4D14-84F3-7D47-9CA0-0756673484F1}"/>
              </a:ext>
            </a:extLst>
          </p:cNvPr>
          <p:cNvCxnSpPr>
            <a:cxnSpLocks/>
          </p:cNvCxnSpPr>
          <p:nvPr/>
        </p:nvCxnSpPr>
        <p:spPr>
          <a:xfrm>
            <a:off x="2048573" y="1299520"/>
            <a:ext cx="0" cy="43223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1568B20E-8C23-A44A-9300-6D394124A7BD}"/>
              </a:ext>
            </a:extLst>
          </p:cNvPr>
          <p:cNvSpPr/>
          <p:nvPr/>
        </p:nvSpPr>
        <p:spPr>
          <a:xfrm>
            <a:off x="1550569" y="1624744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28152AA-A0C2-8E4C-80D7-9624FBFAE621}"/>
              </a:ext>
            </a:extLst>
          </p:cNvPr>
          <p:cNvSpPr/>
          <p:nvPr/>
        </p:nvSpPr>
        <p:spPr>
          <a:xfrm>
            <a:off x="2324280" y="1884197"/>
            <a:ext cx="18472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28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77" name="Google Shape;166;p7">
            <a:extLst>
              <a:ext uri="{FF2B5EF4-FFF2-40B4-BE49-F238E27FC236}">
                <a16:creationId xmlns:a16="http://schemas.microsoft.com/office/drawing/2014/main" id="{F7981EE0-A1A2-7546-AE9A-0CDE0CDBD735}"/>
              </a:ext>
            </a:extLst>
          </p:cNvPr>
          <p:cNvCxnSpPr>
            <a:cxnSpLocks/>
          </p:cNvCxnSpPr>
          <p:nvPr/>
        </p:nvCxnSpPr>
        <p:spPr>
          <a:xfrm>
            <a:off x="3389255" y="1369752"/>
            <a:ext cx="0" cy="1058974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3605142D-DA16-ED4F-A403-857AED89E562}"/>
              </a:ext>
            </a:extLst>
          </p:cNvPr>
          <p:cNvSpPr/>
          <p:nvPr/>
        </p:nvSpPr>
        <p:spPr>
          <a:xfrm>
            <a:off x="2976280" y="2254842"/>
            <a:ext cx="10210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80" name="Google Shape;408;p18">
            <a:extLst>
              <a:ext uri="{FF2B5EF4-FFF2-40B4-BE49-F238E27FC236}">
                <a16:creationId xmlns:a16="http://schemas.microsoft.com/office/drawing/2014/main" id="{DCA18D88-413D-7448-AA36-2DDD050154E0}"/>
              </a:ext>
            </a:extLst>
          </p:cNvPr>
          <p:cNvSpPr/>
          <p:nvPr/>
        </p:nvSpPr>
        <p:spPr>
          <a:xfrm rot="5400000">
            <a:off x="2155829" y="2115958"/>
            <a:ext cx="280419" cy="13604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980DB3F-4186-3147-A138-BE15C79DD250}"/>
              </a:ext>
            </a:extLst>
          </p:cNvPr>
          <p:cNvSpPr/>
          <p:nvPr/>
        </p:nvSpPr>
        <p:spPr>
          <a:xfrm>
            <a:off x="1950099" y="2793451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2" name="Google Shape;408;p18">
            <a:extLst>
              <a:ext uri="{FF2B5EF4-FFF2-40B4-BE49-F238E27FC236}">
                <a16:creationId xmlns:a16="http://schemas.microsoft.com/office/drawing/2014/main" id="{E94FDD27-62CF-E745-AA68-0556F948519F}"/>
              </a:ext>
            </a:extLst>
          </p:cNvPr>
          <p:cNvSpPr/>
          <p:nvPr/>
        </p:nvSpPr>
        <p:spPr>
          <a:xfrm rot="5400000">
            <a:off x="2502591" y="2470991"/>
            <a:ext cx="197576" cy="198056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C77E54A-8E1D-D340-8A65-CB933DD8D04F}"/>
              </a:ext>
            </a:extLst>
          </p:cNvPr>
          <p:cNvSpPr/>
          <p:nvPr/>
        </p:nvSpPr>
        <p:spPr>
          <a:xfrm>
            <a:off x="2206078" y="3527567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891622A-0989-364D-882A-446A225574EA}"/>
              </a:ext>
            </a:extLst>
          </p:cNvPr>
          <p:cNvSpPr/>
          <p:nvPr/>
        </p:nvSpPr>
        <p:spPr>
          <a:xfrm>
            <a:off x="3624250" y="2639220"/>
            <a:ext cx="1420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بَدَا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يَبْدُو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اُبْدُ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9FD25A0-0C37-B147-B968-B5DF614DC6A7}"/>
              </a:ext>
            </a:extLst>
          </p:cNvPr>
          <p:cNvSpPr/>
          <p:nvPr/>
        </p:nvSpPr>
        <p:spPr>
          <a:xfrm>
            <a:off x="3792221" y="1645955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6" name="Google Shape;502;p24">
            <a:extLst>
              <a:ext uri="{FF2B5EF4-FFF2-40B4-BE49-F238E27FC236}">
                <a16:creationId xmlns:a16="http://schemas.microsoft.com/office/drawing/2014/main" id="{906EDDF9-C7B8-1243-9A94-E4D949809F97}"/>
              </a:ext>
            </a:extLst>
          </p:cNvPr>
          <p:cNvCxnSpPr>
            <a:cxnSpLocks/>
          </p:cNvCxnSpPr>
          <p:nvPr/>
        </p:nvCxnSpPr>
        <p:spPr>
          <a:xfrm>
            <a:off x="4332170" y="1255452"/>
            <a:ext cx="0" cy="42823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68C5EBC8-92E3-1C4F-9288-2B3D1B098373}"/>
              </a:ext>
            </a:extLst>
          </p:cNvPr>
          <p:cNvSpPr/>
          <p:nvPr/>
        </p:nvSpPr>
        <p:spPr>
          <a:xfrm>
            <a:off x="3722671" y="3093851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begin</a:t>
            </a:r>
          </a:p>
        </p:txBody>
      </p:sp>
      <p:sp>
        <p:nvSpPr>
          <p:cNvPr id="88" name="Google Shape;1145;g8905d12dae_0_0">
            <a:extLst>
              <a:ext uri="{FF2B5EF4-FFF2-40B4-BE49-F238E27FC236}">
                <a16:creationId xmlns:a16="http://schemas.microsoft.com/office/drawing/2014/main" id="{621CB1ED-7918-0947-BF65-12E31F773A57}"/>
              </a:ext>
            </a:extLst>
          </p:cNvPr>
          <p:cNvSpPr/>
          <p:nvPr/>
        </p:nvSpPr>
        <p:spPr>
          <a:xfrm>
            <a:off x="2931100" y="3762293"/>
            <a:ext cx="1401070" cy="188144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9" name="Google Shape;408;p18">
            <a:extLst>
              <a:ext uri="{FF2B5EF4-FFF2-40B4-BE49-F238E27FC236}">
                <a16:creationId xmlns:a16="http://schemas.microsoft.com/office/drawing/2014/main" id="{DE5F48BF-FE67-B24F-9E0F-B770D91241F3}"/>
              </a:ext>
            </a:extLst>
          </p:cNvPr>
          <p:cNvSpPr/>
          <p:nvPr/>
        </p:nvSpPr>
        <p:spPr>
          <a:xfrm rot="5400000">
            <a:off x="2866284" y="2844567"/>
            <a:ext cx="395682" cy="315949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E1703AD-C0CD-8349-9612-9194AFA229A6}"/>
              </a:ext>
            </a:extLst>
          </p:cNvPr>
          <p:cNvSpPr/>
          <p:nvPr/>
        </p:nvSpPr>
        <p:spPr>
          <a:xfrm>
            <a:off x="2736952" y="4507993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3242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08CE3-18D0-DF4A-B1CD-92BB59055B27}"/>
              </a:ext>
            </a:extLst>
          </p:cNvPr>
          <p:cNvSpPr/>
          <p:nvPr/>
        </p:nvSpPr>
        <p:spPr>
          <a:xfrm>
            <a:off x="808334" y="369595"/>
            <a:ext cx="105753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اِذَا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وُضِعَ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الطَّعَامُ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فَاخْلَعُوْا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نِعَالَكُمْ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فَإِنَّهُ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أَرْوَحُ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لِأَقْدَامِكُمْ</a:t>
            </a:r>
            <a:endParaRPr lang="en-GB" sz="6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64D99D-FF65-8041-993D-737C9BFA5A0C}"/>
              </a:ext>
            </a:extLst>
          </p:cNvPr>
          <p:cNvSpPr/>
          <p:nvPr/>
        </p:nvSpPr>
        <p:spPr>
          <a:xfrm>
            <a:off x="149158" y="6119073"/>
            <a:ext cx="11088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257. </a:t>
            </a:r>
            <a:r>
              <a:rPr lang="en-GB" dirty="0"/>
              <a:t>When food is placed, take off your footwear because it is more comfortable for your feet.</a:t>
            </a:r>
          </a:p>
        </p:txBody>
      </p:sp>
      <p:cxnSp>
        <p:nvCxnSpPr>
          <p:cNvPr id="49" name="Google Shape;502;p24">
            <a:extLst>
              <a:ext uri="{FF2B5EF4-FFF2-40B4-BE49-F238E27FC236}">
                <a16:creationId xmlns:a16="http://schemas.microsoft.com/office/drawing/2014/main" id="{2C4EB1CC-DDEB-FD49-B732-992F570FAC12}"/>
              </a:ext>
            </a:extLst>
          </p:cNvPr>
          <p:cNvCxnSpPr>
            <a:cxnSpLocks/>
          </p:cNvCxnSpPr>
          <p:nvPr/>
        </p:nvCxnSpPr>
        <p:spPr>
          <a:xfrm>
            <a:off x="10945291" y="1236791"/>
            <a:ext cx="0" cy="2192209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F9D0E1A5-0E79-0E4B-96BE-B63EBC5EF684}"/>
              </a:ext>
            </a:extLst>
          </p:cNvPr>
          <p:cNvSpPr/>
          <p:nvPr/>
        </p:nvSpPr>
        <p:spPr>
          <a:xfrm>
            <a:off x="10694053" y="3429000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1" name="Google Shape;502;p24">
            <a:extLst>
              <a:ext uri="{FF2B5EF4-FFF2-40B4-BE49-F238E27FC236}">
                <a16:creationId xmlns:a16="http://schemas.microsoft.com/office/drawing/2014/main" id="{5BED1AEB-BCE5-9B4D-A1DF-C77C2738B919}"/>
              </a:ext>
            </a:extLst>
          </p:cNvPr>
          <p:cNvCxnSpPr>
            <a:cxnSpLocks/>
          </p:cNvCxnSpPr>
          <p:nvPr/>
        </p:nvCxnSpPr>
        <p:spPr>
          <a:xfrm>
            <a:off x="10021159" y="1299520"/>
            <a:ext cx="0" cy="72033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" name="Google Shape;502;p24">
            <a:extLst>
              <a:ext uri="{FF2B5EF4-FFF2-40B4-BE49-F238E27FC236}">
                <a16:creationId xmlns:a16="http://schemas.microsoft.com/office/drawing/2014/main" id="{D37E6DEE-8E74-A94B-9189-D414EABD2432}"/>
              </a:ext>
            </a:extLst>
          </p:cNvPr>
          <p:cNvCxnSpPr>
            <a:cxnSpLocks/>
          </p:cNvCxnSpPr>
          <p:nvPr/>
        </p:nvCxnSpPr>
        <p:spPr>
          <a:xfrm>
            <a:off x="8535349" y="1236791"/>
            <a:ext cx="0" cy="72033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FE1337B-160A-8F4B-8147-0EFE6E0C5A1A}"/>
              </a:ext>
            </a:extLst>
          </p:cNvPr>
          <p:cNvSpPr/>
          <p:nvPr/>
        </p:nvSpPr>
        <p:spPr>
          <a:xfrm>
            <a:off x="9222647" y="1749060"/>
            <a:ext cx="15970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ماضي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مجهول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2D69B5D-0CCC-FC41-9F32-328180D435B9}"/>
              </a:ext>
            </a:extLst>
          </p:cNvPr>
          <p:cNvSpPr/>
          <p:nvPr/>
        </p:nvSpPr>
        <p:spPr>
          <a:xfrm>
            <a:off x="5174977" y="2841093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5678E22-A5CA-F245-B16A-7FE9884F0E90}"/>
              </a:ext>
            </a:extLst>
          </p:cNvPr>
          <p:cNvSpPr txBox="1"/>
          <p:nvPr/>
        </p:nvSpPr>
        <p:spPr>
          <a:xfrm>
            <a:off x="7725217" y="1798878"/>
            <a:ext cx="230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ناءب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US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E310040-0E6E-174F-84DA-B85685538C4D}"/>
              </a:ext>
            </a:extLst>
          </p:cNvPr>
          <p:cNvSpPr/>
          <p:nvPr/>
        </p:nvSpPr>
        <p:spPr>
          <a:xfrm>
            <a:off x="9191444" y="2699516"/>
            <a:ext cx="1659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وَضَعَ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يَضَعُ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ضَعْ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20E19A2-95C6-2E44-B5BC-02260D9ACA9B}"/>
              </a:ext>
            </a:extLst>
          </p:cNvPr>
          <p:cNvSpPr/>
          <p:nvPr/>
        </p:nvSpPr>
        <p:spPr>
          <a:xfrm>
            <a:off x="9131954" y="3150953"/>
            <a:ext cx="15424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put/place.</a:t>
            </a:r>
          </a:p>
        </p:txBody>
      </p:sp>
      <p:sp>
        <p:nvSpPr>
          <p:cNvPr id="58" name="Google Shape;408;p18">
            <a:extLst>
              <a:ext uri="{FF2B5EF4-FFF2-40B4-BE49-F238E27FC236}">
                <a16:creationId xmlns:a16="http://schemas.microsoft.com/office/drawing/2014/main" id="{2FD80BB6-DC56-284A-BAB7-934BA8DEF60F}"/>
              </a:ext>
            </a:extLst>
          </p:cNvPr>
          <p:cNvSpPr/>
          <p:nvPr/>
        </p:nvSpPr>
        <p:spPr>
          <a:xfrm rot="5400000">
            <a:off x="9191136" y="2512495"/>
            <a:ext cx="400111" cy="258444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D1276E8-3188-EE48-80C4-720CBA9E0C7C}"/>
              </a:ext>
            </a:extLst>
          </p:cNvPr>
          <p:cNvSpPr/>
          <p:nvPr/>
        </p:nvSpPr>
        <p:spPr>
          <a:xfrm>
            <a:off x="8934418" y="3911854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60" name="Google Shape;502;p24">
            <a:extLst>
              <a:ext uri="{FF2B5EF4-FFF2-40B4-BE49-F238E27FC236}">
                <a16:creationId xmlns:a16="http://schemas.microsoft.com/office/drawing/2014/main" id="{5C98A341-EF6F-C64D-933E-3EC43337D532}"/>
              </a:ext>
            </a:extLst>
          </p:cNvPr>
          <p:cNvCxnSpPr>
            <a:cxnSpLocks/>
          </p:cNvCxnSpPr>
          <p:nvPr/>
        </p:nvCxnSpPr>
        <p:spPr>
          <a:xfrm>
            <a:off x="7700818" y="1191564"/>
            <a:ext cx="0" cy="2192209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3A670B6-6A76-D246-B30D-A19D4596D452}"/>
              </a:ext>
            </a:extLst>
          </p:cNvPr>
          <p:cNvSpPr/>
          <p:nvPr/>
        </p:nvSpPr>
        <p:spPr>
          <a:xfrm>
            <a:off x="7345917" y="3332077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2" name="Google Shape;137;p5">
            <a:extLst>
              <a:ext uri="{FF2B5EF4-FFF2-40B4-BE49-F238E27FC236}">
                <a16:creationId xmlns:a16="http://schemas.microsoft.com/office/drawing/2014/main" id="{849D80F8-7278-B04E-B1DA-53FFEC997B07}"/>
              </a:ext>
            </a:extLst>
          </p:cNvPr>
          <p:cNvCxnSpPr>
            <a:cxnSpLocks/>
          </p:cNvCxnSpPr>
          <p:nvPr/>
        </p:nvCxnSpPr>
        <p:spPr>
          <a:xfrm>
            <a:off x="5164997" y="1236791"/>
            <a:ext cx="0" cy="512269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6CDAFC59-5C5D-AA4F-80FE-945F3FAA13BB}"/>
              </a:ext>
            </a:extLst>
          </p:cNvPr>
          <p:cNvSpPr/>
          <p:nvPr/>
        </p:nvSpPr>
        <p:spPr>
          <a:xfrm>
            <a:off x="4631821" y="1622298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5B1DC8D-127B-C84D-BE9C-8A9B079E1994}"/>
              </a:ext>
            </a:extLst>
          </p:cNvPr>
          <p:cNvSpPr/>
          <p:nvPr/>
        </p:nvSpPr>
        <p:spPr>
          <a:xfrm>
            <a:off x="5347388" y="1868519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69" name="Google Shape;408;p18">
            <a:extLst>
              <a:ext uri="{FF2B5EF4-FFF2-40B4-BE49-F238E27FC236}">
                <a16:creationId xmlns:a16="http://schemas.microsoft.com/office/drawing/2014/main" id="{F974E58A-7A01-6943-BE81-5B66567EF42F}"/>
              </a:ext>
            </a:extLst>
          </p:cNvPr>
          <p:cNvSpPr/>
          <p:nvPr/>
        </p:nvSpPr>
        <p:spPr>
          <a:xfrm rot="5400000">
            <a:off x="5297619" y="2162200"/>
            <a:ext cx="286336" cy="126237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4B4665F-389D-1C4C-B119-036EA9DCB9A3}"/>
              </a:ext>
            </a:extLst>
          </p:cNvPr>
          <p:cNvSpPr/>
          <p:nvPr/>
        </p:nvSpPr>
        <p:spPr>
          <a:xfrm>
            <a:off x="6132082" y="2499571"/>
            <a:ext cx="1659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خَلَعَ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يَخْلَعُ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اِخْلَعْ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1" name="Google Shape;137;p5">
            <a:extLst>
              <a:ext uri="{FF2B5EF4-FFF2-40B4-BE49-F238E27FC236}">
                <a16:creationId xmlns:a16="http://schemas.microsoft.com/office/drawing/2014/main" id="{E37B8E4C-51E0-344A-A8B6-9DABE088F68C}"/>
              </a:ext>
            </a:extLst>
          </p:cNvPr>
          <p:cNvCxnSpPr>
            <a:cxnSpLocks/>
          </p:cNvCxnSpPr>
          <p:nvPr/>
        </p:nvCxnSpPr>
        <p:spPr>
          <a:xfrm>
            <a:off x="5951520" y="1236791"/>
            <a:ext cx="0" cy="78306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3" name="Google Shape;502;p24">
            <a:extLst>
              <a:ext uri="{FF2B5EF4-FFF2-40B4-BE49-F238E27FC236}">
                <a16:creationId xmlns:a16="http://schemas.microsoft.com/office/drawing/2014/main" id="{BC5C7E9E-D475-344E-8EEC-C2B27A29A238}"/>
              </a:ext>
            </a:extLst>
          </p:cNvPr>
          <p:cNvCxnSpPr>
            <a:cxnSpLocks/>
          </p:cNvCxnSpPr>
          <p:nvPr/>
        </p:nvCxnSpPr>
        <p:spPr>
          <a:xfrm>
            <a:off x="6925713" y="1191564"/>
            <a:ext cx="0" cy="55749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EBF19937-15FB-CD49-AE4D-0B552412BD82}"/>
              </a:ext>
            </a:extLst>
          </p:cNvPr>
          <p:cNvSpPr/>
          <p:nvPr/>
        </p:nvSpPr>
        <p:spPr>
          <a:xfrm>
            <a:off x="6420252" y="1513178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0C3611F-FF1E-384A-B065-3AE1AFF61EC2}"/>
              </a:ext>
            </a:extLst>
          </p:cNvPr>
          <p:cNvSpPr/>
          <p:nvPr/>
        </p:nvSpPr>
        <p:spPr>
          <a:xfrm>
            <a:off x="6210193" y="2950898"/>
            <a:ext cx="136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take off </a:t>
            </a:r>
          </a:p>
        </p:txBody>
      </p:sp>
      <p:sp>
        <p:nvSpPr>
          <p:cNvPr id="77" name="Google Shape;408;p18">
            <a:extLst>
              <a:ext uri="{FF2B5EF4-FFF2-40B4-BE49-F238E27FC236}">
                <a16:creationId xmlns:a16="http://schemas.microsoft.com/office/drawing/2014/main" id="{305D62C8-AE62-794F-9AA7-1E9350D9093A}"/>
              </a:ext>
            </a:extLst>
          </p:cNvPr>
          <p:cNvSpPr/>
          <p:nvPr/>
        </p:nvSpPr>
        <p:spPr>
          <a:xfrm rot="5400000">
            <a:off x="5833951" y="2330545"/>
            <a:ext cx="400111" cy="258444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CEE1B99-5D3B-5D43-AA46-14208A8296F7}"/>
              </a:ext>
            </a:extLst>
          </p:cNvPr>
          <p:cNvSpPr/>
          <p:nvPr/>
        </p:nvSpPr>
        <p:spPr>
          <a:xfrm>
            <a:off x="5768826" y="3796059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2A8781B-41ED-6147-A04F-A87A28B02A9C}"/>
              </a:ext>
            </a:extLst>
          </p:cNvPr>
          <p:cNvSpPr/>
          <p:nvPr/>
        </p:nvSpPr>
        <p:spPr>
          <a:xfrm>
            <a:off x="4270577" y="4405594"/>
            <a:ext cx="8467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</a:t>
            </a:r>
            <a:r>
              <a:rPr lang="en-GB" sz="3200" dirty="0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تعليل</a:t>
            </a:r>
            <a:endParaRPr lang="en-GB" sz="3200" dirty="0">
              <a:solidFill>
                <a:srgbClr val="929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" name="Google Shape;815;p44">
            <a:extLst>
              <a:ext uri="{FF2B5EF4-FFF2-40B4-BE49-F238E27FC236}">
                <a16:creationId xmlns:a16="http://schemas.microsoft.com/office/drawing/2014/main" id="{DF1DC9B2-8AAC-7346-B2BF-12BEBA305C01}"/>
              </a:ext>
            </a:extLst>
          </p:cNvPr>
          <p:cNvSpPr/>
          <p:nvPr/>
        </p:nvSpPr>
        <p:spPr>
          <a:xfrm>
            <a:off x="3720997" y="1883140"/>
            <a:ext cx="123505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1" name="Google Shape;816;p44">
            <a:extLst>
              <a:ext uri="{FF2B5EF4-FFF2-40B4-BE49-F238E27FC236}">
                <a16:creationId xmlns:a16="http://schemas.microsoft.com/office/drawing/2014/main" id="{CC40C023-9E7E-2E48-B0FD-86C109192602}"/>
              </a:ext>
            </a:extLst>
          </p:cNvPr>
          <p:cNvSpPr/>
          <p:nvPr/>
        </p:nvSpPr>
        <p:spPr>
          <a:xfrm>
            <a:off x="3211761" y="2179825"/>
            <a:ext cx="79767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</a:t>
            </a:r>
            <a:endParaRPr lang="en-GB"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اِنَّ</a:t>
            </a:r>
            <a:endParaRPr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491723D-B5E8-6640-B8A6-552C05C4227C}"/>
              </a:ext>
            </a:extLst>
          </p:cNvPr>
          <p:cNvSpPr/>
          <p:nvPr/>
        </p:nvSpPr>
        <p:spPr>
          <a:xfrm>
            <a:off x="2061288" y="4540543"/>
            <a:ext cx="1397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3200" dirty="0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 </a:t>
            </a:r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اِنَّ</a:t>
            </a:r>
            <a:endParaRPr lang="en-GB" sz="3200" dirty="0">
              <a:solidFill>
                <a:srgbClr val="9411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3" name="Google Shape;137;p5">
            <a:extLst>
              <a:ext uri="{FF2B5EF4-FFF2-40B4-BE49-F238E27FC236}">
                <a16:creationId xmlns:a16="http://schemas.microsoft.com/office/drawing/2014/main" id="{AA7A6D80-38AC-FD41-967A-78708B05A1F2}"/>
              </a:ext>
            </a:extLst>
          </p:cNvPr>
          <p:cNvCxnSpPr>
            <a:cxnSpLocks/>
          </p:cNvCxnSpPr>
          <p:nvPr/>
        </p:nvCxnSpPr>
        <p:spPr>
          <a:xfrm>
            <a:off x="4540640" y="1170820"/>
            <a:ext cx="0" cy="3210014"/>
          </a:xfrm>
          <a:prstGeom prst="straightConnector1">
            <a:avLst/>
          </a:prstGeom>
          <a:noFill/>
          <a:ln w="38100" cap="flat" cmpd="sng">
            <a:solidFill>
              <a:srgbClr val="929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6" name="Google Shape;824;p44">
            <a:extLst>
              <a:ext uri="{FF2B5EF4-FFF2-40B4-BE49-F238E27FC236}">
                <a16:creationId xmlns:a16="http://schemas.microsoft.com/office/drawing/2014/main" id="{835040D9-9C30-E14A-9F9F-300FA57FAEAB}"/>
              </a:ext>
            </a:extLst>
          </p:cNvPr>
          <p:cNvCxnSpPr>
            <a:cxnSpLocks/>
          </p:cNvCxnSpPr>
          <p:nvPr/>
        </p:nvCxnSpPr>
        <p:spPr>
          <a:xfrm>
            <a:off x="4202485" y="1214563"/>
            <a:ext cx="0" cy="837224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88" name="Google Shape;824;p44">
            <a:extLst>
              <a:ext uri="{FF2B5EF4-FFF2-40B4-BE49-F238E27FC236}">
                <a16:creationId xmlns:a16="http://schemas.microsoft.com/office/drawing/2014/main" id="{96CD03AE-FBB3-E84B-9B17-9D7A79A4AA73}"/>
              </a:ext>
            </a:extLst>
          </p:cNvPr>
          <p:cNvCxnSpPr>
            <a:cxnSpLocks/>
          </p:cNvCxnSpPr>
          <p:nvPr/>
        </p:nvCxnSpPr>
        <p:spPr>
          <a:xfrm flipH="1">
            <a:off x="3720997" y="1148618"/>
            <a:ext cx="186416" cy="1139050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90" name="Google Shape;166;p7">
            <a:extLst>
              <a:ext uri="{FF2B5EF4-FFF2-40B4-BE49-F238E27FC236}">
                <a16:creationId xmlns:a16="http://schemas.microsoft.com/office/drawing/2014/main" id="{A6FD9EEF-50C1-3244-B6F7-A5DFBFF814C3}"/>
              </a:ext>
            </a:extLst>
          </p:cNvPr>
          <p:cNvCxnSpPr>
            <a:cxnSpLocks/>
          </p:cNvCxnSpPr>
          <p:nvPr/>
        </p:nvCxnSpPr>
        <p:spPr>
          <a:xfrm flipH="1">
            <a:off x="3016997" y="1392176"/>
            <a:ext cx="21526" cy="1702860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74AFE7D5-63F0-2740-B0C2-A909F8D1D9AE}"/>
              </a:ext>
            </a:extLst>
          </p:cNvPr>
          <p:cNvSpPr/>
          <p:nvPr/>
        </p:nvSpPr>
        <p:spPr>
          <a:xfrm>
            <a:off x="2628408" y="2989984"/>
            <a:ext cx="9110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FF2F9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FF2F9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FF2F9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تفضيل</a:t>
            </a:r>
            <a:endParaRPr lang="en-GB" sz="3200" dirty="0">
              <a:solidFill>
                <a:srgbClr val="FF2F92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92" name="Google Shape;137;p5">
            <a:extLst>
              <a:ext uri="{FF2B5EF4-FFF2-40B4-BE49-F238E27FC236}">
                <a16:creationId xmlns:a16="http://schemas.microsoft.com/office/drawing/2014/main" id="{AAF9E4AC-7C1F-B749-948F-7096D1E07DF3}"/>
              </a:ext>
            </a:extLst>
          </p:cNvPr>
          <p:cNvCxnSpPr>
            <a:cxnSpLocks/>
          </p:cNvCxnSpPr>
          <p:nvPr/>
        </p:nvCxnSpPr>
        <p:spPr>
          <a:xfrm>
            <a:off x="1929119" y="1268155"/>
            <a:ext cx="0" cy="78306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3" name="Google Shape;137;p5">
            <a:extLst>
              <a:ext uri="{FF2B5EF4-FFF2-40B4-BE49-F238E27FC236}">
                <a16:creationId xmlns:a16="http://schemas.microsoft.com/office/drawing/2014/main" id="{63F585B8-8AC7-2044-968D-FA47F62CA5C0}"/>
              </a:ext>
            </a:extLst>
          </p:cNvPr>
          <p:cNvCxnSpPr>
            <a:cxnSpLocks/>
          </p:cNvCxnSpPr>
          <p:nvPr/>
        </p:nvCxnSpPr>
        <p:spPr>
          <a:xfrm>
            <a:off x="1217393" y="1299520"/>
            <a:ext cx="0" cy="78306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17F5DBD7-834B-F84C-80D4-F5061AB591BC}"/>
              </a:ext>
            </a:extLst>
          </p:cNvPr>
          <p:cNvSpPr/>
          <p:nvPr/>
        </p:nvSpPr>
        <p:spPr>
          <a:xfrm>
            <a:off x="681428" y="1961576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1BFAA42-5593-FD4B-9D0B-5C696CEAFD89}"/>
              </a:ext>
            </a:extLst>
          </p:cNvPr>
          <p:cNvSpPr/>
          <p:nvPr/>
        </p:nvSpPr>
        <p:spPr>
          <a:xfrm>
            <a:off x="1512466" y="1988186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96" name="Google Shape;166;p7">
            <a:extLst>
              <a:ext uri="{FF2B5EF4-FFF2-40B4-BE49-F238E27FC236}">
                <a16:creationId xmlns:a16="http://schemas.microsoft.com/office/drawing/2014/main" id="{6783249B-CB77-0F4C-8BC5-18B9991E29ED}"/>
              </a:ext>
            </a:extLst>
          </p:cNvPr>
          <p:cNvCxnSpPr>
            <a:cxnSpLocks/>
          </p:cNvCxnSpPr>
          <p:nvPr/>
        </p:nvCxnSpPr>
        <p:spPr>
          <a:xfrm>
            <a:off x="2459160" y="1309467"/>
            <a:ext cx="0" cy="162709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45608664-DE59-D045-A059-6C0314E96B0E}"/>
              </a:ext>
            </a:extLst>
          </p:cNvPr>
          <p:cNvSpPr/>
          <p:nvPr/>
        </p:nvSpPr>
        <p:spPr>
          <a:xfrm>
            <a:off x="1887528" y="2780915"/>
            <a:ext cx="10210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99" name="Google Shape;408;p18">
            <a:extLst>
              <a:ext uri="{FF2B5EF4-FFF2-40B4-BE49-F238E27FC236}">
                <a16:creationId xmlns:a16="http://schemas.microsoft.com/office/drawing/2014/main" id="{A4203641-B656-AA40-972C-D472E78B6F90}"/>
              </a:ext>
            </a:extLst>
          </p:cNvPr>
          <p:cNvSpPr/>
          <p:nvPr/>
        </p:nvSpPr>
        <p:spPr>
          <a:xfrm rot="5400000">
            <a:off x="1214029" y="2395632"/>
            <a:ext cx="357296" cy="12291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2A14EB2-219E-7644-9B63-72431C48D88A}"/>
              </a:ext>
            </a:extLst>
          </p:cNvPr>
          <p:cNvSpPr/>
          <p:nvPr/>
        </p:nvSpPr>
        <p:spPr>
          <a:xfrm>
            <a:off x="1071840" y="3065404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1" name="Google Shape;408;p18">
            <a:extLst>
              <a:ext uri="{FF2B5EF4-FFF2-40B4-BE49-F238E27FC236}">
                <a16:creationId xmlns:a16="http://schemas.microsoft.com/office/drawing/2014/main" id="{3B8FD867-DE92-2845-B1FF-D07DFDA356EC}"/>
              </a:ext>
            </a:extLst>
          </p:cNvPr>
          <p:cNvSpPr/>
          <p:nvPr/>
        </p:nvSpPr>
        <p:spPr>
          <a:xfrm rot="5400000">
            <a:off x="1443563" y="2822024"/>
            <a:ext cx="317130" cy="190146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7D1E1DD-61FD-C74F-A24C-5991B3973F99}"/>
              </a:ext>
            </a:extLst>
          </p:cNvPr>
          <p:cNvSpPr/>
          <p:nvPr/>
        </p:nvSpPr>
        <p:spPr>
          <a:xfrm>
            <a:off x="1156675" y="3820819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FF2F92"/>
              </a:solidFill>
            </a:endParaRPr>
          </a:p>
        </p:txBody>
      </p:sp>
      <p:sp>
        <p:nvSpPr>
          <p:cNvPr id="104" name="Google Shape;1145;g8905d12dae_0_0">
            <a:extLst>
              <a:ext uri="{FF2B5EF4-FFF2-40B4-BE49-F238E27FC236}">
                <a16:creationId xmlns:a16="http://schemas.microsoft.com/office/drawing/2014/main" id="{21DDAD6F-9E5B-0F4F-B947-F70DB7ED5291}"/>
              </a:ext>
            </a:extLst>
          </p:cNvPr>
          <p:cNvSpPr/>
          <p:nvPr/>
        </p:nvSpPr>
        <p:spPr>
          <a:xfrm>
            <a:off x="1904638" y="4113206"/>
            <a:ext cx="1276353" cy="125762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FF2F92"/>
          </a:solidFill>
          <a:ln w="9525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7" name="Google Shape;508;p24">
            <a:extLst>
              <a:ext uri="{FF2B5EF4-FFF2-40B4-BE49-F238E27FC236}">
                <a16:creationId xmlns:a16="http://schemas.microsoft.com/office/drawing/2014/main" id="{77C8D12F-A05B-9D45-97A4-12871C349740}"/>
              </a:ext>
            </a:extLst>
          </p:cNvPr>
          <p:cNvSpPr/>
          <p:nvPr/>
        </p:nvSpPr>
        <p:spPr>
          <a:xfrm rot="5400000">
            <a:off x="1926402" y="3043612"/>
            <a:ext cx="154255" cy="291099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8" name="Google Shape;508;p24">
            <a:extLst>
              <a:ext uri="{FF2B5EF4-FFF2-40B4-BE49-F238E27FC236}">
                <a16:creationId xmlns:a16="http://schemas.microsoft.com/office/drawing/2014/main" id="{DBB7F310-C736-DA4D-B1A6-E97B43E84007}"/>
              </a:ext>
            </a:extLst>
          </p:cNvPr>
          <p:cNvSpPr/>
          <p:nvPr/>
        </p:nvSpPr>
        <p:spPr>
          <a:xfrm rot="5400000">
            <a:off x="2322394" y="3248394"/>
            <a:ext cx="154255" cy="37029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2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508;p24">
            <a:extLst>
              <a:ext uri="{FF2B5EF4-FFF2-40B4-BE49-F238E27FC236}">
                <a16:creationId xmlns:a16="http://schemas.microsoft.com/office/drawing/2014/main" id="{349EBABE-D323-C445-862C-8C7BD0886330}"/>
              </a:ext>
            </a:extLst>
          </p:cNvPr>
          <p:cNvSpPr/>
          <p:nvPr/>
        </p:nvSpPr>
        <p:spPr>
          <a:xfrm rot="5400000">
            <a:off x="8162925" y="1952770"/>
            <a:ext cx="175099" cy="626638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2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22C6148-A4D2-AD4A-A2B0-C668350E22A5}"/>
              </a:ext>
            </a:extLst>
          </p:cNvPr>
          <p:cNvSpPr/>
          <p:nvPr/>
        </p:nvSpPr>
        <p:spPr>
          <a:xfrm>
            <a:off x="2122695" y="5095181"/>
            <a:ext cx="72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تعليل</a:t>
            </a:r>
            <a:endParaRPr lang="en-GB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95BF086-3716-EB49-B4B2-59B77C7A9119}"/>
              </a:ext>
            </a:extLst>
          </p:cNvPr>
          <p:cNvSpPr/>
          <p:nvPr/>
        </p:nvSpPr>
        <p:spPr>
          <a:xfrm>
            <a:off x="8098970" y="5125318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معلّل</a:t>
            </a:r>
            <a:endParaRPr lang="en-GB" dirty="0">
              <a:solidFill>
                <a:srgbClr val="929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1401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99CD0DF-8734-784D-BFFC-C6793ACD1970}"/>
              </a:ext>
            </a:extLst>
          </p:cNvPr>
          <p:cNvSpPr/>
          <p:nvPr/>
        </p:nvSpPr>
        <p:spPr>
          <a:xfrm>
            <a:off x="105037" y="335207"/>
            <a:ext cx="120869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كُنْتُمْ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ثَلَاثَةً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فَلَا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يَتَنَاجَيْ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اِثْنَانِ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دُوْنَ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الآخِرِ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حَتَّىْ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تَخْتلِطُوْا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بِالنَّاسِ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مِنْ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أَجْلِ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أَنْ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يَّحْزُنَهُ</a:t>
            </a:r>
            <a:endParaRPr lang="en-GB" sz="4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149227F-54BD-AC4A-90CF-90E5193086E6}"/>
              </a:ext>
            </a:extLst>
          </p:cNvPr>
          <p:cNvSpPr/>
          <p:nvPr/>
        </p:nvSpPr>
        <p:spPr>
          <a:xfrm>
            <a:off x="149158" y="5993143"/>
            <a:ext cx="11088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258. </a:t>
            </a:r>
            <a:r>
              <a:rPr lang="en-GB" dirty="0"/>
              <a:t>When there is a group of three, two of you should not converse in private thus excluding the third, until you meet with others as it may offend him.</a:t>
            </a:r>
          </a:p>
        </p:txBody>
      </p:sp>
      <p:cxnSp>
        <p:nvCxnSpPr>
          <p:cNvPr id="50" name="Google Shape;502;p24">
            <a:extLst>
              <a:ext uri="{FF2B5EF4-FFF2-40B4-BE49-F238E27FC236}">
                <a16:creationId xmlns:a16="http://schemas.microsoft.com/office/drawing/2014/main" id="{4E6CBE3D-A50C-F849-BFC4-37EFAF6C9918}"/>
              </a:ext>
            </a:extLst>
          </p:cNvPr>
          <p:cNvCxnSpPr>
            <a:cxnSpLocks/>
          </p:cNvCxnSpPr>
          <p:nvPr/>
        </p:nvCxnSpPr>
        <p:spPr>
          <a:xfrm flipH="1">
            <a:off x="11820127" y="1104648"/>
            <a:ext cx="18299" cy="3448824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AE191603-6CF4-B848-AB7B-34ECCC739F81}"/>
              </a:ext>
            </a:extLst>
          </p:cNvPr>
          <p:cNvSpPr/>
          <p:nvPr/>
        </p:nvSpPr>
        <p:spPr>
          <a:xfrm>
            <a:off x="10979488" y="1797725"/>
            <a:ext cx="767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2800" dirty="0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ناقص</a:t>
            </a:r>
            <a:endParaRPr lang="en-GB" sz="2800" dirty="0">
              <a:solidFill>
                <a:srgbClr val="0432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2" name="Google Shape;502;p24">
            <a:extLst>
              <a:ext uri="{FF2B5EF4-FFF2-40B4-BE49-F238E27FC236}">
                <a16:creationId xmlns:a16="http://schemas.microsoft.com/office/drawing/2014/main" id="{8FA74367-3CAE-1F43-BA27-1F84D866AB8F}"/>
              </a:ext>
            </a:extLst>
          </p:cNvPr>
          <p:cNvCxnSpPr>
            <a:cxnSpLocks/>
          </p:cNvCxnSpPr>
          <p:nvPr/>
        </p:nvCxnSpPr>
        <p:spPr>
          <a:xfrm>
            <a:off x="11237450" y="1036103"/>
            <a:ext cx="0" cy="834495"/>
          </a:xfrm>
          <a:prstGeom prst="straightConnector1">
            <a:avLst/>
          </a:prstGeom>
          <a:noFill/>
          <a:ln w="38103" cap="flat">
            <a:solidFill>
              <a:srgbClr val="0432FF"/>
            </a:solidFill>
            <a:prstDash val="solid"/>
            <a:round/>
            <a:tailEnd type="arrow"/>
          </a:ln>
        </p:spPr>
      </p:cxnSp>
      <p:cxnSp>
        <p:nvCxnSpPr>
          <p:cNvPr id="54" name="Google Shape;502;p24">
            <a:extLst>
              <a:ext uri="{FF2B5EF4-FFF2-40B4-BE49-F238E27FC236}">
                <a16:creationId xmlns:a16="http://schemas.microsoft.com/office/drawing/2014/main" id="{6DA7949E-4A61-894A-949F-2DE846C8ED9A}"/>
              </a:ext>
            </a:extLst>
          </p:cNvPr>
          <p:cNvCxnSpPr>
            <a:cxnSpLocks/>
          </p:cNvCxnSpPr>
          <p:nvPr/>
        </p:nvCxnSpPr>
        <p:spPr>
          <a:xfrm>
            <a:off x="10887598" y="1036103"/>
            <a:ext cx="0" cy="834495"/>
          </a:xfrm>
          <a:prstGeom prst="straightConnector1">
            <a:avLst/>
          </a:prstGeom>
          <a:noFill/>
          <a:ln w="38103" cap="flat">
            <a:solidFill>
              <a:srgbClr val="0432FF"/>
            </a:solidFill>
            <a:prstDash val="solid"/>
            <a:round/>
            <a:tailEnd type="arrow"/>
          </a:ln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280581C3-2630-084B-8380-40270E969257}"/>
              </a:ext>
            </a:extLst>
          </p:cNvPr>
          <p:cNvSpPr/>
          <p:nvPr/>
        </p:nvSpPr>
        <p:spPr>
          <a:xfrm>
            <a:off x="10517022" y="1723699"/>
            <a:ext cx="6285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800" dirty="0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كان</a:t>
            </a:r>
            <a:endParaRPr lang="en-GB" sz="2800" dirty="0">
              <a:solidFill>
                <a:srgbClr val="0432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6" name="Google Shape;502;p24">
            <a:extLst>
              <a:ext uri="{FF2B5EF4-FFF2-40B4-BE49-F238E27FC236}">
                <a16:creationId xmlns:a16="http://schemas.microsoft.com/office/drawing/2014/main" id="{7E46367F-3762-CE44-B857-E644E848A88A}"/>
              </a:ext>
            </a:extLst>
          </p:cNvPr>
          <p:cNvCxnSpPr>
            <a:cxnSpLocks/>
          </p:cNvCxnSpPr>
          <p:nvPr/>
        </p:nvCxnSpPr>
        <p:spPr>
          <a:xfrm>
            <a:off x="10274454" y="1036102"/>
            <a:ext cx="0" cy="834495"/>
          </a:xfrm>
          <a:prstGeom prst="straightConnector1">
            <a:avLst/>
          </a:prstGeom>
          <a:noFill/>
          <a:ln w="38103" cap="flat">
            <a:solidFill>
              <a:srgbClr val="0432FF"/>
            </a:solidFill>
            <a:prstDash val="solid"/>
            <a:round/>
            <a:tailEnd type="arrow"/>
          </a:ln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145FA0EC-5D4C-A446-A226-DE2C3B8FFC94}"/>
              </a:ext>
            </a:extLst>
          </p:cNvPr>
          <p:cNvSpPr/>
          <p:nvPr/>
        </p:nvSpPr>
        <p:spPr>
          <a:xfrm>
            <a:off x="10024939" y="1735497"/>
            <a:ext cx="609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</a:t>
            </a:r>
            <a:r>
              <a:rPr lang="en-GB" sz="2800" dirty="0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432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كان</a:t>
            </a:r>
            <a:endParaRPr lang="en-GB" sz="2800" dirty="0">
              <a:solidFill>
                <a:srgbClr val="0432FF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8" name="Google Shape;408;p18">
            <a:extLst>
              <a:ext uri="{FF2B5EF4-FFF2-40B4-BE49-F238E27FC236}">
                <a16:creationId xmlns:a16="http://schemas.microsoft.com/office/drawing/2014/main" id="{E7A82416-44BA-F040-97B9-921E724BF4F0}"/>
              </a:ext>
            </a:extLst>
          </p:cNvPr>
          <p:cNvSpPr/>
          <p:nvPr/>
        </p:nvSpPr>
        <p:spPr>
          <a:xfrm rot="5400000">
            <a:off x="10656162" y="3922249"/>
            <a:ext cx="308208" cy="157065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6D5F4A6-577E-4741-BF38-A50B11E8F973}"/>
              </a:ext>
            </a:extLst>
          </p:cNvPr>
          <p:cNvSpPr/>
          <p:nvPr/>
        </p:nvSpPr>
        <p:spPr>
          <a:xfrm>
            <a:off x="10520068" y="4799449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7A78AB9-E556-EB4D-AE37-568337A2D47B}"/>
              </a:ext>
            </a:extLst>
          </p:cNvPr>
          <p:cNvSpPr/>
          <p:nvPr/>
        </p:nvSpPr>
        <p:spPr>
          <a:xfrm>
            <a:off x="11595593" y="4436868"/>
            <a:ext cx="6254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2" name="Google Shape;502;p24">
            <a:extLst>
              <a:ext uri="{FF2B5EF4-FFF2-40B4-BE49-F238E27FC236}">
                <a16:creationId xmlns:a16="http://schemas.microsoft.com/office/drawing/2014/main" id="{7BAB3661-5C94-2E44-9FBC-9BD862D8065C}"/>
              </a:ext>
            </a:extLst>
          </p:cNvPr>
          <p:cNvCxnSpPr>
            <a:cxnSpLocks/>
          </p:cNvCxnSpPr>
          <p:nvPr/>
        </p:nvCxnSpPr>
        <p:spPr>
          <a:xfrm>
            <a:off x="9653065" y="965321"/>
            <a:ext cx="59127" cy="3468055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51BCA0C8-5A65-6B4D-84C2-3C60A763EC59}"/>
              </a:ext>
            </a:extLst>
          </p:cNvPr>
          <p:cNvSpPr/>
          <p:nvPr/>
        </p:nvSpPr>
        <p:spPr>
          <a:xfrm>
            <a:off x="9355047" y="4345959"/>
            <a:ext cx="1159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28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4" name="Google Shape;137;p5">
            <a:extLst>
              <a:ext uri="{FF2B5EF4-FFF2-40B4-BE49-F238E27FC236}">
                <a16:creationId xmlns:a16="http://schemas.microsoft.com/office/drawing/2014/main" id="{D984C3BA-E863-5045-8A91-0F3C3F928F0C}"/>
              </a:ext>
            </a:extLst>
          </p:cNvPr>
          <p:cNvCxnSpPr>
            <a:cxnSpLocks/>
          </p:cNvCxnSpPr>
          <p:nvPr/>
        </p:nvCxnSpPr>
        <p:spPr>
          <a:xfrm>
            <a:off x="5930541" y="1104648"/>
            <a:ext cx="0" cy="512269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5" name="Google Shape;137;p5">
            <a:extLst>
              <a:ext uri="{FF2B5EF4-FFF2-40B4-BE49-F238E27FC236}">
                <a16:creationId xmlns:a16="http://schemas.microsoft.com/office/drawing/2014/main" id="{71648424-3670-F441-9DBF-8BFA7D94A8FF}"/>
              </a:ext>
            </a:extLst>
          </p:cNvPr>
          <p:cNvCxnSpPr>
            <a:cxnSpLocks/>
          </p:cNvCxnSpPr>
          <p:nvPr/>
        </p:nvCxnSpPr>
        <p:spPr>
          <a:xfrm>
            <a:off x="6784690" y="1104648"/>
            <a:ext cx="0" cy="512269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779C1D9D-CB68-1040-8FEB-10B0CB269591}"/>
              </a:ext>
            </a:extLst>
          </p:cNvPr>
          <p:cNvSpPr/>
          <p:nvPr/>
        </p:nvSpPr>
        <p:spPr>
          <a:xfrm>
            <a:off x="5511852" y="1536695"/>
            <a:ext cx="12476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6127792-60C2-BC40-A49A-16E01C42AA43}"/>
              </a:ext>
            </a:extLst>
          </p:cNvPr>
          <p:cNvSpPr/>
          <p:nvPr/>
        </p:nvSpPr>
        <p:spPr>
          <a:xfrm>
            <a:off x="6312490" y="1536115"/>
            <a:ext cx="1247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8" name="Google Shape;408;p18">
            <a:extLst>
              <a:ext uri="{FF2B5EF4-FFF2-40B4-BE49-F238E27FC236}">
                <a16:creationId xmlns:a16="http://schemas.microsoft.com/office/drawing/2014/main" id="{0B83FAFF-3299-7E4A-BA5B-4212DD0DE6E6}"/>
              </a:ext>
            </a:extLst>
          </p:cNvPr>
          <p:cNvSpPr/>
          <p:nvPr/>
        </p:nvSpPr>
        <p:spPr>
          <a:xfrm rot="5400000">
            <a:off x="6125775" y="1898337"/>
            <a:ext cx="286336" cy="126237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145DC50-9F81-D740-A841-21A60D6A5C97}"/>
              </a:ext>
            </a:extLst>
          </p:cNvPr>
          <p:cNvSpPr/>
          <p:nvPr/>
        </p:nvSpPr>
        <p:spPr>
          <a:xfrm>
            <a:off x="5919116" y="2647388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cxnSp>
        <p:nvCxnSpPr>
          <p:cNvPr id="70" name="Google Shape;502;p24">
            <a:extLst>
              <a:ext uri="{FF2B5EF4-FFF2-40B4-BE49-F238E27FC236}">
                <a16:creationId xmlns:a16="http://schemas.microsoft.com/office/drawing/2014/main" id="{405D5CEF-FD3D-454D-B5A1-4982866EC0BC}"/>
              </a:ext>
            </a:extLst>
          </p:cNvPr>
          <p:cNvCxnSpPr>
            <a:cxnSpLocks/>
          </p:cNvCxnSpPr>
          <p:nvPr/>
        </p:nvCxnSpPr>
        <p:spPr>
          <a:xfrm>
            <a:off x="7632014" y="1104648"/>
            <a:ext cx="0" cy="9546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78D8579-19E8-2646-BAE6-44C995F6C4A8}"/>
              </a:ext>
            </a:extLst>
          </p:cNvPr>
          <p:cNvSpPr/>
          <p:nvPr/>
        </p:nvSpPr>
        <p:spPr>
          <a:xfrm>
            <a:off x="7203734" y="2053590"/>
            <a:ext cx="630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dirty="0"/>
          </a:p>
        </p:txBody>
      </p:sp>
      <p:cxnSp>
        <p:nvCxnSpPr>
          <p:cNvPr id="73" name="Google Shape;502;p24">
            <a:extLst>
              <a:ext uri="{FF2B5EF4-FFF2-40B4-BE49-F238E27FC236}">
                <a16:creationId xmlns:a16="http://schemas.microsoft.com/office/drawing/2014/main" id="{45B95CC2-21C5-FA48-AF05-400A16D8C4E5}"/>
              </a:ext>
            </a:extLst>
          </p:cNvPr>
          <p:cNvCxnSpPr>
            <a:cxnSpLocks/>
          </p:cNvCxnSpPr>
          <p:nvPr/>
        </p:nvCxnSpPr>
        <p:spPr>
          <a:xfrm>
            <a:off x="8698814" y="1036102"/>
            <a:ext cx="0" cy="95468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B14F40F5-42F4-CE43-8877-71AC7831FFF4}"/>
              </a:ext>
            </a:extLst>
          </p:cNvPr>
          <p:cNvSpPr/>
          <p:nvPr/>
        </p:nvSpPr>
        <p:spPr>
          <a:xfrm>
            <a:off x="7966458" y="2594431"/>
            <a:ext cx="1306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تَنَاجَاَ-يَتَنَاجَيُ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2E425FF-B3D8-6F4B-82EF-6364B32B299F}"/>
              </a:ext>
            </a:extLst>
          </p:cNvPr>
          <p:cNvSpPr/>
          <p:nvPr/>
        </p:nvSpPr>
        <p:spPr>
          <a:xfrm>
            <a:off x="8193257" y="2039776"/>
            <a:ext cx="933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نهي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109CDBF-FB49-084E-866B-C949A9CF89AC}"/>
              </a:ext>
            </a:extLst>
          </p:cNvPr>
          <p:cNvSpPr/>
          <p:nvPr/>
        </p:nvSpPr>
        <p:spPr>
          <a:xfrm>
            <a:off x="7940785" y="3126684"/>
            <a:ext cx="1438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converse</a:t>
            </a:r>
          </a:p>
        </p:txBody>
      </p:sp>
      <p:cxnSp>
        <p:nvCxnSpPr>
          <p:cNvPr id="77" name="Google Shape;166;p7">
            <a:extLst>
              <a:ext uri="{FF2B5EF4-FFF2-40B4-BE49-F238E27FC236}">
                <a16:creationId xmlns:a16="http://schemas.microsoft.com/office/drawing/2014/main" id="{6FF9564B-E7BE-0446-A893-11DEAB67A0DC}"/>
              </a:ext>
            </a:extLst>
          </p:cNvPr>
          <p:cNvCxnSpPr>
            <a:cxnSpLocks/>
          </p:cNvCxnSpPr>
          <p:nvPr/>
        </p:nvCxnSpPr>
        <p:spPr>
          <a:xfrm>
            <a:off x="5186031" y="1036102"/>
            <a:ext cx="0" cy="202490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37A762E2-864B-F845-8C1C-8E7C2F219F36}"/>
              </a:ext>
            </a:extLst>
          </p:cNvPr>
          <p:cNvSpPr/>
          <p:nvPr/>
        </p:nvSpPr>
        <p:spPr>
          <a:xfrm>
            <a:off x="4530044" y="3040149"/>
            <a:ext cx="1438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1594CF5-09DD-1149-B88E-08878640438E}"/>
              </a:ext>
            </a:extLst>
          </p:cNvPr>
          <p:cNvSpPr/>
          <p:nvPr/>
        </p:nvSpPr>
        <p:spPr>
          <a:xfrm>
            <a:off x="3591861" y="2111638"/>
            <a:ext cx="1353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اِخْتَلَطَ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-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يَخْتَلِطُ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14A7E3D-BD72-784C-8FEA-3257AC880C1D}"/>
              </a:ext>
            </a:extLst>
          </p:cNvPr>
          <p:cNvSpPr/>
          <p:nvPr/>
        </p:nvSpPr>
        <p:spPr>
          <a:xfrm>
            <a:off x="3568198" y="2587643"/>
            <a:ext cx="11192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meet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CD4AB44-4B29-2448-A2D8-71A04D5A947E}"/>
              </a:ext>
            </a:extLst>
          </p:cNvPr>
          <p:cNvSpPr txBox="1"/>
          <p:nvPr/>
        </p:nvSpPr>
        <p:spPr>
          <a:xfrm>
            <a:off x="3232694" y="1246645"/>
            <a:ext cx="2021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82" name="Google Shape;502;p24">
            <a:extLst>
              <a:ext uri="{FF2B5EF4-FFF2-40B4-BE49-F238E27FC236}">
                <a16:creationId xmlns:a16="http://schemas.microsoft.com/office/drawing/2014/main" id="{A54AB2A3-BE45-2740-A544-3E5B84794FE1}"/>
              </a:ext>
            </a:extLst>
          </p:cNvPr>
          <p:cNvCxnSpPr>
            <a:cxnSpLocks/>
          </p:cNvCxnSpPr>
          <p:nvPr/>
        </p:nvCxnSpPr>
        <p:spPr>
          <a:xfrm>
            <a:off x="4226256" y="991040"/>
            <a:ext cx="0" cy="36974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5" name="Google Shape;166;p7">
            <a:extLst>
              <a:ext uri="{FF2B5EF4-FFF2-40B4-BE49-F238E27FC236}">
                <a16:creationId xmlns:a16="http://schemas.microsoft.com/office/drawing/2014/main" id="{BD9ED126-357A-E546-A418-8D4E5A9C2A09}"/>
              </a:ext>
            </a:extLst>
          </p:cNvPr>
          <p:cNvCxnSpPr>
            <a:cxnSpLocks/>
          </p:cNvCxnSpPr>
          <p:nvPr/>
        </p:nvCxnSpPr>
        <p:spPr>
          <a:xfrm>
            <a:off x="3003446" y="1093069"/>
            <a:ext cx="0" cy="101856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6" name="Google Shape;166;p7">
            <a:extLst>
              <a:ext uri="{FF2B5EF4-FFF2-40B4-BE49-F238E27FC236}">
                <a16:creationId xmlns:a16="http://schemas.microsoft.com/office/drawing/2014/main" id="{1FD56DF8-FE09-2040-B5ED-E7580503C7F0}"/>
              </a:ext>
            </a:extLst>
          </p:cNvPr>
          <p:cNvCxnSpPr>
            <a:cxnSpLocks/>
          </p:cNvCxnSpPr>
          <p:nvPr/>
        </p:nvCxnSpPr>
        <p:spPr>
          <a:xfrm>
            <a:off x="3645278" y="1029362"/>
            <a:ext cx="0" cy="694336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25B96385-A88D-E14E-B4BF-483F58842A0E}"/>
              </a:ext>
            </a:extLst>
          </p:cNvPr>
          <p:cNvSpPr/>
          <p:nvPr/>
        </p:nvSpPr>
        <p:spPr>
          <a:xfrm>
            <a:off x="3126786" y="1536115"/>
            <a:ext cx="11165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32D80B5-F727-C547-8482-EE24C3E57BEB}"/>
              </a:ext>
            </a:extLst>
          </p:cNvPr>
          <p:cNvSpPr/>
          <p:nvPr/>
        </p:nvSpPr>
        <p:spPr>
          <a:xfrm>
            <a:off x="2654224" y="2019885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92" name="Google Shape;408;p18">
            <a:extLst>
              <a:ext uri="{FF2B5EF4-FFF2-40B4-BE49-F238E27FC236}">
                <a16:creationId xmlns:a16="http://schemas.microsoft.com/office/drawing/2014/main" id="{59229BDE-F206-DD4E-9D74-46D2F01A15F1}"/>
              </a:ext>
            </a:extLst>
          </p:cNvPr>
          <p:cNvSpPr/>
          <p:nvPr/>
        </p:nvSpPr>
        <p:spPr>
          <a:xfrm rot="5400000">
            <a:off x="3073426" y="2165882"/>
            <a:ext cx="184677" cy="8960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EF2BC5A-6300-B249-8821-A1D4E63AA595}"/>
              </a:ext>
            </a:extLst>
          </p:cNvPr>
          <p:cNvSpPr/>
          <p:nvPr/>
        </p:nvSpPr>
        <p:spPr>
          <a:xfrm>
            <a:off x="2793338" y="2674026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94" name="Google Shape;1145;g8905d12dae_0_0">
            <a:extLst>
              <a:ext uri="{FF2B5EF4-FFF2-40B4-BE49-F238E27FC236}">
                <a16:creationId xmlns:a16="http://schemas.microsoft.com/office/drawing/2014/main" id="{256994D6-56C1-7847-9E27-3AA5F7169EEC}"/>
              </a:ext>
            </a:extLst>
          </p:cNvPr>
          <p:cNvSpPr/>
          <p:nvPr/>
        </p:nvSpPr>
        <p:spPr>
          <a:xfrm>
            <a:off x="3317985" y="3061003"/>
            <a:ext cx="896049" cy="184677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5" name="Google Shape;408;p18">
            <a:extLst>
              <a:ext uri="{FF2B5EF4-FFF2-40B4-BE49-F238E27FC236}">
                <a16:creationId xmlns:a16="http://schemas.microsoft.com/office/drawing/2014/main" id="{05F9F6BD-248C-7B4B-B0C5-7B466D1E7305}"/>
              </a:ext>
            </a:extLst>
          </p:cNvPr>
          <p:cNvSpPr/>
          <p:nvPr/>
        </p:nvSpPr>
        <p:spPr>
          <a:xfrm rot="5400000">
            <a:off x="3507715" y="2589992"/>
            <a:ext cx="307952" cy="173670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FDB136F-A707-A747-A106-38626DDA93B7}"/>
              </a:ext>
            </a:extLst>
          </p:cNvPr>
          <p:cNvSpPr/>
          <p:nvPr/>
        </p:nvSpPr>
        <p:spPr>
          <a:xfrm>
            <a:off x="3324517" y="3545588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98" name="Google Shape;408;p18">
            <a:extLst>
              <a:ext uri="{FF2B5EF4-FFF2-40B4-BE49-F238E27FC236}">
                <a16:creationId xmlns:a16="http://schemas.microsoft.com/office/drawing/2014/main" id="{E1C51859-02BF-9A4C-A78B-D525460FD32C}"/>
              </a:ext>
            </a:extLst>
          </p:cNvPr>
          <p:cNvSpPr/>
          <p:nvPr/>
        </p:nvSpPr>
        <p:spPr>
          <a:xfrm rot="5400000">
            <a:off x="4111889" y="2610387"/>
            <a:ext cx="207314" cy="284441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1C2E59C-28C4-AB44-9A56-19672FCE629F}"/>
              </a:ext>
            </a:extLst>
          </p:cNvPr>
          <p:cNvSpPr/>
          <p:nvPr/>
        </p:nvSpPr>
        <p:spPr>
          <a:xfrm>
            <a:off x="3911660" y="4079108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00" name="Google Shape;1145;g8905d12dae_0_0">
            <a:extLst>
              <a:ext uri="{FF2B5EF4-FFF2-40B4-BE49-F238E27FC236}">
                <a16:creationId xmlns:a16="http://schemas.microsoft.com/office/drawing/2014/main" id="{051A83BF-3871-8842-8168-52C4D5C28C0D}"/>
              </a:ext>
            </a:extLst>
          </p:cNvPr>
          <p:cNvSpPr/>
          <p:nvPr/>
        </p:nvSpPr>
        <p:spPr>
          <a:xfrm>
            <a:off x="4563368" y="4112815"/>
            <a:ext cx="3912177" cy="320561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101" name="Google Shape;166;p7">
            <a:extLst>
              <a:ext uri="{FF2B5EF4-FFF2-40B4-BE49-F238E27FC236}">
                <a16:creationId xmlns:a16="http://schemas.microsoft.com/office/drawing/2014/main" id="{CCFCB92F-9EEB-B544-849D-CB4064696935}"/>
              </a:ext>
            </a:extLst>
          </p:cNvPr>
          <p:cNvCxnSpPr>
            <a:cxnSpLocks/>
          </p:cNvCxnSpPr>
          <p:nvPr/>
        </p:nvCxnSpPr>
        <p:spPr>
          <a:xfrm>
            <a:off x="2309179" y="1004160"/>
            <a:ext cx="0" cy="101856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41D3E34-105E-784A-94C1-DC984743B643}"/>
              </a:ext>
            </a:extLst>
          </p:cNvPr>
          <p:cNvSpPr/>
          <p:nvPr/>
        </p:nvSpPr>
        <p:spPr>
          <a:xfrm>
            <a:off x="1925153" y="1946117"/>
            <a:ext cx="11165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103" name="Google Shape;166;p7">
            <a:extLst>
              <a:ext uri="{FF2B5EF4-FFF2-40B4-BE49-F238E27FC236}">
                <a16:creationId xmlns:a16="http://schemas.microsoft.com/office/drawing/2014/main" id="{8CF26B42-3D91-8041-BDC9-E83DF3A117CF}"/>
              </a:ext>
            </a:extLst>
          </p:cNvPr>
          <p:cNvCxnSpPr>
            <a:cxnSpLocks/>
          </p:cNvCxnSpPr>
          <p:nvPr/>
        </p:nvCxnSpPr>
        <p:spPr>
          <a:xfrm>
            <a:off x="1716512" y="1052042"/>
            <a:ext cx="0" cy="101856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84817EE-D17A-944C-9011-492B1FB6A474}"/>
              </a:ext>
            </a:extLst>
          </p:cNvPr>
          <p:cNvSpPr/>
          <p:nvPr/>
        </p:nvSpPr>
        <p:spPr>
          <a:xfrm>
            <a:off x="1384019" y="1990789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105" name="Google Shape;408;p18">
            <a:extLst>
              <a:ext uri="{FF2B5EF4-FFF2-40B4-BE49-F238E27FC236}">
                <a16:creationId xmlns:a16="http://schemas.microsoft.com/office/drawing/2014/main" id="{521E1D22-9435-7943-8369-F7AB5C86FE3A}"/>
              </a:ext>
            </a:extLst>
          </p:cNvPr>
          <p:cNvSpPr/>
          <p:nvPr/>
        </p:nvSpPr>
        <p:spPr>
          <a:xfrm rot="5400000">
            <a:off x="1873136" y="2386162"/>
            <a:ext cx="184677" cy="8960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9C79467-F921-9A4D-90ED-8D5B76F77B9B}"/>
              </a:ext>
            </a:extLst>
          </p:cNvPr>
          <p:cNvSpPr/>
          <p:nvPr/>
        </p:nvSpPr>
        <p:spPr>
          <a:xfrm>
            <a:off x="1592322" y="2864198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cxnSp>
        <p:nvCxnSpPr>
          <p:cNvPr id="107" name="Google Shape;166;p7">
            <a:extLst>
              <a:ext uri="{FF2B5EF4-FFF2-40B4-BE49-F238E27FC236}">
                <a16:creationId xmlns:a16="http://schemas.microsoft.com/office/drawing/2014/main" id="{587F683D-ED29-1542-BB93-4C2D61C9F6B0}"/>
              </a:ext>
            </a:extLst>
          </p:cNvPr>
          <p:cNvCxnSpPr>
            <a:cxnSpLocks/>
          </p:cNvCxnSpPr>
          <p:nvPr/>
        </p:nvCxnSpPr>
        <p:spPr>
          <a:xfrm flipH="1">
            <a:off x="1215870" y="969834"/>
            <a:ext cx="9051" cy="2070315"/>
          </a:xfrm>
          <a:prstGeom prst="straightConnector1">
            <a:avLst/>
          </a:prstGeom>
          <a:noFill/>
          <a:ln w="38100" cap="flat" cmpd="sng">
            <a:solidFill>
              <a:srgbClr val="FF7E79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7BE4546-6E2D-B84D-A75F-22FF74B49C91}"/>
              </a:ext>
            </a:extLst>
          </p:cNvPr>
          <p:cNvSpPr/>
          <p:nvPr/>
        </p:nvSpPr>
        <p:spPr>
          <a:xfrm>
            <a:off x="971006" y="2849934"/>
            <a:ext cx="8360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err="1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2800" dirty="0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800" dirty="0" err="1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ناصبة</a:t>
            </a:r>
            <a:endParaRPr lang="en-GB" sz="2800" dirty="0">
              <a:solidFill>
                <a:srgbClr val="FF7E79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09" name="Google Shape;502;p24">
            <a:extLst>
              <a:ext uri="{FF2B5EF4-FFF2-40B4-BE49-F238E27FC236}">
                <a16:creationId xmlns:a16="http://schemas.microsoft.com/office/drawing/2014/main" id="{181DDBF1-C0C5-734A-8578-6D57C89DC321}"/>
              </a:ext>
            </a:extLst>
          </p:cNvPr>
          <p:cNvCxnSpPr>
            <a:cxnSpLocks/>
          </p:cNvCxnSpPr>
          <p:nvPr/>
        </p:nvCxnSpPr>
        <p:spPr>
          <a:xfrm>
            <a:off x="754923" y="991040"/>
            <a:ext cx="0" cy="99974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0" name="Google Shape;502;p24">
            <a:extLst>
              <a:ext uri="{FF2B5EF4-FFF2-40B4-BE49-F238E27FC236}">
                <a16:creationId xmlns:a16="http://schemas.microsoft.com/office/drawing/2014/main" id="{09322F82-A0D5-F943-9E17-F26F24305C49}"/>
              </a:ext>
            </a:extLst>
          </p:cNvPr>
          <p:cNvCxnSpPr>
            <a:cxnSpLocks/>
          </p:cNvCxnSpPr>
          <p:nvPr/>
        </p:nvCxnSpPr>
        <p:spPr>
          <a:xfrm>
            <a:off x="280790" y="1006788"/>
            <a:ext cx="0" cy="61012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2FA1CA2-C1E8-604E-960C-2605DFC5FF03}"/>
              </a:ext>
            </a:extLst>
          </p:cNvPr>
          <p:cNvSpPr/>
          <p:nvPr/>
        </p:nvSpPr>
        <p:spPr>
          <a:xfrm>
            <a:off x="-92205" y="1496665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478E000-D0D1-FB40-968B-34099A2E559E}"/>
              </a:ext>
            </a:extLst>
          </p:cNvPr>
          <p:cNvSpPr/>
          <p:nvPr/>
        </p:nvSpPr>
        <p:spPr>
          <a:xfrm>
            <a:off x="37185" y="2687359"/>
            <a:ext cx="1080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حَزُنَ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يَحْزُنُ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5CB276D-28E1-184C-8C88-E3C0BEE89AB9}"/>
              </a:ext>
            </a:extLst>
          </p:cNvPr>
          <p:cNvSpPr txBox="1"/>
          <p:nvPr/>
        </p:nvSpPr>
        <p:spPr>
          <a:xfrm>
            <a:off x="-396651" y="1841964"/>
            <a:ext cx="2021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AE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15B7F9E-483B-EB40-B3E9-D40A48100656}"/>
              </a:ext>
            </a:extLst>
          </p:cNvPr>
          <p:cNvSpPr/>
          <p:nvPr/>
        </p:nvSpPr>
        <p:spPr>
          <a:xfrm>
            <a:off x="-83090" y="3075703"/>
            <a:ext cx="1260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offend </a:t>
            </a:r>
          </a:p>
        </p:txBody>
      </p:sp>
      <p:sp>
        <p:nvSpPr>
          <p:cNvPr id="119" name="Google Shape;408;p18">
            <a:extLst>
              <a:ext uri="{FF2B5EF4-FFF2-40B4-BE49-F238E27FC236}">
                <a16:creationId xmlns:a16="http://schemas.microsoft.com/office/drawing/2014/main" id="{008CDA60-E21C-0440-AC06-C705AB961084}"/>
              </a:ext>
            </a:extLst>
          </p:cNvPr>
          <p:cNvSpPr/>
          <p:nvPr/>
        </p:nvSpPr>
        <p:spPr>
          <a:xfrm rot="5400000">
            <a:off x="4430673" y="284153"/>
            <a:ext cx="361117" cy="903059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77E5032-4654-B94C-92CA-59A22BA30A31}"/>
              </a:ext>
            </a:extLst>
          </p:cNvPr>
          <p:cNvSpPr/>
          <p:nvPr/>
        </p:nvSpPr>
        <p:spPr>
          <a:xfrm>
            <a:off x="4590996" y="4966738"/>
            <a:ext cx="595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28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124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1FAB0F6-0A79-9E45-A5A7-BC58FE06E446}"/>
              </a:ext>
            </a:extLst>
          </p:cNvPr>
          <p:cNvSpPr/>
          <p:nvPr/>
        </p:nvSpPr>
        <p:spPr>
          <a:xfrm>
            <a:off x="643225" y="283254"/>
            <a:ext cx="109055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طَبَخْتَ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مَرَقَةً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فَأَكْثِرْ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مَائَهَا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تَعَاهَدْ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جِيْرَانَكَ</a:t>
            </a:r>
            <a:endParaRPr lang="en-GB"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3865AA-10D4-4F4B-8678-D0030651266A}"/>
              </a:ext>
            </a:extLst>
          </p:cNvPr>
          <p:cNvSpPr/>
          <p:nvPr/>
        </p:nvSpPr>
        <p:spPr>
          <a:xfrm>
            <a:off x="149158" y="6119073"/>
            <a:ext cx="110882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259. </a:t>
            </a:r>
            <a:r>
              <a:rPr lang="en-GB" dirty="0"/>
              <a:t>When you prepare some broth, add more water and be thoughtful of your neighbours. 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cxnSp>
        <p:nvCxnSpPr>
          <p:cNvPr id="43" name="Google Shape;502;p24">
            <a:extLst>
              <a:ext uri="{FF2B5EF4-FFF2-40B4-BE49-F238E27FC236}">
                <a16:creationId xmlns:a16="http://schemas.microsoft.com/office/drawing/2014/main" id="{5E452D4F-12C7-2A4F-9D1C-DFFA767D7A16}"/>
              </a:ext>
            </a:extLst>
          </p:cNvPr>
          <p:cNvCxnSpPr>
            <a:cxnSpLocks/>
          </p:cNvCxnSpPr>
          <p:nvPr/>
        </p:nvCxnSpPr>
        <p:spPr>
          <a:xfrm flipH="1">
            <a:off x="11017016" y="1228634"/>
            <a:ext cx="1" cy="2890622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44" name="Google Shape;502;p24">
            <a:extLst>
              <a:ext uri="{FF2B5EF4-FFF2-40B4-BE49-F238E27FC236}">
                <a16:creationId xmlns:a16="http://schemas.microsoft.com/office/drawing/2014/main" id="{E15B61AE-6F4E-424C-88C0-02B1380D60FC}"/>
              </a:ext>
            </a:extLst>
          </p:cNvPr>
          <p:cNvCxnSpPr>
            <a:cxnSpLocks/>
          </p:cNvCxnSpPr>
          <p:nvPr/>
        </p:nvCxnSpPr>
        <p:spPr>
          <a:xfrm>
            <a:off x="9812248" y="1228634"/>
            <a:ext cx="0" cy="61012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D35FF9B1-2646-D444-8C64-C629B38D4F34}"/>
              </a:ext>
            </a:extLst>
          </p:cNvPr>
          <p:cNvCxnSpPr>
            <a:cxnSpLocks/>
          </p:cNvCxnSpPr>
          <p:nvPr/>
        </p:nvCxnSpPr>
        <p:spPr>
          <a:xfrm>
            <a:off x="7996362" y="1263422"/>
            <a:ext cx="0" cy="61012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300FAC7B-004E-9145-90B8-5ADEAA843697}"/>
              </a:ext>
            </a:extLst>
          </p:cNvPr>
          <p:cNvSpPr/>
          <p:nvPr/>
        </p:nvSpPr>
        <p:spPr>
          <a:xfrm>
            <a:off x="6096000" y="1661527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2CFA9F2-CA1B-9349-A7F1-54130D61BEB9}"/>
              </a:ext>
            </a:extLst>
          </p:cNvPr>
          <p:cNvSpPr/>
          <p:nvPr/>
        </p:nvSpPr>
        <p:spPr>
          <a:xfrm>
            <a:off x="7573008" y="1838763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3ABEA4-C4A1-1147-9E65-0B7DC64AED89}"/>
              </a:ext>
            </a:extLst>
          </p:cNvPr>
          <p:cNvSpPr/>
          <p:nvPr/>
        </p:nvSpPr>
        <p:spPr>
          <a:xfrm>
            <a:off x="8933642" y="2685856"/>
            <a:ext cx="1757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طَبَخَ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يَطْبُخُ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اُطْبُخْ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1201A61-DAAA-B641-AB48-363B2906532E}"/>
              </a:ext>
            </a:extLst>
          </p:cNvPr>
          <p:cNvSpPr/>
          <p:nvPr/>
        </p:nvSpPr>
        <p:spPr>
          <a:xfrm>
            <a:off x="8933642" y="3185728"/>
            <a:ext cx="10567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cook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4276686-AD81-2044-A46D-F1A3F55F531B}"/>
              </a:ext>
            </a:extLst>
          </p:cNvPr>
          <p:cNvSpPr/>
          <p:nvPr/>
        </p:nvSpPr>
        <p:spPr>
          <a:xfrm>
            <a:off x="10672210" y="4094688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0" name="Google Shape;408;p18">
            <a:extLst>
              <a:ext uri="{FF2B5EF4-FFF2-40B4-BE49-F238E27FC236}">
                <a16:creationId xmlns:a16="http://schemas.microsoft.com/office/drawing/2014/main" id="{D106369E-3EF3-3A4A-B23D-B34ABDD828CF}"/>
              </a:ext>
            </a:extLst>
          </p:cNvPr>
          <p:cNvSpPr/>
          <p:nvPr/>
        </p:nvSpPr>
        <p:spPr>
          <a:xfrm rot="5400000">
            <a:off x="8954333" y="2635492"/>
            <a:ext cx="355180" cy="311783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A6B934-3539-8D40-A8D6-6C1B2C321C61}"/>
              </a:ext>
            </a:extLst>
          </p:cNvPr>
          <p:cNvSpPr/>
          <p:nvPr/>
        </p:nvSpPr>
        <p:spPr>
          <a:xfrm>
            <a:off x="8787117" y="4340909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/>
          </a:p>
        </p:txBody>
      </p:sp>
      <p:cxnSp>
        <p:nvCxnSpPr>
          <p:cNvPr id="51" name="Google Shape;502;p24">
            <a:extLst>
              <a:ext uri="{FF2B5EF4-FFF2-40B4-BE49-F238E27FC236}">
                <a16:creationId xmlns:a16="http://schemas.microsoft.com/office/drawing/2014/main" id="{B377C0BE-E4A8-DA4B-9176-4DA980D5BEF1}"/>
              </a:ext>
            </a:extLst>
          </p:cNvPr>
          <p:cNvCxnSpPr>
            <a:cxnSpLocks/>
          </p:cNvCxnSpPr>
          <p:nvPr/>
        </p:nvCxnSpPr>
        <p:spPr>
          <a:xfrm flipH="1">
            <a:off x="7409917" y="1177674"/>
            <a:ext cx="1" cy="2890622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045AC05A-8041-A94A-8FDD-05E785BABC78}"/>
              </a:ext>
            </a:extLst>
          </p:cNvPr>
          <p:cNvSpPr/>
          <p:nvPr/>
        </p:nvSpPr>
        <p:spPr>
          <a:xfrm>
            <a:off x="7041249" y="4016817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3" name="Google Shape;137;p5">
            <a:extLst>
              <a:ext uri="{FF2B5EF4-FFF2-40B4-BE49-F238E27FC236}">
                <a16:creationId xmlns:a16="http://schemas.microsoft.com/office/drawing/2014/main" id="{8C05EF1C-2850-5645-AD79-9583FFE07124}"/>
              </a:ext>
            </a:extLst>
          </p:cNvPr>
          <p:cNvCxnSpPr>
            <a:cxnSpLocks/>
          </p:cNvCxnSpPr>
          <p:nvPr/>
        </p:nvCxnSpPr>
        <p:spPr>
          <a:xfrm>
            <a:off x="5000643" y="1228634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" name="Google Shape;137;p5">
            <a:extLst>
              <a:ext uri="{FF2B5EF4-FFF2-40B4-BE49-F238E27FC236}">
                <a16:creationId xmlns:a16="http://schemas.microsoft.com/office/drawing/2014/main" id="{F446FF94-13B8-9A42-BD83-68EC20F6B35E}"/>
              </a:ext>
            </a:extLst>
          </p:cNvPr>
          <p:cNvCxnSpPr>
            <a:cxnSpLocks/>
          </p:cNvCxnSpPr>
          <p:nvPr/>
        </p:nvCxnSpPr>
        <p:spPr>
          <a:xfrm>
            <a:off x="5633490" y="1263422"/>
            <a:ext cx="0" cy="69194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BD81B979-F932-EC44-B4D0-06364CE16955}"/>
              </a:ext>
            </a:extLst>
          </p:cNvPr>
          <p:cNvSpPr/>
          <p:nvPr/>
        </p:nvSpPr>
        <p:spPr>
          <a:xfrm>
            <a:off x="4473599" y="1718103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466F4CF-D8E0-BD42-8484-7FC84DFF83BE}"/>
              </a:ext>
            </a:extLst>
          </p:cNvPr>
          <p:cNvSpPr/>
          <p:nvPr/>
        </p:nvSpPr>
        <p:spPr>
          <a:xfrm>
            <a:off x="5073065" y="1950932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58" name="Google Shape;408;p18">
            <a:extLst>
              <a:ext uri="{FF2B5EF4-FFF2-40B4-BE49-F238E27FC236}">
                <a16:creationId xmlns:a16="http://schemas.microsoft.com/office/drawing/2014/main" id="{FFB52B0C-F5D3-3A43-9C06-AA86972CE7A9}"/>
              </a:ext>
            </a:extLst>
          </p:cNvPr>
          <p:cNvSpPr/>
          <p:nvPr/>
        </p:nvSpPr>
        <p:spPr>
          <a:xfrm rot="5400000">
            <a:off x="5108519" y="2179909"/>
            <a:ext cx="286336" cy="126237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0F9AC1D-3D8A-924F-A5BA-3EA7750ADD13}"/>
              </a:ext>
            </a:extLst>
          </p:cNvPr>
          <p:cNvSpPr/>
          <p:nvPr/>
        </p:nvSpPr>
        <p:spPr>
          <a:xfrm>
            <a:off x="4860840" y="2893340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cxnSp>
        <p:nvCxnSpPr>
          <p:cNvPr id="60" name="Google Shape;502;p24">
            <a:extLst>
              <a:ext uri="{FF2B5EF4-FFF2-40B4-BE49-F238E27FC236}">
                <a16:creationId xmlns:a16="http://schemas.microsoft.com/office/drawing/2014/main" id="{9FCB9DAA-A227-B04F-9461-0CCF7342C1F8}"/>
              </a:ext>
            </a:extLst>
          </p:cNvPr>
          <p:cNvCxnSpPr>
            <a:cxnSpLocks/>
          </p:cNvCxnSpPr>
          <p:nvPr/>
        </p:nvCxnSpPr>
        <p:spPr>
          <a:xfrm>
            <a:off x="4355060" y="1309980"/>
            <a:ext cx="0" cy="1875748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90958B9D-01B7-7245-B520-B2904D0EE153}"/>
              </a:ext>
            </a:extLst>
          </p:cNvPr>
          <p:cNvSpPr/>
          <p:nvPr/>
        </p:nvSpPr>
        <p:spPr>
          <a:xfrm>
            <a:off x="4053657" y="3110614"/>
            <a:ext cx="10970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cxnSp>
        <p:nvCxnSpPr>
          <p:cNvPr id="63" name="Google Shape;137;p5">
            <a:extLst>
              <a:ext uri="{FF2B5EF4-FFF2-40B4-BE49-F238E27FC236}">
                <a16:creationId xmlns:a16="http://schemas.microsoft.com/office/drawing/2014/main" id="{5B617947-BD3C-2541-85D4-FD60B406A784}"/>
              </a:ext>
            </a:extLst>
          </p:cNvPr>
          <p:cNvCxnSpPr>
            <a:cxnSpLocks/>
          </p:cNvCxnSpPr>
          <p:nvPr/>
        </p:nvCxnSpPr>
        <p:spPr>
          <a:xfrm>
            <a:off x="2022386" y="1298159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" name="Google Shape;137;p5">
            <a:extLst>
              <a:ext uri="{FF2B5EF4-FFF2-40B4-BE49-F238E27FC236}">
                <a16:creationId xmlns:a16="http://schemas.microsoft.com/office/drawing/2014/main" id="{93A5E6F6-A5A7-7E4C-835C-D0BC27EEAD68}"/>
              </a:ext>
            </a:extLst>
          </p:cNvPr>
          <p:cNvCxnSpPr>
            <a:cxnSpLocks/>
          </p:cNvCxnSpPr>
          <p:nvPr/>
        </p:nvCxnSpPr>
        <p:spPr>
          <a:xfrm>
            <a:off x="903924" y="1238332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9EDFF877-57A1-9245-90BF-1BF184DDD122}"/>
              </a:ext>
            </a:extLst>
          </p:cNvPr>
          <p:cNvSpPr/>
          <p:nvPr/>
        </p:nvSpPr>
        <p:spPr>
          <a:xfrm>
            <a:off x="1309178" y="1943316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E9C7069-9429-DE43-8226-AF853850D9CB}"/>
              </a:ext>
            </a:extLst>
          </p:cNvPr>
          <p:cNvSpPr/>
          <p:nvPr/>
        </p:nvSpPr>
        <p:spPr>
          <a:xfrm>
            <a:off x="482550" y="1844307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7" name="Google Shape;408;p18">
            <a:extLst>
              <a:ext uri="{FF2B5EF4-FFF2-40B4-BE49-F238E27FC236}">
                <a16:creationId xmlns:a16="http://schemas.microsoft.com/office/drawing/2014/main" id="{37262728-2269-2345-A0FD-A5206F6E23BF}"/>
              </a:ext>
            </a:extLst>
          </p:cNvPr>
          <p:cNvSpPr/>
          <p:nvPr/>
        </p:nvSpPr>
        <p:spPr>
          <a:xfrm rot="5400000">
            <a:off x="1137753" y="2191968"/>
            <a:ext cx="308023" cy="152926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02C478D-6196-C84F-AAE8-34D694A8A51E}"/>
              </a:ext>
            </a:extLst>
          </p:cNvPr>
          <p:cNvSpPr/>
          <p:nvPr/>
        </p:nvSpPr>
        <p:spPr>
          <a:xfrm>
            <a:off x="903924" y="3026891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4D3BFA3-4DCF-6A4C-BCE2-27267D9A4C09}"/>
              </a:ext>
            </a:extLst>
          </p:cNvPr>
          <p:cNvSpPr/>
          <p:nvPr/>
        </p:nvSpPr>
        <p:spPr>
          <a:xfrm>
            <a:off x="6176023" y="2564488"/>
            <a:ext cx="10903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كَثَرَ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يَكْثُرُ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C5DE760-8CD8-5A43-B674-A7D846582A08}"/>
              </a:ext>
            </a:extLst>
          </p:cNvPr>
          <p:cNvSpPr/>
          <p:nvPr/>
        </p:nvSpPr>
        <p:spPr>
          <a:xfrm>
            <a:off x="6281715" y="1527453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4" name="Google Shape;502;p24">
            <a:extLst>
              <a:ext uri="{FF2B5EF4-FFF2-40B4-BE49-F238E27FC236}">
                <a16:creationId xmlns:a16="http://schemas.microsoft.com/office/drawing/2014/main" id="{6D2A8007-B101-2446-8ABD-D98849F8CC59}"/>
              </a:ext>
            </a:extLst>
          </p:cNvPr>
          <p:cNvCxnSpPr>
            <a:cxnSpLocks/>
          </p:cNvCxnSpPr>
          <p:nvPr/>
        </p:nvCxnSpPr>
        <p:spPr>
          <a:xfrm>
            <a:off x="6825766" y="1228634"/>
            <a:ext cx="0" cy="43289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191C2246-CA6B-DA47-BBC7-1928EB7E0FD1}"/>
              </a:ext>
            </a:extLst>
          </p:cNvPr>
          <p:cNvSpPr/>
          <p:nvPr/>
        </p:nvSpPr>
        <p:spPr>
          <a:xfrm>
            <a:off x="6206759" y="3053099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add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FA4B62D-22F9-6D43-B335-5B49A9E3C80C}"/>
              </a:ext>
            </a:extLst>
          </p:cNvPr>
          <p:cNvSpPr/>
          <p:nvPr/>
        </p:nvSpPr>
        <p:spPr>
          <a:xfrm>
            <a:off x="2685229" y="2412827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تَعَاهَدَ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يَتَعَاهَدُ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8" name="Google Shape;502;p24">
            <a:extLst>
              <a:ext uri="{FF2B5EF4-FFF2-40B4-BE49-F238E27FC236}">
                <a16:creationId xmlns:a16="http://schemas.microsoft.com/office/drawing/2014/main" id="{275C663D-6F33-4C44-934B-93E38CF74397}"/>
              </a:ext>
            </a:extLst>
          </p:cNvPr>
          <p:cNvCxnSpPr>
            <a:cxnSpLocks/>
          </p:cNvCxnSpPr>
          <p:nvPr/>
        </p:nvCxnSpPr>
        <p:spPr>
          <a:xfrm>
            <a:off x="3384454" y="1199376"/>
            <a:ext cx="0" cy="43289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35C464B8-A78C-2044-8E5E-B152762E5B71}"/>
              </a:ext>
            </a:extLst>
          </p:cNvPr>
          <p:cNvSpPr/>
          <p:nvPr/>
        </p:nvSpPr>
        <p:spPr>
          <a:xfrm>
            <a:off x="2884829" y="1488262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67EB1AF-4EF4-C64B-900C-9E91A73FB9CF}"/>
              </a:ext>
            </a:extLst>
          </p:cNvPr>
          <p:cNvSpPr/>
          <p:nvPr/>
        </p:nvSpPr>
        <p:spPr>
          <a:xfrm>
            <a:off x="2293965" y="2844740"/>
            <a:ext cx="19223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be thoughtful</a:t>
            </a:r>
          </a:p>
        </p:txBody>
      </p:sp>
      <p:sp>
        <p:nvSpPr>
          <p:cNvPr id="81" name="Google Shape;408;p18">
            <a:extLst>
              <a:ext uri="{FF2B5EF4-FFF2-40B4-BE49-F238E27FC236}">
                <a16:creationId xmlns:a16="http://schemas.microsoft.com/office/drawing/2014/main" id="{0CC0CE99-E9AA-5F4C-B962-1D2116C76903}"/>
              </a:ext>
            </a:extLst>
          </p:cNvPr>
          <p:cNvSpPr/>
          <p:nvPr/>
        </p:nvSpPr>
        <p:spPr>
          <a:xfrm rot="5400000">
            <a:off x="5856919" y="2530540"/>
            <a:ext cx="276488" cy="220048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2" name="Google Shape;408;p18">
            <a:extLst>
              <a:ext uri="{FF2B5EF4-FFF2-40B4-BE49-F238E27FC236}">
                <a16:creationId xmlns:a16="http://schemas.microsoft.com/office/drawing/2014/main" id="{1BED4108-3C96-D743-84F9-50DA5135B0B6}"/>
              </a:ext>
            </a:extLst>
          </p:cNvPr>
          <p:cNvSpPr/>
          <p:nvPr/>
        </p:nvSpPr>
        <p:spPr>
          <a:xfrm rot="5400000">
            <a:off x="2163330" y="1811758"/>
            <a:ext cx="209545" cy="357110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9C29BBC-6FB9-BA4C-B307-62849C43AA69}"/>
              </a:ext>
            </a:extLst>
          </p:cNvPr>
          <p:cNvSpPr/>
          <p:nvPr/>
        </p:nvSpPr>
        <p:spPr>
          <a:xfrm>
            <a:off x="5327416" y="3652113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092B55F-398A-3D44-AE7B-3815013C0CB5}"/>
              </a:ext>
            </a:extLst>
          </p:cNvPr>
          <p:cNvSpPr/>
          <p:nvPr/>
        </p:nvSpPr>
        <p:spPr>
          <a:xfrm>
            <a:off x="1762336" y="3626776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85" name="Google Shape;408;p18">
            <a:extLst>
              <a:ext uri="{FF2B5EF4-FFF2-40B4-BE49-F238E27FC236}">
                <a16:creationId xmlns:a16="http://schemas.microsoft.com/office/drawing/2014/main" id="{3B9E40B7-1DF8-5A45-86AF-882FE56F1568}"/>
              </a:ext>
            </a:extLst>
          </p:cNvPr>
          <p:cNvSpPr/>
          <p:nvPr/>
        </p:nvSpPr>
        <p:spPr>
          <a:xfrm rot="5400000">
            <a:off x="3593891" y="1087894"/>
            <a:ext cx="245895" cy="641597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0A4EDC1-0920-574E-A632-E9454F70D368}"/>
              </a:ext>
            </a:extLst>
          </p:cNvPr>
          <p:cNvSpPr/>
          <p:nvPr/>
        </p:nvSpPr>
        <p:spPr>
          <a:xfrm>
            <a:off x="3567059" y="4391789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3386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5AFA5E-3C1B-9F41-A6F7-86C80D930BE4}"/>
              </a:ext>
            </a:extLst>
          </p:cNvPr>
          <p:cNvSpPr/>
          <p:nvPr/>
        </p:nvSpPr>
        <p:spPr>
          <a:xfrm>
            <a:off x="1151377" y="317011"/>
            <a:ext cx="98892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تَوَضَّأْتَ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فَخَلَّلْ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أَصَابِعَ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يَدَيْكَ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وَرِجْلَيْكَ</a:t>
            </a:r>
            <a:endParaRPr lang="en-GB"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5F6F856-2480-F444-BF4B-8470FA9CDB46}"/>
              </a:ext>
            </a:extLst>
          </p:cNvPr>
          <p:cNvSpPr/>
          <p:nvPr/>
        </p:nvSpPr>
        <p:spPr>
          <a:xfrm>
            <a:off x="149158" y="6119073"/>
            <a:ext cx="1108829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260. </a:t>
            </a:r>
            <a:r>
              <a:rPr lang="en-GB" dirty="0"/>
              <a:t>When you perform ablution, do khilal of your finger of your hands and fingers of your toes.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endParaRPr lang="en-GB" dirty="0"/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370B0DF7-BBEC-7249-8FCE-270027286B62}"/>
              </a:ext>
            </a:extLst>
          </p:cNvPr>
          <p:cNvCxnSpPr>
            <a:cxnSpLocks/>
          </p:cNvCxnSpPr>
          <p:nvPr/>
        </p:nvCxnSpPr>
        <p:spPr>
          <a:xfrm>
            <a:off x="10524933" y="1392646"/>
            <a:ext cx="1" cy="3431189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214E855-E9AD-1F43-8C84-5641FC7F71EF}"/>
              </a:ext>
            </a:extLst>
          </p:cNvPr>
          <p:cNvSpPr/>
          <p:nvPr/>
        </p:nvSpPr>
        <p:spPr>
          <a:xfrm>
            <a:off x="8272444" y="2649419"/>
            <a:ext cx="1287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تَوَضَّأَ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يَتَوَضَّأُ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E4F890-FBE0-B14E-A561-1FB59DEBE2A8}"/>
              </a:ext>
            </a:extLst>
          </p:cNvPr>
          <p:cNvSpPr/>
          <p:nvPr/>
        </p:nvSpPr>
        <p:spPr>
          <a:xfrm>
            <a:off x="5416862" y="1533251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7" name="Google Shape;502;p24">
            <a:extLst>
              <a:ext uri="{FF2B5EF4-FFF2-40B4-BE49-F238E27FC236}">
                <a16:creationId xmlns:a16="http://schemas.microsoft.com/office/drawing/2014/main" id="{7E39DB92-3562-3E4A-AC74-BE1AB9A3B156}"/>
              </a:ext>
            </a:extLst>
          </p:cNvPr>
          <p:cNvCxnSpPr>
            <a:cxnSpLocks/>
          </p:cNvCxnSpPr>
          <p:nvPr/>
        </p:nvCxnSpPr>
        <p:spPr>
          <a:xfrm>
            <a:off x="9094928" y="1212275"/>
            <a:ext cx="0" cy="54188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5F96ECF-78A2-0846-BE62-F43D0BD17D3E}"/>
              </a:ext>
            </a:extLst>
          </p:cNvPr>
          <p:cNvSpPr/>
          <p:nvPr/>
        </p:nvSpPr>
        <p:spPr>
          <a:xfrm>
            <a:off x="8150616" y="3135547"/>
            <a:ext cx="1709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do ablution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C14D209-C2FA-8341-8218-B7A0B04243C7}"/>
              </a:ext>
            </a:extLst>
          </p:cNvPr>
          <p:cNvSpPr/>
          <p:nvPr/>
        </p:nvSpPr>
        <p:spPr>
          <a:xfrm>
            <a:off x="10241938" y="4786140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0" name="Google Shape;408;p18">
            <a:extLst>
              <a:ext uri="{FF2B5EF4-FFF2-40B4-BE49-F238E27FC236}">
                <a16:creationId xmlns:a16="http://schemas.microsoft.com/office/drawing/2014/main" id="{9AAC9E4A-C922-6047-97AD-400F78A628B3}"/>
              </a:ext>
            </a:extLst>
          </p:cNvPr>
          <p:cNvSpPr/>
          <p:nvPr/>
        </p:nvSpPr>
        <p:spPr>
          <a:xfrm rot="5400000">
            <a:off x="9002022" y="4498333"/>
            <a:ext cx="278116" cy="170912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AB5AECE-8685-5B4C-9BA6-9D54AAE7E7AB}"/>
              </a:ext>
            </a:extLst>
          </p:cNvPr>
          <p:cNvSpPr/>
          <p:nvPr/>
        </p:nvSpPr>
        <p:spPr>
          <a:xfrm>
            <a:off x="8916210" y="5400590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52" name="Google Shape;502;p24">
            <a:extLst>
              <a:ext uri="{FF2B5EF4-FFF2-40B4-BE49-F238E27FC236}">
                <a16:creationId xmlns:a16="http://schemas.microsoft.com/office/drawing/2014/main" id="{9488A776-47E3-8046-A05B-7E96E7548D87}"/>
              </a:ext>
            </a:extLst>
          </p:cNvPr>
          <p:cNvCxnSpPr>
            <a:cxnSpLocks/>
          </p:cNvCxnSpPr>
          <p:nvPr/>
        </p:nvCxnSpPr>
        <p:spPr>
          <a:xfrm>
            <a:off x="7668955" y="1274294"/>
            <a:ext cx="16879" cy="3407813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F659C5A3-81AA-894E-A95D-3893BBB2E750}"/>
              </a:ext>
            </a:extLst>
          </p:cNvPr>
          <p:cNvSpPr/>
          <p:nvPr/>
        </p:nvSpPr>
        <p:spPr>
          <a:xfrm>
            <a:off x="7245849" y="4673962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B6CE3D0-0164-2544-8109-0474A5600034}"/>
              </a:ext>
            </a:extLst>
          </p:cNvPr>
          <p:cNvSpPr/>
          <p:nvPr/>
        </p:nvSpPr>
        <p:spPr>
          <a:xfrm>
            <a:off x="6141677" y="2892006"/>
            <a:ext cx="10967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خَلَّلَ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يُخَلِّلُ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5" name="Google Shape;502;p24">
            <a:extLst>
              <a:ext uri="{FF2B5EF4-FFF2-40B4-BE49-F238E27FC236}">
                <a16:creationId xmlns:a16="http://schemas.microsoft.com/office/drawing/2014/main" id="{13630829-D813-C247-9AAA-E0DC5789E40B}"/>
              </a:ext>
            </a:extLst>
          </p:cNvPr>
          <p:cNvCxnSpPr>
            <a:cxnSpLocks/>
          </p:cNvCxnSpPr>
          <p:nvPr/>
        </p:nvCxnSpPr>
        <p:spPr>
          <a:xfrm>
            <a:off x="6790863" y="1312711"/>
            <a:ext cx="0" cy="54188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50814B78-EDC4-6E40-84D9-1C4AA06C2144}"/>
              </a:ext>
            </a:extLst>
          </p:cNvPr>
          <p:cNvSpPr/>
          <p:nvPr/>
        </p:nvSpPr>
        <p:spPr>
          <a:xfrm>
            <a:off x="6184501" y="1750901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C088469-07A6-5742-8DAD-AD703E25E6E6}"/>
              </a:ext>
            </a:extLst>
          </p:cNvPr>
          <p:cNvSpPr/>
          <p:nvPr/>
        </p:nvSpPr>
        <p:spPr>
          <a:xfrm>
            <a:off x="5989576" y="3449938"/>
            <a:ext cx="14285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do khilal</a:t>
            </a:r>
          </a:p>
        </p:txBody>
      </p:sp>
      <p:cxnSp>
        <p:nvCxnSpPr>
          <p:cNvPr id="60" name="Google Shape;137;p5">
            <a:extLst>
              <a:ext uri="{FF2B5EF4-FFF2-40B4-BE49-F238E27FC236}">
                <a16:creationId xmlns:a16="http://schemas.microsoft.com/office/drawing/2014/main" id="{9159FA5E-8904-554A-BA47-EB215CAE65F1}"/>
              </a:ext>
            </a:extLst>
          </p:cNvPr>
          <p:cNvCxnSpPr>
            <a:cxnSpLocks/>
          </p:cNvCxnSpPr>
          <p:nvPr/>
        </p:nvCxnSpPr>
        <p:spPr>
          <a:xfrm>
            <a:off x="4291516" y="1288269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" name="Google Shape;137;p5">
            <a:extLst>
              <a:ext uri="{FF2B5EF4-FFF2-40B4-BE49-F238E27FC236}">
                <a16:creationId xmlns:a16="http://schemas.microsoft.com/office/drawing/2014/main" id="{8993E8D6-5AB9-A24F-983A-128BEE512C49}"/>
              </a:ext>
            </a:extLst>
          </p:cNvPr>
          <p:cNvCxnSpPr>
            <a:cxnSpLocks/>
          </p:cNvCxnSpPr>
          <p:nvPr/>
        </p:nvCxnSpPr>
        <p:spPr>
          <a:xfrm>
            <a:off x="3575996" y="1288269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" name="Google Shape;137;p5">
            <a:extLst>
              <a:ext uri="{FF2B5EF4-FFF2-40B4-BE49-F238E27FC236}">
                <a16:creationId xmlns:a16="http://schemas.microsoft.com/office/drawing/2014/main" id="{EFC86FB5-6928-4E42-A2AF-BAA0B5643D7C}"/>
              </a:ext>
            </a:extLst>
          </p:cNvPr>
          <p:cNvCxnSpPr>
            <a:cxnSpLocks/>
          </p:cNvCxnSpPr>
          <p:nvPr/>
        </p:nvCxnSpPr>
        <p:spPr>
          <a:xfrm flipH="1">
            <a:off x="5416862" y="1290838"/>
            <a:ext cx="5655" cy="280991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" name="Google Shape;137;p5">
            <a:extLst>
              <a:ext uri="{FF2B5EF4-FFF2-40B4-BE49-F238E27FC236}">
                <a16:creationId xmlns:a16="http://schemas.microsoft.com/office/drawing/2014/main" id="{3BDA8EB5-CE23-4947-86F9-A14660EBFD23}"/>
              </a:ext>
            </a:extLst>
          </p:cNvPr>
          <p:cNvCxnSpPr>
            <a:cxnSpLocks/>
          </p:cNvCxnSpPr>
          <p:nvPr/>
        </p:nvCxnSpPr>
        <p:spPr>
          <a:xfrm>
            <a:off x="2302388" y="1328016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" name="Google Shape;137;p5">
            <a:extLst>
              <a:ext uri="{FF2B5EF4-FFF2-40B4-BE49-F238E27FC236}">
                <a16:creationId xmlns:a16="http://schemas.microsoft.com/office/drawing/2014/main" id="{3D659079-2C8A-4443-A8D3-7ED19995C09F}"/>
              </a:ext>
            </a:extLst>
          </p:cNvPr>
          <p:cNvCxnSpPr>
            <a:cxnSpLocks/>
          </p:cNvCxnSpPr>
          <p:nvPr/>
        </p:nvCxnSpPr>
        <p:spPr>
          <a:xfrm>
            <a:off x="1486113" y="1288269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36E1D3A7-B8D6-8B49-A18F-DE6080E7AE4F}"/>
              </a:ext>
            </a:extLst>
          </p:cNvPr>
          <p:cNvSpPr/>
          <p:nvPr/>
        </p:nvSpPr>
        <p:spPr>
          <a:xfrm>
            <a:off x="4890041" y="4100756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EBE69C2-8809-4F43-B8DB-4EFFEE6FAE08}"/>
              </a:ext>
            </a:extLst>
          </p:cNvPr>
          <p:cNvSpPr/>
          <p:nvPr/>
        </p:nvSpPr>
        <p:spPr>
          <a:xfrm>
            <a:off x="3842228" y="1902955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C93BF17-4553-1F4D-AE04-68039EA71192}"/>
              </a:ext>
            </a:extLst>
          </p:cNvPr>
          <p:cNvSpPr/>
          <p:nvPr/>
        </p:nvSpPr>
        <p:spPr>
          <a:xfrm>
            <a:off x="3005590" y="1895259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8B7C582-AE45-354E-AEB8-6DC2CB699DDD}"/>
              </a:ext>
            </a:extLst>
          </p:cNvPr>
          <p:cNvSpPr/>
          <p:nvPr/>
        </p:nvSpPr>
        <p:spPr>
          <a:xfrm>
            <a:off x="1008609" y="1933077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4C2444C-BB0A-264B-92DB-8BBCBA11FE05}"/>
              </a:ext>
            </a:extLst>
          </p:cNvPr>
          <p:cNvSpPr/>
          <p:nvPr/>
        </p:nvSpPr>
        <p:spPr>
          <a:xfrm>
            <a:off x="1864423" y="1997123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70" name="Google Shape;502;p24">
            <a:extLst>
              <a:ext uri="{FF2B5EF4-FFF2-40B4-BE49-F238E27FC236}">
                <a16:creationId xmlns:a16="http://schemas.microsoft.com/office/drawing/2014/main" id="{ABE57914-52EE-8943-8126-63F1D27B3838}"/>
              </a:ext>
            </a:extLst>
          </p:cNvPr>
          <p:cNvCxnSpPr>
            <a:cxnSpLocks/>
          </p:cNvCxnSpPr>
          <p:nvPr/>
        </p:nvCxnSpPr>
        <p:spPr>
          <a:xfrm>
            <a:off x="2993923" y="1288269"/>
            <a:ext cx="0" cy="1797356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5BEAFAA0-2651-BD45-8B09-CF9B6B4DA87E}"/>
              </a:ext>
            </a:extLst>
          </p:cNvPr>
          <p:cNvSpPr/>
          <p:nvPr/>
        </p:nvSpPr>
        <p:spPr>
          <a:xfrm>
            <a:off x="2540135" y="2974510"/>
            <a:ext cx="10970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72" name="Google Shape;408;p18">
            <a:extLst>
              <a:ext uri="{FF2B5EF4-FFF2-40B4-BE49-F238E27FC236}">
                <a16:creationId xmlns:a16="http://schemas.microsoft.com/office/drawing/2014/main" id="{9AB7D958-D11A-E745-BDD6-A492B26B669A}"/>
              </a:ext>
            </a:extLst>
          </p:cNvPr>
          <p:cNvSpPr/>
          <p:nvPr/>
        </p:nvSpPr>
        <p:spPr>
          <a:xfrm rot="5400000">
            <a:off x="1679481" y="2298550"/>
            <a:ext cx="306311" cy="168891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3" name="Google Shape;408;p18">
            <a:extLst>
              <a:ext uri="{FF2B5EF4-FFF2-40B4-BE49-F238E27FC236}">
                <a16:creationId xmlns:a16="http://schemas.microsoft.com/office/drawing/2014/main" id="{27DB42E2-3B42-134A-8D16-C66DB995D7F5}"/>
              </a:ext>
            </a:extLst>
          </p:cNvPr>
          <p:cNvSpPr/>
          <p:nvPr/>
        </p:nvSpPr>
        <p:spPr>
          <a:xfrm rot="5400000">
            <a:off x="3775562" y="2467687"/>
            <a:ext cx="343375" cy="142859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48CA15D-F751-F542-8597-D00CC72003BE}"/>
              </a:ext>
            </a:extLst>
          </p:cNvPr>
          <p:cNvSpPr/>
          <p:nvPr/>
        </p:nvSpPr>
        <p:spPr>
          <a:xfrm>
            <a:off x="3289206" y="3285655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0D1EB1D-9B04-1249-B20F-D1423ADDB047}"/>
              </a:ext>
            </a:extLst>
          </p:cNvPr>
          <p:cNvSpPr/>
          <p:nvPr/>
        </p:nvSpPr>
        <p:spPr>
          <a:xfrm>
            <a:off x="1295078" y="3211881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76" name="Google Shape;408;p18">
            <a:extLst>
              <a:ext uri="{FF2B5EF4-FFF2-40B4-BE49-F238E27FC236}">
                <a16:creationId xmlns:a16="http://schemas.microsoft.com/office/drawing/2014/main" id="{59AB21AB-1162-9741-BDE1-C5B87C0228CE}"/>
              </a:ext>
            </a:extLst>
          </p:cNvPr>
          <p:cNvSpPr/>
          <p:nvPr/>
        </p:nvSpPr>
        <p:spPr>
          <a:xfrm rot="5400000">
            <a:off x="2799017" y="2128044"/>
            <a:ext cx="231377" cy="385305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CE7BC33-5A70-E241-9FEE-737A786DDDEE}"/>
              </a:ext>
            </a:extLst>
          </p:cNvPr>
          <p:cNvSpPr/>
          <p:nvPr/>
        </p:nvSpPr>
        <p:spPr>
          <a:xfrm>
            <a:off x="2247911" y="4151952"/>
            <a:ext cx="20625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80" name="Google Shape;408;p18">
            <a:extLst>
              <a:ext uri="{FF2B5EF4-FFF2-40B4-BE49-F238E27FC236}">
                <a16:creationId xmlns:a16="http://schemas.microsoft.com/office/drawing/2014/main" id="{8992D891-C3C5-6A4B-96CD-F99C8DC164ED}"/>
              </a:ext>
            </a:extLst>
          </p:cNvPr>
          <p:cNvSpPr/>
          <p:nvPr/>
        </p:nvSpPr>
        <p:spPr>
          <a:xfrm rot="5400000">
            <a:off x="3259069" y="2267309"/>
            <a:ext cx="265293" cy="486117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14BB6E1-6BE4-8749-A635-26FED0026F50}"/>
              </a:ext>
            </a:extLst>
          </p:cNvPr>
          <p:cNvSpPr/>
          <p:nvPr/>
        </p:nvSpPr>
        <p:spPr>
          <a:xfrm>
            <a:off x="3152642" y="4815815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sp>
        <p:nvSpPr>
          <p:cNvPr id="82" name="Google Shape;408;p18">
            <a:extLst>
              <a:ext uri="{FF2B5EF4-FFF2-40B4-BE49-F238E27FC236}">
                <a16:creationId xmlns:a16="http://schemas.microsoft.com/office/drawing/2014/main" id="{A233533A-9E5B-EA42-8CCD-6ADAFBDFB9E0}"/>
              </a:ext>
            </a:extLst>
          </p:cNvPr>
          <p:cNvSpPr/>
          <p:nvPr/>
        </p:nvSpPr>
        <p:spPr>
          <a:xfrm rot="5400000">
            <a:off x="3902635" y="2313033"/>
            <a:ext cx="278540" cy="614261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D87A573-DF91-FE4A-9ED3-F0626A1E6FD1}"/>
              </a:ext>
            </a:extLst>
          </p:cNvPr>
          <p:cNvSpPr/>
          <p:nvPr/>
        </p:nvSpPr>
        <p:spPr>
          <a:xfrm>
            <a:off x="3842228" y="5458793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4049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4C906A6-FA62-E84A-B638-65F82B466A74}"/>
              </a:ext>
            </a:extLst>
          </p:cNvPr>
          <p:cNvSpPr/>
          <p:nvPr/>
        </p:nvSpPr>
        <p:spPr>
          <a:xfrm>
            <a:off x="149158" y="5936388"/>
            <a:ext cx="1108829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261. </a:t>
            </a:r>
            <a:r>
              <a:rPr lang="en-GB" dirty="0"/>
              <a:t>When you feel no shame, then do as you please.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5BEAC4-6E2D-9749-A7BF-2A4788D73349}"/>
              </a:ext>
            </a:extLst>
          </p:cNvPr>
          <p:cNvSpPr/>
          <p:nvPr/>
        </p:nvSpPr>
        <p:spPr>
          <a:xfrm>
            <a:off x="2204942" y="306059"/>
            <a:ext cx="791434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لَمْ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تَسْتَحْيِ,فَاصْنَعْ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مَا</a:t>
            </a:r>
            <a:r>
              <a:rPr lang="en-GB" sz="8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8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شِئْتَ</a:t>
            </a:r>
            <a:endParaRPr lang="en-GB" sz="8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6" name="Google Shape;502;p24">
            <a:extLst>
              <a:ext uri="{FF2B5EF4-FFF2-40B4-BE49-F238E27FC236}">
                <a16:creationId xmlns:a16="http://schemas.microsoft.com/office/drawing/2014/main" id="{27F1501D-0AD5-DF46-9108-12D55BB1A89E}"/>
              </a:ext>
            </a:extLst>
          </p:cNvPr>
          <p:cNvCxnSpPr>
            <a:cxnSpLocks/>
            <a:endCxn id="37" idx="0"/>
          </p:cNvCxnSpPr>
          <p:nvPr/>
        </p:nvCxnSpPr>
        <p:spPr>
          <a:xfrm flipH="1">
            <a:off x="9572022" y="1319919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C7A0571A-A8FE-A94B-9A0B-CE8078CADFF2}"/>
              </a:ext>
            </a:extLst>
          </p:cNvPr>
          <p:cNvSpPr/>
          <p:nvPr/>
        </p:nvSpPr>
        <p:spPr>
          <a:xfrm>
            <a:off x="9227216" y="4454609"/>
            <a:ext cx="6896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1F4BE6-5C6F-3C41-A77F-A5C9957243D6}"/>
              </a:ext>
            </a:extLst>
          </p:cNvPr>
          <p:cNvSpPr/>
          <p:nvPr/>
        </p:nvSpPr>
        <p:spPr>
          <a:xfrm>
            <a:off x="6704335" y="2862254"/>
            <a:ext cx="1582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اِسْتَحْيَا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يَسْتَحْيِي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38" name="Google Shape;502;p24">
            <a:extLst>
              <a:ext uri="{FF2B5EF4-FFF2-40B4-BE49-F238E27FC236}">
                <a16:creationId xmlns:a16="http://schemas.microsoft.com/office/drawing/2014/main" id="{335FBDF6-0AFC-A542-8149-8284E5EDE261}"/>
              </a:ext>
            </a:extLst>
          </p:cNvPr>
          <p:cNvCxnSpPr>
            <a:cxnSpLocks/>
          </p:cNvCxnSpPr>
          <p:nvPr/>
        </p:nvCxnSpPr>
        <p:spPr>
          <a:xfrm>
            <a:off x="7473942" y="1319919"/>
            <a:ext cx="0" cy="699217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8FD32CA-66EA-0040-8E24-58A2760C18B5}"/>
              </a:ext>
            </a:extLst>
          </p:cNvPr>
          <p:cNvSpPr txBox="1"/>
          <p:nvPr/>
        </p:nvSpPr>
        <p:spPr>
          <a:xfrm>
            <a:off x="6487456" y="1887938"/>
            <a:ext cx="20211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A2063F7-7FC4-8343-9B7A-9CF531882C66}"/>
              </a:ext>
            </a:extLst>
          </p:cNvPr>
          <p:cNvSpPr/>
          <p:nvPr/>
        </p:nvSpPr>
        <p:spPr>
          <a:xfrm>
            <a:off x="6706163" y="3420513"/>
            <a:ext cx="1596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feel shame</a:t>
            </a:r>
          </a:p>
        </p:txBody>
      </p:sp>
      <p:sp>
        <p:nvSpPr>
          <p:cNvPr id="41" name="Google Shape;408;p18">
            <a:extLst>
              <a:ext uri="{FF2B5EF4-FFF2-40B4-BE49-F238E27FC236}">
                <a16:creationId xmlns:a16="http://schemas.microsoft.com/office/drawing/2014/main" id="{157C0046-6336-4F42-9CA9-673039510741}"/>
              </a:ext>
            </a:extLst>
          </p:cNvPr>
          <p:cNvSpPr/>
          <p:nvPr/>
        </p:nvSpPr>
        <p:spPr>
          <a:xfrm rot="5400000">
            <a:off x="7659607" y="3653716"/>
            <a:ext cx="293756" cy="241377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DFA3935-F787-7645-80A1-44B65997445D}"/>
              </a:ext>
            </a:extLst>
          </p:cNvPr>
          <p:cNvSpPr/>
          <p:nvPr/>
        </p:nvSpPr>
        <p:spPr>
          <a:xfrm>
            <a:off x="7532636" y="4959758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43" name="Google Shape;502;p24">
            <a:extLst>
              <a:ext uri="{FF2B5EF4-FFF2-40B4-BE49-F238E27FC236}">
                <a16:creationId xmlns:a16="http://schemas.microsoft.com/office/drawing/2014/main" id="{9177CFE1-6CAD-6442-BBFE-4C83DCA32431}"/>
              </a:ext>
            </a:extLst>
          </p:cNvPr>
          <p:cNvCxnSpPr>
            <a:cxnSpLocks/>
          </p:cNvCxnSpPr>
          <p:nvPr/>
        </p:nvCxnSpPr>
        <p:spPr>
          <a:xfrm flipH="1">
            <a:off x="6178014" y="1245700"/>
            <a:ext cx="1" cy="3297585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B29DBDF-BA88-A446-99BF-AAC133974B68}"/>
              </a:ext>
            </a:extLst>
          </p:cNvPr>
          <p:cNvSpPr/>
          <p:nvPr/>
        </p:nvSpPr>
        <p:spPr>
          <a:xfrm>
            <a:off x="5792884" y="4447966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D3A2C-1455-114C-8D38-43FE86F563FA}"/>
              </a:ext>
            </a:extLst>
          </p:cNvPr>
          <p:cNvSpPr/>
          <p:nvPr/>
        </p:nvSpPr>
        <p:spPr>
          <a:xfrm>
            <a:off x="4740429" y="3166212"/>
            <a:ext cx="1464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صَنَعَ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يَصْنَعُ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اِصْنَعْ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986C0A5-9B18-7142-96E2-3CD2D5FDF5CB}"/>
              </a:ext>
            </a:extLst>
          </p:cNvPr>
          <p:cNvSpPr/>
          <p:nvPr/>
        </p:nvSpPr>
        <p:spPr>
          <a:xfrm>
            <a:off x="4808303" y="2166670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6" name="Google Shape;502;p24">
            <a:extLst>
              <a:ext uri="{FF2B5EF4-FFF2-40B4-BE49-F238E27FC236}">
                <a16:creationId xmlns:a16="http://schemas.microsoft.com/office/drawing/2014/main" id="{782CB1AF-49E0-744A-9B9E-E3C31781C6EA}"/>
              </a:ext>
            </a:extLst>
          </p:cNvPr>
          <p:cNvCxnSpPr>
            <a:cxnSpLocks/>
          </p:cNvCxnSpPr>
          <p:nvPr/>
        </p:nvCxnSpPr>
        <p:spPr>
          <a:xfrm>
            <a:off x="5339231" y="1319919"/>
            <a:ext cx="0" cy="88224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1E72B9B1-3735-8D49-B404-ED20E1773708}"/>
              </a:ext>
            </a:extLst>
          </p:cNvPr>
          <p:cNvSpPr/>
          <p:nvPr/>
        </p:nvSpPr>
        <p:spPr>
          <a:xfrm>
            <a:off x="4907987" y="3985293"/>
            <a:ext cx="814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do</a:t>
            </a:r>
          </a:p>
        </p:txBody>
      </p:sp>
      <p:cxnSp>
        <p:nvCxnSpPr>
          <p:cNvPr id="48" name="Google Shape;502;p24">
            <a:extLst>
              <a:ext uri="{FF2B5EF4-FFF2-40B4-BE49-F238E27FC236}">
                <a16:creationId xmlns:a16="http://schemas.microsoft.com/office/drawing/2014/main" id="{3B4540E0-E81F-C84B-9F87-C68D6BAA3366}"/>
              </a:ext>
            </a:extLst>
          </p:cNvPr>
          <p:cNvCxnSpPr>
            <a:cxnSpLocks/>
          </p:cNvCxnSpPr>
          <p:nvPr/>
        </p:nvCxnSpPr>
        <p:spPr>
          <a:xfrm>
            <a:off x="4188111" y="1294160"/>
            <a:ext cx="0" cy="1899120"/>
          </a:xfrm>
          <a:prstGeom prst="straightConnector1">
            <a:avLst/>
          </a:prstGeom>
          <a:noFill/>
          <a:ln w="38103" cap="flat">
            <a:solidFill>
              <a:srgbClr val="941651"/>
            </a:solidFill>
            <a:prstDash val="solid"/>
            <a:round/>
            <a:tailEnd type="arrow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8E048B72-5DC9-2B45-A4B9-C03E3FD7E216}"/>
              </a:ext>
            </a:extLst>
          </p:cNvPr>
          <p:cNvSpPr/>
          <p:nvPr/>
        </p:nvSpPr>
        <p:spPr>
          <a:xfrm>
            <a:off x="3796093" y="3109086"/>
            <a:ext cx="11744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 الموصول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EB6D92-5485-754C-990C-5535E0F16F59}"/>
              </a:ext>
            </a:extLst>
          </p:cNvPr>
          <p:cNvSpPr/>
          <p:nvPr/>
        </p:nvSpPr>
        <p:spPr>
          <a:xfrm>
            <a:off x="2217133" y="2642510"/>
            <a:ext cx="1074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شَاءَ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يَشَاءُ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0" name="Google Shape;502;p24">
            <a:extLst>
              <a:ext uri="{FF2B5EF4-FFF2-40B4-BE49-F238E27FC236}">
                <a16:creationId xmlns:a16="http://schemas.microsoft.com/office/drawing/2014/main" id="{A0EF36B4-CCBF-9740-B920-81AB337D112F}"/>
              </a:ext>
            </a:extLst>
          </p:cNvPr>
          <p:cNvCxnSpPr>
            <a:cxnSpLocks/>
          </p:cNvCxnSpPr>
          <p:nvPr/>
        </p:nvCxnSpPr>
        <p:spPr>
          <a:xfrm>
            <a:off x="2823076" y="1294160"/>
            <a:ext cx="0" cy="54188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2B5A602F-CB7B-1F4F-83C3-EB89A40C3825}"/>
              </a:ext>
            </a:extLst>
          </p:cNvPr>
          <p:cNvSpPr/>
          <p:nvPr/>
        </p:nvSpPr>
        <p:spPr>
          <a:xfrm>
            <a:off x="2306743" y="1663556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184F0C7-4AC1-E742-9EFC-C6D87366828A}"/>
              </a:ext>
            </a:extLst>
          </p:cNvPr>
          <p:cNvSpPr/>
          <p:nvPr/>
        </p:nvSpPr>
        <p:spPr>
          <a:xfrm>
            <a:off x="2236739" y="3131513"/>
            <a:ext cx="10198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wish</a:t>
            </a:r>
          </a:p>
        </p:txBody>
      </p:sp>
      <p:sp>
        <p:nvSpPr>
          <p:cNvPr id="53" name="Google Shape;508;p24">
            <a:extLst>
              <a:ext uri="{FF2B5EF4-FFF2-40B4-BE49-F238E27FC236}">
                <a16:creationId xmlns:a16="http://schemas.microsoft.com/office/drawing/2014/main" id="{BE3950CA-B380-B74B-B6F5-3F2E5BCA4927}"/>
              </a:ext>
            </a:extLst>
          </p:cNvPr>
          <p:cNvSpPr/>
          <p:nvPr/>
        </p:nvSpPr>
        <p:spPr>
          <a:xfrm rot="5400013">
            <a:off x="2817873" y="2744613"/>
            <a:ext cx="276027" cy="16741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59306"/>
              <a:gd name="f11" fmla="val 475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38103" cap="flat">
            <a:solidFill>
              <a:srgbClr val="941651"/>
            </a:solidFill>
            <a:prstDash val="solid"/>
            <a:round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C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423E766-5831-884F-9390-01AD7A048D50}"/>
              </a:ext>
            </a:extLst>
          </p:cNvPr>
          <p:cNvSpPr/>
          <p:nvPr/>
        </p:nvSpPr>
        <p:spPr>
          <a:xfrm>
            <a:off x="2746654" y="3649768"/>
            <a:ext cx="619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1651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صلة</a:t>
            </a:r>
            <a:endParaRPr lang="ar-AE" sz="3600" dirty="0">
              <a:solidFill>
                <a:srgbClr val="941651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5" name="Google Shape;408;p18">
            <a:extLst>
              <a:ext uri="{FF2B5EF4-FFF2-40B4-BE49-F238E27FC236}">
                <a16:creationId xmlns:a16="http://schemas.microsoft.com/office/drawing/2014/main" id="{AC65502C-8EAF-D74E-9079-767C8C0DC34D}"/>
              </a:ext>
            </a:extLst>
          </p:cNvPr>
          <p:cNvSpPr/>
          <p:nvPr/>
        </p:nvSpPr>
        <p:spPr>
          <a:xfrm rot="5400000">
            <a:off x="3221331" y="2947362"/>
            <a:ext cx="268304" cy="268144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6F0062E-E0FD-F94F-BA50-9FD77610588F}"/>
              </a:ext>
            </a:extLst>
          </p:cNvPr>
          <p:cNvSpPr/>
          <p:nvPr/>
        </p:nvSpPr>
        <p:spPr>
          <a:xfrm>
            <a:off x="3056194" y="4330735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sp>
        <p:nvSpPr>
          <p:cNvPr id="58" name="Google Shape;408;p18">
            <a:extLst>
              <a:ext uri="{FF2B5EF4-FFF2-40B4-BE49-F238E27FC236}">
                <a16:creationId xmlns:a16="http://schemas.microsoft.com/office/drawing/2014/main" id="{92903EEC-0A1C-0149-AC67-02D1702CBAFA}"/>
              </a:ext>
            </a:extLst>
          </p:cNvPr>
          <p:cNvSpPr/>
          <p:nvPr/>
        </p:nvSpPr>
        <p:spPr>
          <a:xfrm rot="5400000">
            <a:off x="3768648" y="3002136"/>
            <a:ext cx="258802" cy="37518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12E5AF1-0324-584C-B3A8-F9E995B7D1E8}"/>
              </a:ext>
            </a:extLst>
          </p:cNvPr>
          <p:cNvSpPr/>
          <p:nvPr/>
        </p:nvSpPr>
        <p:spPr>
          <a:xfrm>
            <a:off x="3673809" y="4979065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9190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E5AEA4-034E-8B47-BFA0-8D60D198E2A8}"/>
              </a:ext>
            </a:extLst>
          </p:cNvPr>
          <p:cNvSpPr/>
          <p:nvPr/>
        </p:nvSpPr>
        <p:spPr>
          <a:xfrm>
            <a:off x="561293" y="278747"/>
            <a:ext cx="114072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إِذَا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أَكَلَ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أَحَدُكُمْ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فَلْيَأْكُلْ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بِيَمِيْنِهِ,وَإِذَا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شَرِبَ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فَلْيَشْرَبْ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بِيَمِيْنِهِ</a:t>
            </a:r>
            <a:endParaRPr lang="en-GB" sz="6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1F19065-AE07-E34A-AFE1-6925B7D40065}"/>
              </a:ext>
            </a:extLst>
          </p:cNvPr>
          <p:cNvSpPr/>
          <p:nvPr/>
        </p:nvSpPr>
        <p:spPr>
          <a:xfrm>
            <a:off x="94713" y="6019684"/>
            <a:ext cx="110882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262. </a:t>
            </a:r>
            <a:r>
              <a:rPr lang="en-GB" dirty="0"/>
              <a:t>When one of you eats he should eat with his right hand, and when one of you drinks he should drink with his right hand. 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cxnSp>
        <p:nvCxnSpPr>
          <p:cNvPr id="53" name="Google Shape;502;p24">
            <a:extLst>
              <a:ext uri="{FF2B5EF4-FFF2-40B4-BE49-F238E27FC236}">
                <a16:creationId xmlns:a16="http://schemas.microsoft.com/office/drawing/2014/main" id="{DF4A0A8B-A135-214B-A500-963A2E8AB652}"/>
              </a:ext>
            </a:extLst>
          </p:cNvPr>
          <p:cNvCxnSpPr>
            <a:cxnSpLocks/>
          </p:cNvCxnSpPr>
          <p:nvPr/>
        </p:nvCxnSpPr>
        <p:spPr>
          <a:xfrm flipH="1">
            <a:off x="11438144" y="1294410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6E683DBD-F49C-654C-A81F-E6417C666CF6}"/>
              </a:ext>
            </a:extLst>
          </p:cNvPr>
          <p:cNvSpPr/>
          <p:nvPr/>
        </p:nvSpPr>
        <p:spPr>
          <a:xfrm>
            <a:off x="11183005" y="4429100"/>
            <a:ext cx="14073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5" name="Google Shape;137;p5">
            <a:extLst>
              <a:ext uri="{FF2B5EF4-FFF2-40B4-BE49-F238E27FC236}">
                <a16:creationId xmlns:a16="http://schemas.microsoft.com/office/drawing/2014/main" id="{C87BB0AB-0FB9-6A46-9559-2D84FF9E337C}"/>
              </a:ext>
            </a:extLst>
          </p:cNvPr>
          <p:cNvCxnSpPr>
            <a:cxnSpLocks/>
          </p:cNvCxnSpPr>
          <p:nvPr/>
        </p:nvCxnSpPr>
        <p:spPr>
          <a:xfrm>
            <a:off x="1336823" y="1288269"/>
            <a:ext cx="0" cy="88850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6" name="Google Shape;137;p5">
            <a:extLst>
              <a:ext uri="{FF2B5EF4-FFF2-40B4-BE49-F238E27FC236}">
                <a16:creationId xmlns:a16="http://schemas.microsoft.com/office/drawing/2014/main" id="{D6A0803B-8453-A44C-88E8-FE81CD95E7D3}"/>
              </a:ext>
            </a:extLst>
          </p:cNvPr>
          <p:cNvCxnSpPr>
            <a:cxnSpLocks/>
          </p:cNvCxnSpPr>
          <p:nvPr/>
        </p:nvCxnSpPr>
        <p:spPr>
          <a:xfrm>
            <a:off x="724113" y="1288269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2B2B96E5-93A5-0E44-A441-07B7B531E365}"/>
              </a:ext>
            </a:extLst>
          </p:cNvPr>
          <p:cNvSpPr/>
          <p:nvPr/>
        </p:nvSpPr>
        <p:spPr>
          <a:xfrm>
            <a:off x="223417" y="1907647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FC260DC-2BCA-DF44-8279-E84FBD1BA825}"/>
              </a:ext>
            </a:extLst>
          </p:cNvPr>
          <p:cNvSpPr/>
          <p:nvPr/>
        </p:nvSpPr>
        <p:spPr>
          <a:xfrm>
            <a:off x="736440" y="2176769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28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59" name="Google Shape;166;p7">
            <a:extLst>
              <a:ext uri="{FF2B5EF4-FFF2-40B4-BE49-F238E27FC236}">
                <a16:creationId xmlns:a16="http://schemas.microsoft.com/office/drawing/2014/main" id="{007D8D8A-7F49-B247-9A83-876AF69686A7}"/>
              </a:ext>
            </a:extLst>
          </p:cNvPr>
          <p:cNvCxnSpPr>
            <a:cxnSpLocks/>
          </p:cNvCxnSpPr>
          <p:nvPr/>
        </p:nvCxnSpPr>
        <p:spPr>
          <a:xfrm>
            <a:off x="1628158" y="1213311"/>
            <a:ext cx="0" cy="148667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543CCAAF-B1FA-F64E-9F0C-FDC2479BB32E}"/>
              </a:ext>
            </a:extLst>
          </p:cNvPr>
          <p:cNvSpPr/>
          <p:nvPr/>
        </p:nvSpPr>
        <p:spPr>
          <a:xfrm>
            <a:off x="1413843" y="2680446"/>
            <a:ext cx="8837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61" name="Google Shape;408;p18">
            <a:extLst>
              <a:ext uri="{FF2B5EF4-FFF2-40B4-BE49-F238E27FC236}">
                <a16:creationId xmlns:a16="http://schemas.microsoft.com/office/drawing/2014/main" id="{C100F473-618F-2647-BD66-69406DF65BD8}"/>
              </a:ext>
            </a:extLst>
          </p:cNvPr>
          <p:cNvSpPr/>
          <p:nvPr/>
        </p:nvSpPr>
        <p:spPr>
          <a:xfrm rot="5400000">
            <a:off x="673748" y="2310295"/>
            <a:ext cx="236206" cy="124210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8BBE1B1-7A17-C64C-978D-7B621CA0002B}"/>
              </a:ext>
            </a:extLst>
          </p:cNvPr>
          <p:cNvSpPr/>
          <p:nvPr/>
        </p:nvSpPr>
        <p:spPr>
          <a:xfrm>
            <a:off x="497869" y="2986543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73A758-198F-724B-BC87-5F5E064A1BEE}"/>
              </a:ext>
            </a:extLst>
          </p:cNvPr>
          <p:cNvSpPr/>
          <p:nvPr/>
        </p:nvSpPr>
        <p:spPr>
          <a:xfrm>
            <a:off x="3453059" y="2621569"/>
            <a:ext cx="15766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شَرِبَ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يَشْرَبُ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اِشْرَبْ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3" name="Google Shape;502;p24">
            <a:extLst>
              <a:ext uri="{FF2B5EF4-FFF2-40B4-BE49-F238E27FC236}">
                <a16:creationId xmlns:a16="http://schemas.microsoft.com/office/drawing/2014/main" id="{B780FCC6-71BF-8C47-B7D0-7D422BBFA45B}"/>
              </a:ext>
            </a:extLst>
          </p:cNvPr>
          <p:cNvCxnSpPr>
            <a:cxnSpLocks/>
          </p:cNvCxnSpPr>
          <p:nvPr/>
        </p:nvCxnSpPr>
        <p:spPr>
          <a:xfrm flipH="1">
            <a:off x="4182234" y="1288269"/>
            <a:ext cx="2" cy="44425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05F9FD85-0CB0-B84D-B6A8-5561EF4F0BCC}"/>
              </a:ext>
            </a:extLst>
          </p:cNvPr>
          <p:cNvSpPr/>
          <p:nvPr/>
        </p:nvSpPr>
        <p:spPr>
          <a:xfrm>
            <a:off x="497869" y="1627130"/>
            <a:ext cx="71766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3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ADDA95D-4636-DD4F-B17A-A459BABC7901}"/>
              </a:ext>
            </a:extLst>
          </p:cNvPr>
          <p:cNvSpPr/>
          <p:nvPr/>
        </p:nvSpPr>
        <p:spPr>
          <a:xfrm>
            <a:off x="3485355" y="3376779"/>
            <a:ext cx="1095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drink</a:t>
            </a:r>
          </a:p>
        </p:txBody>
      </p:sp>
      <p:cxnSp>
        <p:nvCxnSpPr>
          <p:cNvPr id="66" name="Google Shape;502;p24">
            <a:extLst>
              <a:ext uri="{FF2B5EF4-FFF2-40B4-BE49-F238E27FC236}">
                <a16:creationId xmlns:a16="http://schemas.microsoft.com/office/drawing/2014/main" id="{37E1BAE4-3F71-3A4F-A94C-1349C9EFE22C}"/>
              </a:ext>
            </a:extLst>
          </p:cNvPr>
          <p:cNvCxnSpPr>
            <a:cxnSpLocks/>
          </p:cNvCxnSpPr>
          <p:nvPr/>
        </p:nvCxnSpPr>
        <p:spPr>
          <a:xfrm>
            <a:off x="3344222" y="1030139"/>
            <a:ext cx="0" cy="3231271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7767DD5F-77CF-7E42-8110-27CCB6177C16}"/>
              </a:ext>
            </a:extLst>
          </p:cNvPr>
          <p:cNvSpPr/>
          <p:nvPr/>
        </p:nvSpPr>
        <p:spPr>
          <a:xfrm>
            <a:off x="2856621" y="4216146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89E6F62-1C1E-B746-9A15-27BB2E4C7C03}"/>
              </a:ext>
            </a:extLst>
          </p:cNvPr>
          <p:cNvSpPr/>
          <p:nvPr/>
        </p:nvSpPr>
        <p:spPr>
          <a:xfrm>
            <a:off x="2179341" y="2347726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0" name="Google Shape;502;p24">
            <a:extLst>
              <a:ext uri="{FF2B5EF4-FFF2-40B4-BE49-F238E27FC236}">
                <a16:creationId xmlns:a16="http://schemas.microsoft.com/office/drawing/2014/main" id="{DC56CBC9-7B00-4C4E-BB31-E6688F9E9A67}"/>
              </a:ext>
            </a:extLst>
          </p:cNvPr>
          <p:cNvCxnSpPr>
            <a:cxnSpLocks/>
            <a:endCxn id="68" idx="0"/>
          </p:cNvCxnSpPr>
          <p:nvPr/>
        </p:nvCxnSpPr>
        <p:spPr>
          <a:xfrm>
            <a:off x="2723392" y="1213311"/>
            <a:ext cx="0" cy="113441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1" name="Google Shape;408;p18">
            <a:extLst>
              <a:ext uri="{FF2B5EF4-FFF2-40B4-BE49-F238E27FC236}">
                <a16:creationId xmlns:a16="http://schemas.microsoft.com/office/drawing/2014/main" id="{032E7CFF-16A5-0E47-AB71-CF139C627D9B}"/>
              </a:ext>
            </a:extLst>
          </p:cNvPr>
          <p:cNvSpPr/>
          <p:nvPr/>
        </p:nvSpPr>
        <p:spPr>
          <a:xfrm rot="5400000">
            <a:off x="996569" y="2752943"/>
            <a:ext cx="218338" cy="202205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B6AA1FD-D016-CD40-8886-E31BE25BA8C4}"/>
              </a:ext>
            </a:extLst>
          </p:cNvPr>
          <p:cNvSpPr/>
          <p:nvPr/>
        </p:nvSpPr>
        <p:spPr>
          <a:xfrm>
            <a:off x="736440" y="3873138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73" name="Google Shape;1145;g8905d12dae_0_0">
            <a:extLst>
              <a:ext uri="{FF2B5EF4-FFF2-40B4-BE49-F238E27FC236}">
                <a16:creationId xmlns:a16="http://schemas.microsoft.com/office/drawing/2014/main" id="{8BDCBBF7-6742-5641-AFD1-8AA246A4FACD}"/>
              </a:ext>
            </a:extLst>
          </p:cNvPr>
          <p:cNvSpPr/>
          <p:nvPr/>
        </p:nvSpPr>
        <p:spPr>
          <a:xfrm>
            <a:off x="1527041" y="4128678"/>
            <a:ext cx="1309465" cy="265464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6" name="Google Shape;408;p18">
            <a:extLst>
              <a:ext uri="{FF2B5EF4-FFF2-40B4-BE49-F238E27FC236}">
                <a16:creationId xmlns:a16="http://schemas.microsoft.com/office/drawing/2014/main" id="{818037DE-7D61-F148-91CC-9EA748A18E9E}"/>
              </a:ext>
            </a:extLst>
          </p:cNvPr>
          <p:cNvSpPr/>
          <p:nvPr/>
        </p:nvSpPr>
        <p:spPr>
          <a:xfrm rot="5400000">
            <a:off x="1356439" y="3209804"/>
            <a:ext cx="218339" cy="274179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7D160C3-0ED3-A94B-B228-C573D05138A7}"/>
              </a:ext>
            </a:extLst>
          </p:cNvPr>
          <p:cNvSpPr/>
          <p:nvPr/>
        </p:nvSpPr>
        <p:spPr>
          <a:xfrm>
            <a:off x="1138435" y="4640502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8" name="Google Shape;137;p5">
            <a:extLst>
              <a:ext uri="{FF2B5EF4-FFF2-40B4-BE49-F238E27FC236}">
                <a16:creationId xmlns:a16="http://schemas.microsoft.com/office/drawing/2014/main" id="{6C223977-CE1A-0940-9DF6-E5354BD1B77A}"/>
              </a:ext>
            </a:extLst>
          </p:cNvPr>
          <p:cNvCxnSpPr>
            <a:cxnSpLocks/>
          </p:cNvCxnSpPr>
          <p:nvPr/>
        </p:nvCxnSpPr>
        <p:spPr>
          <a:xfrm>
            <a:off x="9684611" y="1213311"/>
            <a:ext cx="0" cy="952428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9" name="Google Shape;137;p5">
            <a:extLst>
              <a:ext uri="{FF2B5EF4-FFF2-40B4-BE49-F238E27FC236}">
                <a16:creationId xmlns:a16="http://schemas.microsoft.com/office/drawing/2014/main" id="{8425A5B3-30CD-8F48-AFB9-CDB454FA8714}"/>
              </a:ext>
            </a:extLst>
          </p:cNvPr>
          <p:cNvCxnSpPr>
            <a:cxnSpLocks/>
          </p:cNvCxnSpPr>
          <p:nvPr/>
        </p:nvCxnSpPr>
        <p:spPr>
          <a:xfrm>
            <a:off x="8978595" y="1180912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C1BFCC59-0016-F24E-AC71-692C9156AF8B}"/>
              </a:ext>
            </a:extLst>
          </p:cNvPr>
          <p:cNvSpPr/>
          <p:nvPr/>
        </p:nvSpPr>
        <p:spPr>
          <a:xfrm>
            <a:off x="8469541" y="1780518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B05229C-CDBB-0B43-91DD-28D5D8DED010}"/>
              </a:ext>
            </a:extLst>
          </p:cNvPr>
          <p:cNvSpPr/>
          <p:nvPr/>
        </p:nvSpPr>
        <p:spPr>
          <a:xfrm>
            <a:off x="9093386" y="2055338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83" name="Google Shape;408;p18">
            <a:extLst>
              <a:ext uri="{FF2B5EF4-FFF2-40B4-BE49-F238E27FC236}">
                <a16:creationId xmlns:a16="http://schemas.microsoft.com/office/drawing/2014/main" id="{2F3809E5-69BD-4943-A221-DE7D7C509C7A}"/>
              </a:ext>
            </a:extLst>
          </p:cNvPr>
          <p:cNvSpPr/>
          <p:nvPr/>
        </p:nvSpPr>
        <p:spPr>
          <a:xfrm rot="5400000">
            <a:off x="9198438" y="2326466"/>
            <a:ext cx="225278" cy="132239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3DA4FDA-C5AB-D14F-A3A0-BA33053A8937}"/>
              </a:ext>
            </a:extLst>
          </p:cNvPr>
          <p:cNvSpPr/>
          <p:nvPr/>
        </p:nvSpPr>
        <p:spPr>
          <a:xfrm>
            <a:off x="9024413" y="3096284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dirty="0"/>
          </a:p>
        </p:txBody>
      </p:sp>
      <p:cxnSp>
        <p:nvCxnSpPr>
          <p:cNvPr id="85" name="Google Shape;502;p24">
            <a:extLst>
              <a:ext uri="{FF2B5EF4-FFF2-40B4-BE49-F238E27FC236}">
                <a16:creationId xmlns:a16="http://schemas.microsoft.com/office/drawing/2014/main" id="{05D92432-1A15-C947-BF0C-E97611C7A61C}"/>
              </a:ext>
            </a:extLst>
          </p:cNvPr>
          <p:cNvCxnSpPr>
            <a:cxnSpLocks/>
          </p:cNvCxnSpPr>
          <p:nvPr/>
        </p:nvCxnSpPr>
        <p:spPr>
          <a:xfrm flipH="1">
            <a:off x="5058221" y="1113101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F9F2C449-5321-F14F-A764-008597213F29}"/>
              </a:ext>
            </a:extLst>
          </p:cNvPr>
          <p:cNvSpPr/>
          <p:nvPr/>
        </p:nvSpPr>
        <p:spPr>
          <a:xfrm>
            <a:off x="4747669" y="4153653"/>
            <a:ext cx="12968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7" name="Google Shape;408;p18">
            <a:extLst>
              <a:ext uri="{FF2B5EF4-FFF2-40B4-BE49-F238E27FC236}">
                <a16:creationId xmlns:a16="http://schemas.microsoft.com/office/drawing/2014/main" id="{559127FF-A527-CB45-87ED-6A37E38B0D9E}"/>
              </a:ext>
            </a:extLst>
          </p:cNvPr>
          <p:cNvSpPr/>
          <p:nvPr/>
        </p:nvSpPr>
        <p:spPr>
          <a:xfrm rot="5400000">
            <a:off x="4117356" y="4025171"/>
            <a:ext cx="234230" cy="109517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A32F3DD-9101-6547-90C8-DC544B8D2A1F}"/>
              </a:ext>
            </a:extLst>
          </p:cNvPr>
          <p:cNvSpPr/>
          <p:nvPr/>
        </p:nvSpPr>
        <p:spPr>
          <a:xfrm>
            <a:off x="3887109" y="4646095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cxnSp>
        <p:nvCxnSpPr>
          <p:cNvPr id="89" name="Google Shape;502;p24">
            <a:extLst>
              <a:ext uri="{FF2B5EF4-FFF2-40B4-BE49-F238E27FC236}">
                <a16:creationId xmlns:a16="http://schemas.microsoft.com/office/drawing/2014/main" id="{DC52E789-956F-3644-A526-2EB27262512C}"/>
              </a:ext>
            </a:extLst>
          </p:cNvPr>
          <p:cNvCxnSpPr>
            <a:cxnSpLocks/>
          </p:cNvCxnSpPr>
          <p:nvPr/>
        </p:nvCxnSpPr>
        <p:spPr>
          <a:xfrm>
            <a:off x="5512056" y="1173705"/>
            <a:ext cx="0" cy="3516166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BCF2395D-DA68-1B45-A807-301AF3300280}"/>
              </a:ext>
            </a:extLst>
          </p:cNvPr>
          <p:cNvSpPr/>
          <p:nvPr/>
        </p:nvSpPr>
        <p:spPr>
          <a:xfrm>
            <a:off x="5368230" y="4678528"/>
            <a:ext cx="10970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94" name="Google Shape;408;p18">
            <a:extLst>
              <a:ext uri="{FF2B5EF4-FFF2-40B4-BE49-F238E27FC236}">
                <a16:creationId xmlns:a16="http://schemas.microsoft.com/office/drawing/2014/main" id="{A0037944-42D9-DB4A-BE91-9B66A4324100}"/>
              </a:ext>
            </a:extLst>
          </p:cNvPr>
          <p:cNvSpPr/>
          <p:nvPr/>
        </p:nvSpPr>
        <p:spPr>
          <a:xfrm rot="5400000">
            <a:off x="2532842" y="2813562"/>
            <a:ext cx="381100" cy="524681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96" name="Google Shape;502;p24">
            <a:extLst>
              <a:ext uri="{FF2B5EF4-FFF2-40B4-BE49-F238E27FC236}">
                <a16:creationId xmlns:a16="http://schemas.microsoft.com/office/drawing/2014/main" id="{4B016882-F9A4-EB45-9C0A-CDC04F81E726}"/>
              </a:ext>
            </a:extLst>
          </p:cNvPr>
          <p:cNvCxnSpPr>
            <a:cxnSpLocks/>
          </p:cNvCxnSpPr>
          <p:nvPr/>
        </p:nvCxnSpPr>
        <p:spPr>
          <a:xfrm>
            <a:off x="10564216" y="1244531"/>
            <a:ext cx="0" cy="113441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C312CD2D-2797-914B-900E-27C3BA7AE562}"/>
              </a:ext>
            </a:extLst>
          </p:cNvPr>
          <p:cNvSpPr/>
          <p:nvPr/>
        </p:nvSpPr>
        <p:spPr>
          <a:xfrm>
            <a:off x="9866595" y="2294272"/>
            <a:ext cx="14221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4EFDD07-4E9E-1744-A27C-AC4AC42BCACB}"/>
              </a:ext>
            </a:extLst>
          </p:cNvPr>
          <p:cNvSpPr/>
          <p:nvPr/>
        </p:nvSpPr>
        <p:spPr>
          <a:xfrm>
            <a:off x="10023135" y="2784428"/>
            <a:ext cx="132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أَكَلَ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يَأْكُلُ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كُلْ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9E78C63-3FAF-CB4C-8A45-DA21B3F5F0FF}"/>
              </a:ext>
            </a:extLst>
          </p:cNvPr>
          <p:cNvSpPr/>
          <p:nvPr/>
        </p:nvSpPr>
        <p:spPr>
          <a:xfrm>
            <a:off x="9936260" y="3586331"/>
            <a:ext cx="8418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eat</a:t>
            </a:r>
          </a:p>
        </p:txBody>
      </p:sp>
      <p:cxnSp>
        <p:nvCxnSpPr>
          <p:cNvPr id="100" name="Google Shape;502;p24">
            <a:extLst>
              <a:ext uri="{FF2B5EF4-FFF2-40B4-BE49-F238E27FC236}">
                <a16:creationId xmlns:a16="http://schemas.microsoft.com/office/drawing/2014/main" id="{22CC5D07-F814-2B41-9846-3111852B0470}"/>
              </a:ext>
            </a:extLst>
          </p:cNvPr>
          <p:cNvCxnSpPr>
            <a:cxnSpLocks/>
          </p:cNvCxnSpPr>
          <p:nvPr/>
        </p:nvCxnSpPr>
        <p:spPr>
          <a:xfrm>
            <a:off x="8311217" y="1064810"/>
            <a:ext cx="0" cy="3231271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76F80AF-90E5-A245-99F1-31BEE01FD9DC}"/>
              </a:ext>
            </a:extLst>
          </p:cNvPr>
          <p:cNvSpPr/>
          <p:nvPr/>
        </p:nvSpPr>
        <p:spPr>
          <a:xfrm>
            <a:off x="7974957" y="4213298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02" name="Google Shape;166;p7">
            <a:extLst>
              <a:ext uri="{FF2B5EF4-FFF2-40B4-BE49-F238E27FC236}">
                <a16:creationId xmlns:a16="http://schemas.microsoft.com/office/drawing/2014/main" id="{678E07AD-B633-594A-8923-D02D6619DF50}"/>
              </a:ext>
            </a:extLst>
          </p:cNvPr>
          <p:cNvCxnSpPr>
            <a:cxnSpLocks/>
          </p:cNvCxnSpPr>
          <p:nvPr/>
        </p:nvCxnSpPr>
        <p:spPr>
          <a:xfrm>
            <a:off x="6781766" y="1180912"/>
            <a:ext cx="0" cy="148667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3" name="Google Shape;137;p5">
            <a:extLst>
              <a:ext uri="{FF2B5EF4-FFF2-40B4-BE49-F238E27FC236}">
                <a16:creationId xmlns:a16="http://schemas.microsoft.com/office/drawing/2014/main" id="{15DF930A-9503-E241-A93B-2813BBF9457C}"/>
              </a:ext>
            </a:extLst>
          </p:cNvPr>
          <p:cNvCxnSpPr>
            <a:cxnSpLocks/>
          </p:cNvCxnSpPr>
          <p:nvPr/>
        </p:nvCxnSpPr>
        <p:spPr>
          <a:xfrm>
            <a:off x="6408777" y="1213311"/>
            <a:ext cx="0" cy="1080961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4" name="Google Shape;137;p5">
            <a:extLst>
              <a:ext uri="{FF2B5EF4-FFF2-40B4-BE49-F238E27FC236}">
                <a16:creationId xmlns:a16="http://schemas.microsoft.com/office/drawing/2014/main" id="{3B540199-2DBF-7B4D-8FA5-EDEDF8FE7F90}"/>
              </a:ext>
            </a:extLst>
          </p:cNvPr>
          <p:cNvCxnSpPr>
            <a:cxnSpLocks/>
          </p:cNvCxnSpPr>
          <p:nvPr/>
        </p:nvCxnSpPr>
        <p:spPr>
          <a:xfrm>
            <a:off x="5900661" y="1213311"/>
            <a:ext cx="0" cy="72673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3977940-FAFE-DB4C-9DC4-E7EF309AB4D5}"/>
              </a:ext>
            </a:extLst>
          </p:cNvPr>
          <p:cNvSpPr/>
          <p:nvPr/>
        </p:nvSpPr>
        <p:spPr>
          <a:xfrm>
            <a:off x="5411331" y="1855730"/>
            <a:ext cx="1247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D95BC5F-742E-EA43-AB4C-C0155475CAB7}"/>
              </a:ext>
            </a:extLst>
          </p:cNvPr>
          <p:cNvSpPr/>
          <p:nvPr/>
        </p:nvSpPr>
        <p:spPr>
          <a:xfrm>
            <a:off x="5899249" y="2162651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28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08" name="Google Shape;408;p18">
            <a:extLst>
              <a:ext uri="{FF2B5EF4-FFF2-40B4-BE49-F238E27FC236}">
                <a16:creationId xmlns:a16="http://schemas.microsoft.com/office/drawing/2014/main" id="{89012CB9-32B4-624C-94A7-CF01B744D7A9}"/>
              </a:ext>
            </a:extLst>
          </p:cNvPr>
          <p:cNvSpPr/>
          <p:nvPr/>
        </p:nvSpPr>
        <p:spPr>
          <a:xfrm rot="5400000">
            <a:off x="5910038" y="2569371"/>
            <a:ext cx="269190" cy="91677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E370F27-6B9F-2049-9CC8-F2C08CB7539F}"/>
              </a:ext>
            </a:extLst>
          </p:cNvPr>
          <p:cNvSpPr/>
          <p:nvPr/>
        </p:nvSpPr>
        <p:spPr>
          <a:xfrm>
            <a:off x="6456594" y="2577581"/>
            <a:ext cx="8837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23EE267-4B8F-FC42-98FE-BEF68E144BA0}"/>
              </a:ext>
            </a:extLst>
          </p:cNvPr>
          <p:cNvSpPr/>
          <p:nvPr/>
        </p:nvSpPr>
        <p:spPr>
          <a:xfrm>
            <a:off x="5704489" y="3084391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13" name="Google Shape;502;p24">
            <a:extLst>
              <a:ext uri="{FF2B5EF4-FFF2-40B4-BE49-F238E27FC236}">
                <a16:creationId xmlns:a16="http://schemas.microsoft.com/office/drawing/2014/main" id="{1FE6258A-D00F-D34F-BD5F-D740CD9E2E63}"/>
              </a:ext>
            </a:extLst>
          </p:cNvPr>
          <p:cNvCxnSpPr>
            <a:cxnSpLocks/>
          </p:cNvCxnSpPr>
          <p:nvPr/>
        </p:nvCxnSpPr>
        <p:spPr>
          <a:xfrm>
            <a:off x="7674499" y="1180912"/>
            <a:ext cx="0" cy="1459201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ED805D5-FE94-C742-A008-DAC38EB6857A}"/>
              </a:ext>
            </a:extLst>
          </p:cNvPr>
          <p:cNvSpPr/>
          <p:nvPr/>
        </p:nvSpPr>
        <p:spPr>
          <a:xfrm>
            <a:off x="7162853" y="2761544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5" name="Google Shape;408;p18">
            <a:extLst>
              <a:ext uri="{FF2B5EF4-FFF2-40B4-BE49-F238E27FC236}">
                <a16:creationId xmlns:a16="http://schemas.microsoft.com/office/drawing/2014/main" id="{D8851AE9-15A5-C748-BD6A-69B58A182A62}"/>
              </a:ext>
            </a:extLst>
          </p:cNvPr>
          <p:cNvSpPr/>
          <p:nvPr/>
        </p:nvSpPr>
        <p:spPr>
          <a:xfrm rot="5400000">
            <a:off x="6237316" y="3079210"/>
            <a:ext cx="206826" cy="14015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C717FB7-73F9-ED46-A2E2-06EC39AE6289}"/>
              </a:ext>
            </a:extLst>
          </p:cNvPr>
          <p:cNvSpPr/>
          <p:nvPr/>
        </p:nvSpPr>
        <p:spPr>
          <a:xfrm>
            <a:off x="5927247" y="3841095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117" name="Google Shape;1145;g8905d12dae_0_0">
            <a:extLst>
              <a:ext uri="{FF2B5EF4-FFF2-40B4-BE49-F238E27FC236}">
                <a16:creationId xmlns:a16="http://schemas.microsoft.com/office/drawing/2014/main" id="{5E895496-7BA7-3C43-9BB6-13910CB42D6C}"/>
              </a:ext>
            </a:extLst>
          </p:cNvPr>
          <p:cNvSpPr/>
          <p:nvPr/>
        </p:nvSpPr>
        <p:spPr>
          <a:xfrm>
            <a:off x="6641223" y="4054306"/>
            <a:ext cx="1309465" cy="265464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9" name="Google Shape;408;p18">
            <a:extLst>
              <a:ext uri="{FF2B5EF4-FFF2-40B4-BE49-F238E27FC236}">
                <a16:creationId xmlns:a16="http://schemas.microsoft.com/office/drawing/2014/main" id="{680020E8-FC66-8B4E-B91C-030735B44DB4}"/>
              </a:ext>
            </a:extLst>
          </p:cNvPr>
          <p:cNvSpPr/>
          <p:nvPr/>
        </p:nvSpPr>
        <p:spPr>
          <a:xfrm rot="5400000">
            <a:off x="6692328" y="3440181"/>
            <a:ext cx="260493" cy="225621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772A786-A66D-E745-8D35-C64D6E7E420E}"/>
              </a:ext>
            </a:extLst>
          </p:cNvPr>
          <p:cNvSpPr/>
          <p:nvPr/>
        </p:nvSpPr>
        <p:spPr>
          <a:xfrm>
            <a:off x="6574571" y="4604157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1" name="Google Shape;408;p18">
            <a:extLst>
              <a:ext uri="{FF2B5EF4-FFF2-40B4-BE49-F238E27FC236}">
                <a16:creationId xmlns:a16="http://schemas.microsoft.com/office/drawing/2014/main" id="{F40EB5F1-571D-F942-87FF-A2DC0FC10ECA}"/>
              </a:ext>
            </a:extLst>
          </p:cNvPr>
          <p:cNvSpPr/>
          <p:nvPr/>
        </p:nvSpPr>
        <p:spPr>
          <a:xfrm rot="5400000">
            <a:off x="9842030" y="3476051"/>
            <a:ext cx="260493" cy="225621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1628E6E-3C1A-694E-8BE2-D02F231F5181}"/>
              </a:ext>
            </a:extLst>
          </p:cNvPr>
          <p:cNvSpPr/>
          <p:nvPr/>
        </p:nvSpPr>
        <p:spPr>
          <a:xfrm>
            <a:off x="9627470" y="4646095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123" name="Google Shape;408;p18">
            <a:extLst>
              <a:ext uri="{FF2B5EF4-FFF2-40B4-BE49-F238E27FC236}">
                <a16:creationId xmlns:a16="http://schemas.microsoft.com/office/drawing/2014/main" id="{7A5E4F05-8000-D846-AB4C-E92F3C1A6B73}"/>
              </a:ext>
            </a:extLst>
          </p:cNvPr>
          <p:cNvSpPr/>
          <p:nvPr/>
        </p:nvSpPr>
        <p:spPr>
          <a:xfrm rot="5400000">
            <a:off x="8438838" y="2896757"/>
            <a:ext cx="415436" cy="507289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A68F05F-989B-E141-B595-EA06B597F310}"/>
              </a:ext>
            </a:extLst>
          </p:cNvPr>
          <p:cNvSpPr/>
          <p:nvPr/>
        </p:nvSpPr>
        <p:spPr>
          <a:xfrm>
            <a:off x="2292886" y="5553849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340599B-E2AB-9A47-A7A2-1BB3C0AA7715}"/>
              </a:ext>
            </a:extLst>
          </p:cNvPr>
          <p:cNvSpPr/>
          <p:nvPr/>
        </p:nvSpPr>
        <p:spPr>
          <a:xfrm>
            <a:off x="8132583" y="5508404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</p:spTree>
    <p:extLst>
      <p:ext uri="{BB962C8B-B14F-4D97-AF65-F5344CB8AC3E}">
        <p14:creationId xmlns:p14="http://schemas.microsoft.com/office/powerpoint/2010/main" val="1144002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A5079DF5-8EE7-4947-BAB1-DCDE34EC0970}"/>
              </a:ext>
            </a:extLst>
          </p:cNvPr>
          <p:cNvSpPr/>
          <p:nvPr/>
        </p:nvSpPr>
        <p:spPr>
          <a:xfrm>
            <a:off x="94713" y="6019684"/>
            <a:ext cx="110882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264. </a:t>
            </a:r>
            <a:r>
              <a:rPr lang="en-GB" dirty="0"/>
              <a:t>When one of you enters the masjid , he should perform 2 </a:t>
            </a:r>
            <a:r>
              <a:rPr lang="en-GB" dirty="0" err="1"/>
              <a:t>rakahs</a:t>
            </a:r>
            <a:r>
              <a:rPr lang="en-GB" dirty="0"/>
              <a:t> of prayer before sitting down. 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6D3148-A19C-1C4A-8376-86B3D3059372}"/>
              </a:ext>
            </a:extLst>
          </p:cNvPr>
          <p:cNvSpPr/>
          <p:nvPr/>
        </p:nvSpPr>
        <p:spPr>
          <a:xfrm>
            <a:off x="644828" y="278747"/>
            <a:ext cx="109023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اِذَا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دَخَلَ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أَحَدُكُمُ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الْمَسْجِدَ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فَلْيَرْكَعْ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رَكْعَتَيْنِ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قَبْلَ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أَنْ</a:t>
            </a:r>
            <a:r>
              <a:rPr lang="en-GB" sz="60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60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يَّجْلِسَ</a:t>
            </a:r>
            <a:endParaRPr lang="en-GB" sz="6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40" name="Google Shape;502;p24">
            <a:extLst>
              <a:ext uri="{FF2B5EF4-FFF2-40B4-BE49-F238E27FC236}">
                <a16:creationId xmlns:a16="http://schemas.microsoft.com/office/drawing/2014/main" id="{1E16F707-FE8E-0546-B351-D57DD999E328}"/>
              </a:ext>
            </a:extLst>
          </p:cNvPr>
          <p:cNvCxnSpPr>
            <a:cxnSpLocks/>
          </p:cNvCxnSpPr>
          <p:nvPr/>
        </p:nvCxnSpPr>
        <p:spPr>
          <a:xfrm flipH="1">
            <a:off x="11165589" y="1126459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41" name="Google Shape;137;p5">
            <a:extLst>
              <a:ext uri="{FF2B5EF4-FFF2-40B4-BE49-F238E27FC236}">
                <a16:creationId xmlns:a16="http://schemas.microsoft.com/office/drawing/2014/main" id="{2BF29395-5BF8-5C49-9E86-2BB3CBB5033B}"/>
              </a:ext>
            </a:extLst>
          </p:cNvPr>
          <p:cNvCxnSpPr>
            <a:cxnSpLocks/>
          </p:cNvCxnSpPr>
          <p:nvPr/>
        </p:nvCxnSpPr>
        <p:spPr>
          <a:xfrm>
            <a:off x="9259682" y="1213311"/>
            <a:ext cx="0" cy="61423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" name="Google Shape;137;p5">
            <a:extLst>
              <a:ext uri="{FF2B5EF4-FFF2-40B4-BE49-F238E27FC236}">
                <a16:creationId xmlns:a16="http://schemas.microsoft.com/office/drawing/2014/main" id="{075881F8-D943-8E46-8B18-7B899ADF6877}"/>
              </a:ext>
            </a:extLst>
          </p:cNvPr>
          <p:cNvCxnSpPr>
            <a:cxnSpLocks/>
          </p:cNvCxnSpPr>
          <p:nvPr/>
        </p:nvCxnSpPr>
        <p:spPr>
          <a:xfrm>
            <a:off x="8273747" y="1213311"/>
            <a:ext cx="0" cy="59088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B675A2A4-0EEC-934C-85E1-F28076329396}"/>
              </a:ext>
            </a:extLst>
          </p:cNvPr>
          <p:cNvSpPr/>
          <p:nvPr/>
        </p:nvSpPr>
        <p:spPr>
          <a:xfrm>
            <a:off x="7446353" y="1939748"/>
            <a:ext cx="15576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6CCB87F-0868-9448-AB1D-311A395DAF4E}"/>
              </a:ext>
            </a:extLst>
          </p:cNvPr>
          <p:cNvSpPr/>
          <p:nvPr/>
        </p:nvSpPr>
        <p:spPr>
          <a:xfrm>
            <a:off x="8547305" y="1682044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2D82A3-7998-7040-A24B-0701CB949491}"/>
              </a:ext>
            </a:extLst>
          </p:cNvPr>
          <p:cNvSpPr/>
          <p:nvPr/>
        </p:nvSpPr>
        <p:spPr>
          <a:xfrm>
            <a:off x="9364250" y="2383657"/>
            <a:ext cx="1904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دَخَلَ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يَدْخُلُ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اُدْخُلْ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C5F6594-4DB0-E64C-BE24-C8F55B0AF26F}"/>
              </a:ext>
            </a:extLst>
          </p:cNvPr>
          <p:cNvSpPr/>
          <p:nvPr/>
        </p:nvSpPr>
        <p:spPr>
          <a:xfrm>
            <a:off x="6553807" y="1835593"/>
            <a:ext cx="71766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2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cxnSp>
        <p:nvCxnSpPr>
          <p:cNvPr id="46" name="Google Shape;502;p24">
            <a:extLst>
              <a:ext uri="{FF2B5EF4-FFF2-40B4-BE49-F238E27FC236}">
                <a16:creationId xmlns:a16="http://schemas.microsoft.com/office/drawing/2014/main" id="{F01F5097-225A-9442-A840-BE034874E85A}"/>
              </a:ext>
            </a:extLst>
          </p:cNvPr>
          <p:cNvCxnSpPr>
            <a:cxnSpLocks/>
          </p:cNvCxnSpPr>
          <p:nvPr/>
        </p:nvCxnSpPr>
        <p:spPr>
          <a:xfrm>
            <a:off x="10142122" y="1097940"/>
            <a:ext cx="0" cy="842106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E4586F9A-A9F3-1D42-BB51-31428A63FF92}"/>
              </a:ext>
            </a:extLst>
          </p:cNvPr>
          <p:cNvSpPr/>
          <p:nvPr/>
        </p:nvSpPr>
        <p:spPr>
          <a:xfrm>
            <a:off x="9664623" y="2832487"/>
            <a:ext cx="11336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enter </a:t>
            </a:r>
          </a:p>
        </p:txBody>
      </p:sp>
      <p:sp>
        <p:nvSpPr>
          <p:cNvPr id="48" name="Google Shape;408;p18">
            <a:extLst>
              <a:ext uri="{FF2B5EF4-FFF2-40B4-BE49-F238E27FC236}">
                <a16:creationId xmlns:a16="http://schemas.microsoft.com/office/drawing/2014/main" id="{2F002148-46A6-3B45-BF35-5928CBEC14C6}"/>
              </a:ext>
            </a:extLst>
          </p:cNvPr>
          <p:cNvSpPr/>
          <p:nvPr/>
        </p:nvSpPr>
        <p:spPr>
          <a:xfrm rot="5400000">
            <a:off x="8376398" y="1885302"/>
            <a:ext cx="206826" cy="14015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94EEB5A-DBA7-F64C-A520-D37F6BBED8D6}"/>
              </a:ext>
            </a:extLst>
          </p:cNvPr>
          <p:cNvSpPr/>
          <p:nvPr/>
        </p:nvSpPr>
        <p:spPr>
          <a:xfrm>
            <a:off x="8233193" y="2614489"/>
            <a:ext cx="6928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dirty="0"/>
          </a:p>
        </p:txBody>
      </p:sp>
      <p:cxnSp>
        <p:nvCxnSpPr>
          <p:cNvPr id="51" name="Google Shape;502;p24">
            <a:extLst>
              <a:ext uri="{FF2B5EF4-FFF2-40B4-BE49-F238E27FC236}">
                <a16:creationId xmlns:a16="http://schemas.microsoft.com/office/drawing/2014/main" id="{2A8482D0-C8BB-C942-BEE8-EC4CD711BA29}"/>
              </a:ext>
            </a:extLst>
          </p:cNvPr>
          <p:cNvCxnSpPr>
            <a:cxnSpLocks/>
          </p:cNvCxnSpPr>
          <p:nvPr/>
        </p:nvCxnSpPr>
        <p:spPr>
          <a:xfrm>
            <a:off x="7047469" y="1126459"/>
            <a:ext cx="0" cy="135546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6B5AFE62-2D3F-EF47-98FF-C28639C4A027}"/>
              </a:ext>
            </a:extLst>
          </p:cNvPr>
          <p:cNvSpPr/>
          <p:nvPr/>
        </p:nvSpPr>
        <p:spPr>
          <a:xfrm>
            <a:off x="6713148" y="2481924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sp>
        <p:nvSpPr>
          <p:cNvPr id="55" name="Google Shape;408;p18">
            <a:extLst>
              <a:ext uri="{FF2B5EF4-FFF2-40B4-BE49-F238E27FC236}">
                <a16:creationId xmlns:a16="http://schemas.microsoft.com/office/drawing/2014/main" id="{6379726D-0EEF-DB45-BD0E-334F70142B0C}"/>
              </a:ext>
            </a:extLst>
          </p:cNvPr>
          <p:cNvSpPr/>
          <p:nvPr/>
        </p:nvSpPr>
        <p:spPr>
          <a:xfrm rot="5400000">
            <a:off x="8356784" y="2083311"/>
            <a:ext cx="381040" cy="415168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6" name="Google Shape;502;p24">
            <a:extLst>
              <a:ext uri="{FF2B5EF4-FFF2-40B4-BE49-F238E27FC236}">
                <a16:creationId xmlns:a16="http://schemas.microsoft.com/office/drawing/2014/main" id="{5FFD0B9B-5A86-1546-83F9-9A924263A51A}"/>
              </a:ext>
            </a:extLst>
          </p:cNvPr>
          <p:cNvCxnSpPr>
            <a:cxnSpLocks/>
          </p:cNvCxnSpPr>
          <p:nvPr/>
        </p:nvCxnSpPr>
        <p:spPr>
          <a:xfrm flipH="1">
            <a:off x="5982457" y="1047144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57" name="Google Shape;502;p24">
            <a:extLst>
              <a:ext uri="{FF2B5EF4-FFF2-40B4-BE49-F238E27FC236}">
                <a16:creationId xmlns:a16="http://schemas.microsoft.com/office/drawing/2014/main" id="{60046DD2-2F86-BF42-97DF-A511CDF3F408}"/>
              </a:ext>
            </a:extLst>
          </p:cNvPr>
          <p:cNvCxnSpPr>
            <a:cxnSpLocks/>
          </p:cNvCxnSpPr>
          <p:nvPr/>
        </p:nvCxnSpPr>
        <p:spPr>
          <a:xfrm>
            <a:off x="3896831" y="1126458"/>
            <a:ext cx="0" cy="1355465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53B889AA-AE34-B345-B963-949C7EE61FC2}"/>
              </a:ext>
            </a:extLst>
          </p:cNvPr>
          <p:cNvSpPr/>
          <p:nvPr/>
        </p:nvSpPr>
        <p:spPr>
          <a:xfrm>
            <a:off x="3473478" y="2382325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cxnSp>
        <p:nvCxnSpPr>
          <p:cNvPr id="59" name="Google Shape;137;p5">
            <a:extLst>
              <a:ext uri="{FF2B5EF4-FFF2-40B4-BE49-F238E27FC236}">
                <a16:creationId xmlns:a16="http://schemas.microsoft.com/office/drawing/2014/main" id="{4769F549-B963-694E-9B39-F5EA80E694F8}"/>
              </a:ext>
            </a:extLst>
          </p:cNvPr>
          <p:cNvCxnSpPr>
            <a:cxnSpLocks/>
          </p:cNvCxnSpPr>
          <p:nvPr/>
        </p:nvCxnSpPr>
        <p:spPr>
          <a:xfrm>
            <a:off x="2958408" y="1213311"/>
            <a:ext cx="0" cy="211298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0A3CB626-9D5B-A747-849C-3A6447A8C055}"/>
              </a:ext>
            </a:extLst>
          </p:cNvPr>
          <p:cNvSpPr/>
          <p:nvPr/>
        </p:nvSpPr>
        <p:spPr>
          <a:xfrm>
            <a:off x="2558812" y="3282850"/>
            <a:ext cx="1247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cxnSp>
        <p:nvCxnSpPr>
          <p:cNvPr id="62" name="Google Shape;166;p7">
            <a:extLst>
              <a:ext uri="{FF2B5EF4-FFF2-40B4-BE49-F238E27FC236}">
                <a16:creationId xmlns:a16="http://schemas.microsoft.com/office/drawing/2014/main" id="{67950DFE-8488-9B4A-81E5-B58EA78A355C}"/>
              </a:ext>
            </a:extLst>
          </p:cNvPr>
          <p:cNvCxnSpPr>
            <a:cxnSpLocks/>
          </p:cNvCxnSpPr>
          <p:nvPr/>
        </p:nvCxnSpPr>
        <p:spPr>
          <a:xfrm>
            <a:off x="2139015" y="1097940"/>
            <a:ext cx="0" cy="1030040"/>
          </a:xfrm>
          <a:prstGeom prst="straightConnector1">
            <a:avLst/>
          </a:prstGeom>
          <a:noFill/>
          <a:ln w="38100" cap="flat" cmpd="sng">
            <a:solidFill>
              <a:srgbClr val="FF7E79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83DA99B-BD74-574C-9D87-10F9E5263872}"/>
              </a:ext>
            </a:extLst>
          </p:cNvPr>
          <p:cNvSpPr/>
          <p:nvPr/>
        </p:nvSpPr>
        <p:spPr>
          <a:xfrm>
            <a:off x="1755778" y="2022784"/>
            <a:ext cx="8360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FF7E79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ناصبة</a:t>
            </a:r>
            <a:endParaRPr lang="en-GB" sz="3200" dirty="0">
              <a:solidFill>
                <a:srgbClr val="FF7E79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A366197-1E9C-784A-8DF8-8AF3C9A40605}"/>
              </a:ext>
            </a:extLst>
          </p:cNvPr>
          <p:cNvSpPr/>
          <p:nvPr/>
        </p:nvSpPr>
        <p:spPr>
          <a:xfrm>
            <a:off x="-16791" y="2370822"/>
            <a:ext cx="1976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جَلَسَ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يَجْلِسُ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اِجْلِسْ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7" name="Google Shape;502;p24">
            <a:extLst>
              <a:ext uri="{FF2B5EF4-FFF2-40B4-BE49-F238E27FC236}">
                <a16:creationId xmlns:a16="http://schemas.microsoft.com/office/drawing/2014/main" id="{E31248A2-9C05-4940-8593-664D45948F3B}"/>
              </a:ext>
            </a:extLst>
          </p:cNvPr>
          <p:cNvCxnSpPr>
            <a:cxnSpLocks/>
          </p:cNvCxnSpPr>
          <p:nvPr/>
        </p:nvCxnSpPr>
        <p:spPr>
          <a:xfrm>
            <a:off x="1131861" y="1087698"/>
            <a:ext cx="0" cy="52526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0BE7070-5D88-3A4A-8E58-AFA776A82C61}"/>
              </a:ext>
            </a:extLst>
          </p:cNvPr>
          <p:cNvSpPr txBox="1"/>
          <p:nvPr/>
        </p:nvSpPr>
        <p:spPr>
          <a:xfrm>
            <a:off x="-941045" y="1454531"/>
            <a:ext cx="4057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AE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9C297C-1BC2-6142-8B64-8929283E101D}"/>
              </a:ext>
            </a:extLst>
          </p:cNvPr>
          <p:cNvSpPr/>
          <p:nvPr/>
        </p:nvSpPr>
        <p:spPr>
          <a:xfrm>
            <a:off x="435158" y="2845322"/>
            <a:ext cx="772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sit</a:t>
            </a:r>
          </a:p>
        </p:txBody>
      </p:sp>
      <p:sp>
        <p:nvSpPr>
          <p:cNvPr id="71" name="Google Shape;408;p18">
            <a:extLst>
              <a:ext uri="{FF2B5EF4-FFF2-40B4-BE49-F238E27FC236}">
                <a16:creationId xmlns:a16="http://schemas.microsoft.com/office/drawing/2014/main" id="{BA9D035E-5391-F94D-B6D0-005809A98035}"/>
              </a:ext>
            </a:extLst>
          </p:cNvPr>
          <p:cNvSpPr/>
          <p:nvPr/>
        </p:nvSpPr>
        <p:spPr>
          <a:xfrm rot="5400000">
            <a:off x="1191768" y="2058538"/>
            <a:ext cx="173872" cy="245204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9452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13BC7EC-14B9-B747-B015-47BE525D9BB6}"/>
              </a:ext>
            </a:extLst>
          </p:cNvPr>
          <p:cNvSpPr/>
          <p:nvPr/>
        </p:nvSpPr>
        <p:spPr>
          <a:xfrm>
            <a:off x="445271" y="3326294"/>
            <a:ext cx="15576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2207480-D53B-974A-AFE6-FDA6138DD12B}"/>
              </a:ext>
            </a:extLst>
          </p:cNvPr>
          <p:cNvSpPr/>
          <p:nvPr/>
        </p:nvSpPr>
        <p:spPr>
          <a:xfrm>
            <a:off x="4410017" y="2715329"/>
            <a:ext cx="15295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رَكَعَ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يَرْكَعُ</a:t>
            </a:r>
            <a:r>
              <a:rPr lang="en-GB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4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اِرْكَعْ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7305AE0-C34F-6F4A-9FED-FC93EAB94DA3}"/>
              </a:ext>
            </a:extLst>
          </p:cNvPr>
          <p:cNvSpPr/>
          <p:nvPr/>
        </p:nvSpPr>
        <p:spPr>
          <a:xfrm>
            <a:off x="4736779" y="1697093"/>
            <a:ext cx="10881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أمر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</a:t>
            </a:r>
            <a:r>
              <a:rPr lang="en-GB" sz="32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2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7" name="Google Shape;502;p24">
            <a:extLst>
              <a:ext uri="{FF2B5EF4-FFF2-40B4-BE49-F238E27FC236}">
                <a16:creationId xmlns:a16="http://schemas.microsoft.com/office/drawing/2014/main" id="{5026BE6A-3041-034E-95BF-99079A3C2E18}"/>
              </a:ext>
            </a:extLst>
          </p:cNvPr>
          <p:cNvCxnSpPr>
            <a:cxnSpLocks/>
          </p:cNvCxnSpPr>
          <p:nvPr/>
        </p:nvCxnSpPr>
        <p:spPr>
          <a:xfrm>
            <a:off x="5280830" y="1161143"/>
            <a:ext cx="0" cy="66639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4F99DCDD-85BF-F64E-993E-622BCB0F1496}"/>
              </a:ext>
            </a:extLst>
          </p:cNvPr>
          <p:cNvSpPr/>
          <p:nvPr/>
        </p:nvSpPr>
        <p:spPr>
          <a:xfrm>
            <a:off x="4498000" y="3228945"/>
            <a:ext cx="15283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bow/ perform  </a:t>
            </a:r>
          </a:p>
        </p:txBody>
      </p:sp>
      <p:sp>
        <p:nvSpPr>
          <p:cNvPr id="80" name="Google Shape;408;p18">
            <a:extLst>
              <a:ext uri="{FF2B5EF4-FFF2-40B4-BE49-F238E27FC236}">
                <a16:creationId xmlns:a16="http://schemas.microsoft.com/office/drawing/2014/main" id="{6617573E-1849-C447-B537-6608C42FAE1D}"/>
              </a:ext>
            </a:extLst>
          </p:cNvPr>
          <p:cNvSpPr/>
          <p:nvPr/>
        </p:nvSpPr>
        <p:spPr>
          <a:xfrm rot="5400000">
            <a:off x="2709646" y="1327953"/>
            <a:ext cx="248311" cy="556897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B5A34E0-BC44-B340-8B85-77AB51E7CCB2}"/>
              </a:ext>
            </a:extLst>
          </p:cNvPr>
          <p:cNvSpPr/>
          <p:nvPr/>
        </p:nvSpPr>
        <p:spPr>
          <a:xfrm>
            <a:off x="10887494" y="4166151"/>
            <a:ext cx="14073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6B53B06-1B6F-1648-A799-628F8B8F2788}"/>
              </a:ext>
            </a:extLst>
          </p:cNvPr>
          <p:cNvSpPr/>
          <p:nvPr/>
        </p:nvSpPr>
        <p:spPr>
          <a:xfrm>
            <a:off x="8323433" y="4397577"/>
            <a:ext cx="689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C086F68-C5FC-9F45-9A0B-9EEA1F49B13E}"/>
              </a:ext>
            </a:extLst>
          </p:cNvPr>
          <p:cNvSpPr/>
          <p:nvPr/>
        </p:nvSpPr>
        <p:spPr>
          <a:xfrm>
            <a:off x="5618289" y="4189886"/>
            <a:ext cx="1159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2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B7CA7C4-FA8F-8F43-8DE0-4CAB1CEC0089}"/>
              </a:ext>
            </a:extLst>
          </p:cNvPr>
          <p:cNvSpPr/>
          <p:nvPr/>
        </p:nvSpPr>
        <p:spPr>
          <a:xfrm>
            <a:off x="2591806" y="4386527"/>
            <a:ext cx="654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2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1375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8AC6A8-7608-4243-90F9-7BEC677EC00B}"/>
              </a:ext>
            </a:extLst>
          </p:cNvPr>
          <p:cNvSpPr/>
          <p:nvPr/>
        </p:nvSpPr>
        <p:spPr>
          <a:xfrm>
            <a:off x="1235051" y="408740"/>
            <a:ext cx="101761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اِذَا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أَطَالَ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أَحَدُكُمُ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الْغَيْبَةَ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فَلَا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يَطْرُقْ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أَهْلَهُ</a:t>
            </a:r>
            <a:r>
              <a:rPr lang="en-GB" sz="7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72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لَيْلًا</a:t>
            </a:r>
            <a:endParaRPr lang="en-GB" sz="7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F24D41-2EEC-6446-B7C6-D0BBDE348EF3}"/>
              </a:ext>
            </a:extLst>
          </p:cNvPr>
          <p:cNvSpPr/>
          <p:nvPr/>
        </p:nvSpPr>
        <p:spPr>
          <a:xfrm>
            <a:off x="33860" y="5871468"/>
            <a:ext cx="110882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265.When one of you has been away from home for a long time, he should not return during the night to his wife. </a:t>
            </a:r>
            <a:endParaRPr lang="en-GB" dirty="0"/>
          </a:p>
          <a:p>
            <a:pPr>
              <a:spcBef>
                <a:spcPts val="1200"/>
              </a:spcBef>
            </a:pPr>
            <a:endParaRPr lang="en-GB" dirty="0"/>
          </a:p>
        </p:txBody>
      </p:sp>
      <p:cxnSp>
        <p:nvCxnSpPr>
          <p:cNvPr id="33" name="Google Shape;502;p24">
            <a:extLst>
              <a:ext uri="{FF2B5EF4-FFF2-40B4-BE49-F238E27FC236}">
                <a16:creationId xmlns:a16="http://schemas.microsoft.com/office/drawing/2014/main" id="{D6F41746-E7C5-094B-93FA-7B7AA70E19B6}"/>
              </a:ext>
            </a:extLst>
          </p:cNvPr>
          <p:cNvCxnSpPr>
            <a:cxnSpLocks/>
          </p:cNvCxnSpPr>
          <p:nvPr/>
        </p:nvCxnSpPr>
        <p:spPr>
          <a:xfrm flipH="1">
            <a:off x="10956949" y="1376866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34" name="Google Shape;137;p5">
            <a:extLst>
              <a:ext uri="{FF2B5EF4-FFF2-40B4-BE49-F238E27FC236}">
                <a16:creationId xmlns:a16="http://schemas.microsoft.com/office/drawing/2014/main" id="{132765E4-841A-6A4B-B69E-38B65D385115}"/>
              </a:ext>
            </a:extLst>
          </p:cNvPr>
          <p:cNvCxnSpPr>
            <a:cxnSpLocks/>
          </p:cNvCxnSpPr>
          <p:nvPr/>
        </p:nvCxnSpPr>
        <p:spPr>
          <a:xfrm>
            <a:off x="8497681" y="1508751"/>
            <a:ext cx="0" cy="76756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" name="Google Shape;137;p5">
            <a:extLst>
              <a:ext uri="{FF2B5EF4-FFF2-40B4-BE49-F238E27FC236}">
                <a16:creationId xmlns:a16="http://schemas.microsoft.com/office/drawing/2014/main" id="{BFC13078-4B57-AF4D-B10D-0179D11D6B67}"/>
              </a:ext>
            </a:extLst>
          </p:cNvPr>
          <p:cNvCxnSpPr>
            <a:cxnSpLocks/>
          </p:cNvCxnSpPr>
          <p:nvPr/>
        </p:nvCxnSpPr>
        <p:spPr>
          <a:xfrm>
            <a:off x="7661037" y="1508751"/>
            <a:ext cx="0" cy="59088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3A40B95-8DFB-0B48-A08D-B3BA385E8D43}"/>
              </a:ext>
            </a:extLst>
          </p:cNvPr>
          <p:cNvSpPr/>
          <p:nvPr/>
        </p:nvSpPr>
        <p:spPr>
          <a:xfrm>
            <a:off x="7293570" y="1999313"/>
            <a:ext cx="1557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1C0FD14-267F-FC4C-ADD1-A2EF215897CC}"/>
              </a:ext>
            </a:extLst>
          </p:cNvPr>
          <p:cNvSpPr/>
          <p:nvPr/>
        </p:nvSpPr>
        <p:spPr>
          <a:xfrm>
            <a:off x="8072377" y="2276311"/>
            <a:ext cx="1557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39" name="Google Shape;408;p18">
            <a:extLst>
              <a:ext uri="{FF2B5EF4-FFF2-40B4-BE49-F238E27FC236}">
                <a16:creationId xmlns:a16="http://schemas.microsoft.com/office/drawing/2014/main" id="{2DCAB0C9-31CA-4141-898C-EC06AD9133DE}"/>
              </a:ext>
            </a:extLst>
          </p:cNvPr>
          <p:cNvSpPr/>
          <p:nvPr/>
        </p:nvSpPr>
        <p:spPr>
          <a:xfrm rot="5400000">
            <a:off x="8046993" y="2498863"/>
            <a:ext cx="206826" cy="14015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BF51A3-5993-7B41-8D13-354AD756A288}"/>
              </a:ext>
            </a:extLst>
          </p:cNvPr>
          <p:cNvSpPr/>
          <p:nvPr/>
        </p:nvSpPr>
        <p:spPr>
          <a:xfrm>
            <a:off x="7829892" y="3266718"/>
            <a:ext cx="756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dirty="0"/>
          </a:p>
        </p:txBody>
      </p:sp>
      <p:cxnSp>
        <p:nvCxnSpPr>
          <p:cNvPr id="41" name="Google Shape;502;p24">
            <a:extLst>
              <a:ext uri="{FF2B5EF4-FFF2-40B4-BE49-F238E27FC236}">
                <a16:creationId xmlns:a16="http://schemas.microsoft.com/office/drawing/2014/main" id="{C763A57A-7731-1B4C-A54A-AF6C2E850561}"/>
              </a:ext>
            </a:extLst>
          </p:cNvPr>
          <p:cNvCxnSpPr>
            <a:cxnSpLocks/>
          </p:cNvCxnSpPr>
          <p:nvPr/>
        </p:nvCxnSpPr>
        <p:spPr>
          <a:xfrm>
            <a:off x="6618261" y="1421898"/>
            <a:ext cx="0" cy="167203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6FA0307-A66B-2740-8AEB-E8D18BD87D40}"/>
              </a:ext>
            </a:extLst>
          </p:cNvPr>
          <p:cNvSpPr/>
          <p:nvPr/>
        </p:nvSpPr>
        <p:spPr>
          <a:xfrm>
            <a:off x="6292939" y="3093937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cxnSp>
        <p:nvCxnSpPr>
          <p:cNvPr id="45" name="Google Shape;502;p24">
            <a:extLst>
              <a:ext uri="{FF2B5EF4-FFF2-40B4-BE49-F238E27FC236}">
                <a16:creationId xmlns:a16="http://schemas.microsoft.com/office/drawing/2014/main" id="{863330CE-02BA-5C4F-BC36-7794BE4AE36A}"/>
              </a:ext>
            </a:extLst>
          </p:cNvPr>
          <p:cNvCxnSpPr>
            <a:cxnSpLocks/>
          </p:cNvCxnSpPr>
          <p:nvPr/>
        </p:nvCxnSpPr>
        <p:spPr>
          <a:xfrm>
            <a:off x="9961730" y="1296942"/>
            <a:ext cx="0" cy="97936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73009EFA-9232-BF4A-B46B-7404DB078BEE}"/>
              </a:ext>
            </a:extLst>
          </p:cNvPr>
          <p:cNvSpPr/>
          <p:nvPr/>
        </p:nvSpPr>
        <p:spPr>
          <a:xfrm>
            <a:off x="6373415" y="2157979"/>
            <a:ext cx="7176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36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36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13D269C-DC2F-C64A-BB89-EC190DA19BF3}"/>
              </a:ext>
            </a:extLst>
          </p:cNvPr>
          <p:cNvSpPr/>
          <p:nvPr/>
        </p:nvSpPr>
        <p:spPr>
          <a:xfrm>
            <a:off x="9365637" y="2749268"/>
            <a:ext cx="1332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أَطَالَ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يُطِيلُ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A2DD5CA-846F-E243-934A-831262BB3E41}"/>
              </a:ext>
            </a:extLst>
          </p:cNvPr>
          <p:cNvSpPr/>
          <p:nvPr/>
        </p:nvSpPr>
        <p:spPr>
          <a:xfrm>
            <a:off x="9283884" y="3217047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lengthen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F5B55D0-72AD-044D-B02D-FDBF15A92A45}"/>
              </a:ext>
            </a:extLst>
          </p:cNvPr>
          <p:cNvSpPr/>
          <p:nvPr/>
        </p:nvSpPr>
        <p:spPr>
          <a:xfrm>
            <a:off x="10698053" y="4335345"/>
            <a:ext cx="14073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36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1" name="Google Shape;408;p18">
            <a:extLst>
              <a:ext uri="{FF2B5EF4-FFF2-40B4-BE49-F238E27FC236}">
                <a16:creationId xmlns:a16="http://schemas.microsoft.com/office/drawing/2014/main" id="{2BDDDE92-4EAB-E341-A2D4-5F509663D093}"/>
              </a:ext>
            </a:extLst>
          </p:cNvPr>
          <p:cNvSpPr/>
          <p:nvPr/>
        </p:nvSpPr>
        <p:spPr>
          <a:xfrm rot="5400000">
            <a:off x="8027108" y="2227588"/>
            <a:ext cx="381040" cy="415168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2" name="Google Shape;502;p24">
            <a:extLst>
              <a:ext uri="{FF2B5EF4-FFF2-40B4-BE49-F238E27FC236}">
                <a16:creationId xmlns:a16="http://schemas.microsoft.com/office/drawing/2014/main" id="{164DB36B-08BC-A64E-B597-9687270C41B7}"/>
              </a:ext>
            </a:extLst>
          </p:cNvPr>
          <p:cNvCxnSpPr>
            <a:cxnSpLocks/>
          </p:cNvCxnSpPr>
          <p:nvPr/>
        </p:nvCxnSpPr>
        <p:spPr>
          <a:xfrm flipH="1">
            <a:off x="5604420" y="1320900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53" name="Google Shape;502;p24">
            <a:extLst>
              <a:ext uri="{FF2B5EF4-FFF2-40B4-BE49-F238E27FC236}">
                <a16:creationId xmlns:a16="http://schemas.microsoft.com/office/drawing/2014/main" id="{6045C730-E70F-2049-9722-5ED1F0D6B47A}"/>
              </a:ext>
            </a:extLst>
          </p:cNvPr>
          <p:cNvCxnSpPr>
            <a:cxnSpLocks/>
          </p:cNvCxnSpPr>
          <p:nvPr/>
        </p:nvCxnSpPr>
        <p:spPr>
          <a:xfrm>
            <a:off x="1638824" y="1376866"/>
            <a:ext cx="0" cy="167203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5E1FA920-5D50-F949-9C62-666F33CFBE2C}"/>
              </a:ext>
            </a:extLst>
          </p:cNvPr>
          <p:cNvSpPr/>
          <p:nvPr/>
        </p:nvSpPr>
        <p:spPr>
          <a:xfrm>
            <a:off x="1174594" y="2931213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cxnSp>
        <p:nvCxnSpPr>
          <p:cNvPr id="55" name="Google Shape;137;p5">
            <a:extLst>
              <a:ext uri="{FF2B5EF4-FFF2-40B4-BE49-F238E27FC236}">
                <a16:creationId xmlns:a16="http://schemas.microsoft.com/office/drawing/2014/main" id="{7A44DFB7-0618-8E45-B06B-217E2857421B}"/>
              </a:ext>
            </a:extLst>
          </p:cNvPr>
          <p:cNvCxnSpPr>
            <a:cxnSpLocks/>
          </p:cNvCxnSpPr>
          <p:nvPr/>
        </p:nvCxnSpPr>
        <p:spPr>
          <a:xfrm>
            <a:off x="3054825" y="1421898"/>
            <a:ext cx="0" cy="85441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6" name="Google Shape;137;p5">
            <a:extLst>
              <a:ext uri="{FF2B5EF4-FFF2-40B4-BE49-F238E27FC236}">
                <a16:creationId xmlns:a16="http://schemas.microsoft.com/office/drawing/2014/main" id="{EFF518CA-C242-D548-AD87-469061DF9328}"/>
              </a:ext>
            </a:extLst>
          </p:cNvPr>
          <p:cNvCxnSpPr>
            <a:cxnSpLocks/>
          </p:cNvCxnSpPr>
          <p:nvPr/>
        </p:nvCxnSpPr>
        <p:spPr>
          <a:xfrm>
            <a:off x="2442115" y="1421898"/>
            <a:ext cx="0" cy="59088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E2F2AAE5-8D84-0247-8953-3DC6A0077A3B}"/>
              </a:ext>
            </a:extLst>
          </p:cNvPr>
          <p:cNvSpPr/>
          <p:nvPr/>
        </p:nvSpPr>
        <p:spPr>
          <a:xfrm>
            <a:off x="2582757" y="2257917"/>
            <a:ext cx="1557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C07D80B-D4A6-FC4F-BCFA-6D20B4D6CF6B}"/>
              </a:ext>
            </a:extLst>
          </p:cNvPr>
          <p:cNvSpPr/>
          <p:nvPr/>
        </p:nvSpPr>
        <p:spPr>
          <a:xfrm>
            <a:off x="1945435" y="1893608"/>
            <a:ext cx="1557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60" name="Google Shape;408;p18">
            <a:extLst>
              <a:ext uri="{FF2B5EF4-FFF2-40B4-BE49-F238E27FC236}">
                <a16:creationId xmlns:a16="http://schemas.microsoft.com/office/drawing/2014/main" id="{0F6CEFC6-3B3F-044A-87BC-0FC9B54F61E3}"/>
              </a:ext>
            </a:extLst>
          </p:cNvPr>
          <p:cNvSpPr/>
          <p:nvPr/>
        </p:nvSpPr>
        <p:spPr>
          <a:xfrm rot="5400000">
            <a:off x="2647641" y="2449748"/>
            <a:ext cx="206826" cy="14015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2762D14-F6F2-F343-8EBE-6A920FD3A006}"/>
              </a:ext>
            </a:extLst>
          </p:cNvPr>
          <p:cNvSpPr/>
          <p:nvPr/>
        </p:nvSpPr>
        <p:spPr>
          <a:xfrm>
            <a:off x="2316370" y="3216257"/>
            <a:ext cx="928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E671296-BCA6-2649-89E2-234AB0E7B14B}"/>
              </a:ext>
            </a:extLst>
          </p:cNvPr>
          <p:cNvSpPr/>
          <p:nvPr/>
        </p:nvSpPr>
        <p:spPr>
          <a:xfrm>
            <a:off x="4349114" y="1803095"/>
            <a:ext cx="11448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نهي</a:t>
            </a:r>
            <a:endParaRPr lang="en-GB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096C728-6148-4945-B156-1C62A0A3FDC7}"/>
              </a:ext>
            </a:extLst>
          </p:cNvPr>
          <p:cNvSpPr/>
          <p:nvPr/>
        </p:nvSpPr>
        <p:spPr>
          <a:xfrm>
            <a:off x="3845543" y="2235789"/>
            <a:ext cx="9701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r>
              <a:rPr lang="en-GB" sz="36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فاعل</a:t>
            </a:r>
            <a:endParaRPr lang="en-GB" sz="36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5" name="Google Shape;502;p24">
            <a:extLst>
              <a:ext uri="{FF2B5EF4-FFF2-40B4-BE49-F238E27FC236}">
                <a16:creationId xmlns:a16="http://schemas.microsoft.com/office/drawing/2014/main" id="{EAB225D9-9CE1-9A4D-8240-C987EF26CA51}"/>
              </a:ext>
            </a:extLst>
          </p:cNvPr>
          <p:cNvCxnSpPr>
            <a:cxnSpLocks/>
          </p:cNvCxnSpPr>
          <p:nvPr/>
        </p:nvCxnSpPr>
        <p:spPr>
          <a:xfrm>
            <a:off x="4140372" y="1354327"/>
            <a:ext cx="0" cy="858558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C56F7B72-F6A7-2947-A95C-B369F2364085}"/>
              </a:ext>
            </a:extLst>
          </p:cNvPr>
          <p:cNvSpPr/>
          <p:nvPr/>
        </p:nvSpPr>
        <p:spPr>
          <a:xfrm>
            <a:off x="3503050" y="2852135"/>
            <a:ext cx="2042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طَرَقَ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يَطْرُقُ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8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اُطْرُقْ</a:t>
            </a:r>
            <a:endParaRPr lang="en-GB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7A40B8C-BA5B-F44D-83E5-434999B50058}"/>
              </a:ext>
            </a:extLst>
          </p:cNvPr>
          <p:cNvSpPr/>
          <p:nvPr/>
        </p:nvSpPr>
        <p:spPr>
          <a:xfrm>
            <a:off x="3729393" y="3353041"/>
            <a:ext cx="1239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return </a:t>
            </a:r>
          </a:p>
        </p:txBody>
      </p:sp>
      <p:sp>
        <p:nvSpPr>
          <p:cNvPr id="70" name="Google Shape;408;p18">
            <a:extLst>
              <a:ext uri="{FF2B5EF4-FFF2-40B4-BE49-F238E27FC236}">
                <a16:creationId xmlns:a16="http://schemas.microsoft.com/office/drawing/2014/main" id="{56F02701-3D67-7F4D-91DA-08B406689D70}"/>
              </a:ext>
            </a:extLst>
          </p:cNvPr>
          <p:cNvSpPr/>
          <p:nvPr/>
        </p:nvSpPr>
        <p:spPr>
          <a:xfrm rot="5400000">
            <a:off x="3125322" y="2269781"/>
            <a:ext cx="400109" cy="4039559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B82FD4C-F9FE-0B4C-8949-6C67F0815D27}"/>
              </a:ext>
            </a:extLst>
          </p:cNvPr>
          <p:cNvSpPr/>
          <p:nvPr/>
        </p:nvSpPr>
        <p:spPr>
          <a:xfrm>
            <a:off x="7949682" y="4503150"/>
            <a:ext cx="752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0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83A4303-5BDD-3640-B1FA-CFEA738D9E15}"/>
              </a:ext>
            </a:extLst>
          </p:cNvPr>
          <p:cNvSpPr/>
          <p:nvPr/>
        </p:nvSpPr>
        <p:spPr>
          <a:xfrm>
            <a:off x="5248230" y="4294604"/>
            <a:ext cx="11592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36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CC8573D-9ECB-3F4D-82E1-1D54621AD223}"/>
              </a:ext>
            </a:extLst>
          </p:cNvPr>
          <p:cNvSpPr/>
          <p:nvPr/>
        </p:nvSpPr>
        <p:spPr>
          <a:xfrm>
            <a:off x="2922490" y="4489615"/>
            <a:ext cx="708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7918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4D55355-DC20-D54D-9105-9CAAB812617F}"/>
              </a:ext>
            </a:extLst>
          </p:cNvPr>
          <p:cNvSpPr/>
          <p:nvPr/>
        </p:nvSpPr>
        <p:spPr>
          <a:xfrm>
            <a:off x="187972" y="618809"/>
            <a:ext cx="118160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اِذَا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دَخَلْتُمْ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عَلَى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الْمَرِيْضِ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فَنَفَّسُوْا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لَهُ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فِيْ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أَجَلِهِ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فَإِنَّ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ذَلِكَ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لَا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يَرُدُّ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شَيْئًا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وَ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يُطَيِّبُ</a:t>
            </a:r>
            <a:r>
              <a:rPr lang="en-GB" sz="44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4400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بِنَفْسِهِ</a:t>
            </a:r>
            <a:endParaRPr lang="en-GB" sz="4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9E4AE7D-9B0D-8A40-9921-5DE749BC57E7}"/>
              </a:ext>
            </a:extLst>
          </p:cNvPr>
          <p:cNvSpPr/>
          <p:nvPr/>
        </p:nvSpPr>
        <p:spPr>
          <a:xfrm>
            <a:off x="33860" y="5871468"/>
            <a:ext cx="110882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latin typeface="Rockwell" panose="02060603020205020403" pitchFamily="18" charset="77"/>
              </a:rPr>
              <a:t>265. When you go to visit the ill, express belief that he will live long, because this will not avert anything, it will comfort him. 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cxnSp>
        <p:nvCxnSpPr>
          <p:cNvPr id="54" name="Google Shape;502;p24">
            <a:extLst>
              <a:ext uri="{FF2B5EF4-FFF2-40B4-BE49-F238E27FC236}">
                <a16:creationId xmlns:a16="http://schemas.microsoft.com/office/drawing/2014/main" id="{69DEC3C4-4391-4044-9040-49A0553315ED}"/>
              </a:ext>
            </a:extLst>
          </p:cNvPr>
          <p:cNvCxnSpPr>
            <a:cxnSpLocks/>
          </p:cNvCxnSpPr>
          <p:nvPr/>
        </p:nvCxnSpPr>
        <p:spPr>
          <a:xfrm>
            <a:off x="11602972" y="1216363"/>
            <a:ext cx="7007" cy="2748574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4726D1B-52CD-F74E-B65F-8CD151037A6F}"/>
              </a:ext>
            </a:extLst>
          </p:cNvPr>
          <p:cNvSpPr/>
          <p:nvPr/>
        </p:nvSpPr>
        <p:spPr>
          <a:xfrm>
            <a:off x="11360073" y="3896390"/>
            <a:ext cx="1407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</a:t>
            </a:r>
            <a:r>
              <a:rPr lang="en-GB" sz="24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r>
              <a:rPr lang="en-GB" sz="24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4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57" name="Google Shape;166;p7">
            <a:extLst>
              <a:ext uri="{FF2B5EF4-FFF2-40B4-BE49-F238E27FC236}">
                <a16:creationId xmlns:a16="http://schemas.microsoft.com/office/drawing/2014/main" id="{A521C5A8-9892-CA46-ACFE-DF5ED76B0EA1}"/>
              </a:ext>
            </a:extLst>
          </p:cNvPr>
          <p:cNvCxnSpPr>
            <a:cxnSpLocks/>
          </p:cNvCxnSpPr>
          <p:nvPr/>
        </p:nvCxnSpPr>
        <p:spPr>
          <a:xfrm>
            <a:off x="9944066" y="1314262"/>
            <a:ext cx="0" cy="89553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8" name="Google Shape;166;p7">
            <a:extLst>
              <a:ext uri="{FF2B5EF4-FFF2-40B4-BE49-F238E27FC236}">
                <a16:creationId xmlns:a16="http://schemas.microsoft.com/office/drawing/2014/main" id="{E1F8FE3B-FD38-2644-AA98-C418241016E9}"/>
              </a:ext>
            </a:extLst>
          </p:cNvPr>
          <p:cNvCxnSpPr>
            <a:cxnSpLocks/>
          </p:cNvCxnSpPr>
          <p:nvPr/>
        </p:nvCxnSpPr>
        <p:spPr>
          <a:xfrm>
            <a:off x="8915366" y="1388250"/>
            <a:ext cx="0" cy="61200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A908C0F6-8E10-0245-ADF3-E9A0D6054394}"/>
              </a:ext>
            </a:extLst>
          </p:cNvPr>
          <p:cNvSpPr/>
          <p:nvPr/>
        </p:nvSpPr>
        <p:spPr>
          <a:xfrm>
            <a:off x="8594605" y="1878748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28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9A67966-DA89-4B40-B1E9-DE905726BB07}"/>
              </a:ext>
            </a:extLst>
          </p:cNvPr>
          <p:cNvSpPr/>
          <p:nvPr/>
        </p:nvSpPr>
        <p:spPr>
          <a:xfrm>
            <a:off x="9050156" y="2083703"/>
            <a:ext cx="1298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61" name="Google Shape;408;p18">
            <a:extLst>
              <a:ext uri="{FF2B5EF4-FFF2-40B4-BE49-F238E27FC236}">
                <a16:creationId xmlns:a16="http://schemas.microsoft.com/office/drawing/2014/main" id="{99BBEC44-D177-B44A-B6AC-2A2127FF4437}"/>
              </a:ext>
            </a:extLst>
          </p:cNvPr>
          <p:cNvSpPr/>
          <p:nvPr/>
        </p:nvSpPr>
        <p:spPr>
          <a:xfrm rot="5400000">
            <a:off x="9259865" y="2044343"/>
            <a:ext cx="206826" cy="140155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08A0143-FEE3-9C46-BF40-C371A213BAC5}"/>
              </a:ext>
            </a:extLst>
          </p:cNvPr>
          <p:cNvSpPr/>
          <p:nvPr/>
        </p:nvSpPr>
        <p:spPr>
          <a:xfrm>
            <a:off x="9050156" y="2905780"/>
            <a:ext cx="639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6A0705-73AC-3341-9F1C-D9337A426BF5}"/>
              </a:ext>
            </a:extLst>
          </p:cNvPr>
          <p:cNvSpPr/>
          <p:nvPr/>
        </p:nvSpPr>
        <p:spPr>
          <a:xfrm>
            <a:off x="9944066" y="2687214"/>
            <a:ext cx="1619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دَخَلَ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يَدْخُلُ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اُدْخُلْ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7DCFA1A-2056-D045-BA29-0CC88EA933D5}"/>
              </a:ext>
            </a:extLst>
          </p:cNvPr>
          <p:cNvSpPr/>
          <p:nvPr/>
        </p:nvSpPr>
        <p:spPr>
          <a:xfrm>
            <a:off x="7246319" y="1863249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64" name="Google Shape;502;p24">
            <a:extLst>
              <a:ext uri="{FF2B5EF4-FFF2-40B4-BE49-F238E27FC236}">
                <a16:creationId xmlns:a16="http://schemas.microsoft.com/office/drawing/2014/main" id="{4E36AA28-E625-0C40-8205-226C865A2D88}"/>
              </a:ext>
            </a:extLst>
          </p:cNvPr>
          <p:cNvCxnSpPr>
            <a:cxnSpLocks/>
          </p:cNvCxnSpPr>
          <p:nvPr/>
        </p:nvCxnSpPr>
        <p:spPr>
          <a:xfrm>
            <a:off x="10876130" y="1294639"/>
            <a:ext cx="0" cy="58410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3A0DBB41-D433-3F42-B633-95B60E2BBB6D}"/>
              </a:ext>
            </a:extLst>
          </p:cNvPr>
          <p:cNvSpPr/>
          <p:nvPr/>
        </p:nvSpPr>
        <p:spPr>
          <a:xfrm>
            <a:off x="10259113" y="3141991"/>
            <a:ext cx="938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visit </a:t>
            </a:r>
          </a:p>
        </p:txBody>
      </p:sp>
      <p:sp>
        <p:nvSpPr>
          <p:cNvPr id="67" name="Google Shape;408;p18">
            <a:extLst>
              <a:ext uri="{FF2B5EF4-FFF2-40B4-BE49-F238E27FC236}">
                <a16:creationId xmlns:a16="http://schemas.microsoft.com/office/drawing/2014/main" id="{A7149DF7-0841-EC40-A063-D580F494BAEA}"/>
              </a:ext>
            </a:extLst>
          </p:cNvPr>
          <p:cNvSpPr/>
          <p:nvPr/>
        </p:nvSpPr>
        <p:spPr>
          <a:xfrm rot="5400000">
            <a:off x="9866974" y="2584459"/>
            <a:ext cx="260591" cy="276095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8" name="Google Shape;1145;g8905d12dae_0_0">
            <a:extLst>
              <a:ext uri="{FF2B5EF4-FFF2-40B4-BE49-F238E27FC236}">
                <a16:creationId xmlns:a16="http://schemas.microsoft.com/office/drawing/2014/main" id="{B829FC33-0A24-C942-ABD7-64508EF9002D}"/>
              </a:ext>
            </a:extLst>
          </p:cNvPr>
          <p:cNvSpPr/>
          <p:nvPr/>
        </p:nvSpPr>
        <p:spPr>
          <a:xfrm>
            <a:off x="9356731" y="3414232"/>
            <a:ext cx="1309465" cy="265464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9" name="Google Shape;502;p24">
            <a:extLst>
              <a:ext uri="{FF2B5EF4-FFF2-40B4-BE49-F238E27FC236}">
                <a16:creationId xmlns:a16="http://schemas.microsoft.com/office/drawing/2014/main" id="{ABA2B09D-6759-8642-B61B-28EAC1E386A4}"/>
              </a:ext>
            </a:extLst>
          </p:cNvPr>
          <p:cNvCxnSpPr>
            <a:cxnSpLocks/>
          </p:cNvCxnSpPr>
          <p:nvPr/>
        </p:nvCxnSpPr>
        <p:spPr>
          <a:xfrm flipH="1">
            <a:off x="8302534" y="1177775"/>
            <a:ext cx="17416" cy="3134690"/>
          </a:xfrm>
          <a:prstGeom prst="straightConnector1">
            <a:avLst/>
          </a:prstGeom>
          <a:noFill/>
          <a:ln w="38103" cap="flat">
            <a:solidFill>
              <a:srgbClr val="5E5E5E"/>
            </a:solidFill>
            <a:prstDash val="solid"/>
            <a:round/>
            <a:tailEnd type="arrow"/>
          </a:ln>
        </p:spPr>
      </p:cxnSp>
      <p:cxnSp>
        <p:nvCxnSpPr>
          <p:cNvPr id="70" name="Google Shape;166;p7">
            <a:extLst>
              <a:ext uri="{FF2B5EF4-FFF2-40B4-BE49-F238E27FC236}">
                <a16:creationId xmlns:a16="http://schemas.microsoft.com/office/drawing/2014/main" id="{A14FCEF9-E457-E449-8DDC-AAE1E05AB8C4}"/>
              </a:ext>
            </a:extLst>
          </p:cNvPr>
          <p:cNvCxnSpPr>
            <a:cxnSpLocks/>
          </p:cNvCxnSpPr>
          <p:nvPr/>
        </p:nvCxnSpPr>
        <p:spPr>
          <a:xfrm>
            <a:off x="7108337" y="1251249"/>
            <a:ext cx="0" cy="61200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1" name="Google Shape;166;p7">
            <a:extLst>
              <a:ext uri="{FF2B5EF4-FFF2-40B4-BE49-F238E27FC236}">
                <a16:creationId xmlns:a16="http://schemas.microsoft.com/office/drawing/2014/main" id="{4F08CC74-C7EB-E143-867B-17FCF54FCD32}"/>
              </a:ext>
            </a:extLst>
          </p:cNvPr>
          <p:cNvCxnSpPr>
            <a:cxnSpLocks/>
          </p:cNvCxnSpPr>
          <p:nvPr/>
        </p:nvCxnSpPr>
        <p:spPr>
          <a:xfrm>
            <a:off x="7246319" y="1263795"/>
            <a:ext cx="0" cy="976827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09D9D850-B6CB-EF47-B88E-D3E433FDF22A}"/>
              </a:ext>
            </a:extLst>
          </p:cNvPr>
          <p:cNvSpPr/>
          <p:nvPr/>
        </p:nvSpPr>
        <p:spPr>
          <a:xfrm>
            <a:off x="6703683" y="1767869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BB9872-7450-454A-AFDD-818665E16505}"/>
              </a:ext>
            </a:extLst>
          </p:cNvPr>
          <p:cNvSpPr/>
          <p:nvPr/>
        </p:nvSpPr>
        <p:spPr>
          <a:xfrm>
            <a:off x="6446732" y="2125899"/>
            <a:ext cx="135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E08E71C-D135-AC43-91AA-BB46324109FB}"/>
              </a:ext>
            </a:extLst>
          </p:cNvPr>
          <p:cNvSpPr/>
          <p:nvPr/>
        </p:nvSpPr>
        <p:spPr>
          <a:xfrm>
            <a:off x="7164123" y="2541461"/>
            <a:ext cx="14015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نَفَّسَ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يُنَفِّسُ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نَفِّسْ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78" name="Google Shape;502;p24">
            <a:extLst>
              <a:ext uri="{FF2B5EF4-FFF2-40B4-BE49-F238E27FC236}">
                <a16:creationId xmlns:a16="http://schemas.microsoft.com/office/drawing/2014/main" id="{243199CC-3FA9-FE45-A300-4B13BA7F5927}"/>
              </a:ext>
            </a:extLst>
          </p:cNvPr>
          <p:cNvCxnSpPr>
            <a:cxnSpLocks/>
          </p:cNvCxnSpPr>
          <p:nvPr/>
        </p:nvCxnSpPr>
        <p:spPr>
          <a:xfrm>
            <a:off x="7854729" y="1251249"/>
            <a:ext cx="0" cy="58410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D529D875-3696-0340-B696-6E2F208EF298}"/>
              </a:ext>
            </a:extLst>
          </p:cNvPr>
          <p:cNvSpPr/>
          <p:nvPr/>
        </p:nvSpPr>
        <p:spPr>
          <a:xfrm>
            <a:off x="4177246" y="1741468"/>
            <a:ext cx="717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فعل ماضي </a:t>
            </a:r>
            <a:endParaRPr lang="ar-AE" sz="2400" dirty="0">
              <a:solidFill>
                <a:schemeClr val="dk1"/>
              </a:solidFill>
              <a:latin typeface="Traditional Arabic" panose="02020603050405020304" pitchFamily="18" charset="-78"/>
              <a:ea typeface="Rockwell"/>
              <a:cs typeface="Traditional Arabic" panose="02020603050405020304" pitchFamily="18" charset="-78"/>
              <a:sym typeface="Rockwell"/>
            </a:endParaRPr>
          </a:p>
          <a:p>
            <a:pPr lvl="0"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+ فاعل</a:t>
            </a:r>
            <a:endParaRPr lang="en-GB" sz="24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F30BE1F-3FFF-A447-A972-47AC06000469}"/>
              </a:ext>
            </a:extLst>
          </p:cNvPr>
          <p:cNvSpPr/>
          <p:nvPr/>
        </p:nvSpPr>
        <p:spPr>
          <a:xfrm>
            <a:off x="7108739" y="3175386"/>
            <a:ext cx="1277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reassure </a:t>
            </a:r>
          </a:p>
        </p:txBody>
      </p:sp>
      <p:sp>
        <p:nvSpPr>
          <p:cNvPr id="82" name="Google Shape;408;p18">
            <a:extLst>
              <a:ext uri="{FF2B5EF4-FFF2-40B4-BE49-F238E27FC236}">
                <a16:creationId xmlns:a16="http://schemas.microsoft.com/office/drawing/2014/main" id="{38A449F4-B560-0E4F-AEE6-C81B10FA0682}"/>
              </a:ext>
            </a:extLst>
          </p:cNvPr>
          <p:cNvSpPr/>
          <p:nvPr/>
        </p:nvSpPr>
        <p:spPr>
          <a:xfrm rot="5400000">
            <a:off x="6781773" y="2451995"/>
            <a:ext cx="271788" cy="53781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BA3EE69-0F7E-B745-9358-6B1B3498399D}"/>
              </a:ext>
            </a:extLst>
          </p:cNvPr>
          <p:cNvSpPr/>
          <p:nvPr/>
        </p:nvSpPr>
        <p:spPr>
          <a:xfrm>
            <a:off x="6433917" y="2880381"/>
            <a:ext cx="639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84" name="Google Shape;1145;g8905d12dae_0_0">
            <a:extLst>
              <a:ext uri="{FF2B5EF4-FFF2-40B4-BE49-F238E27FC236}">
                <a16:creationId xmlns:a16="http://schemas.microsoft.com/office/drawing/2014/main" id="{0FA515E0-5400-984A-914E-7B900C1027A6}"/>
              </a:ext>
            </a:extLst>
          </p:cNvPr>
          <p:cNvSpPr/>
          <p:nvPr/>
        </p:nvSpPr>
        <p:spPr>
          <a:xfrm>
            <a:off x="6673671" y="3291106"/>
            <a:ext cx="555233" cy="348378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85" name="Google Shape;166;p7">
            <a:extLst>
              <a:ext uri="{FF2B5EF4-FFF2-40B4-BE49-F238E27FC236}">
                <a16:creationId xmlns:a16="http://schemas.microsoft.com/office/drawing/2014/main" id="{4A34C5B8-F383-AF46-94C9-A0F8C187A008}"/>
              </a:ext>
            </a:extLst>
          </p:cNvPr>
          <p:cNvCxnSpPr>
            <a:cxnSpLocks/>
          </p:cNvCxnSpPr>
          <p:nvPr/>
        </p:nvCxnSpPr>
        <p:spPr>
          <a:xfrm>
            <a:off x="6740660" y="1263795"/>
            <a:ext cx="0" cy="61200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BBBC2CD2-3821-054C-8C41-5F44B20A9DEB}"/>
              </a:ext>
            </a:extLst>
          </p:cNvPr>
          <p:cNvSpPr/>
          <p:nvPr/>
        </p:nvSpPr>
        <p:spPr>
          <a:xfrm>
            <a:off x="6185436" y="1679661"/>
            <a:ext cx="868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cxnSp>
        <p:nvCxnSpPr>
          <p:cNvPr id="87" name="Google Shape;137;p5">
            <a:extLst>
              <a:ext uri="{FF2B5EF4-FFF2-40B4-BE49-F238E27FC236}">
                <a16:creationId xmlns:a16="http://schemas.microsoft.com/office/drawing/2014/main" id="{1643AADE-451E-AE42-8090-160506618DC9}"/>
              </a:ext>
            </a:extLst>
          </p:cNvPr>
          <p:cNvCxnSpPr>
            <a:cxnSpLocks/>
          </p:cNvCxnSpPr>
          <p:nvPr/>
        </p:nvCxnSpPr>
        <p:spPr>
          <a:xfrm>
            <a:off x="5870181" y="1263795"/>
            <a:ext cx="0" cy="477673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8" name="Google Shape;137;p5">
            <a:extLst>
              <a:ext uri="{FF2B5EF4-FFF2-40B4-BE49-F238E27FC236}">
                <a16:creationId xmlns:a16="http://schemas.microsoft.com/office/drawing/2014/main" id="{F2B9F24A-2788-4A43-95D0-18757C42676E}"/>
              </a:ext>
            </a:extLst>
          </p:cNvPr>
          <p:cNvCxnSpPr>
            <a:cxnSpLocks/>
          </p:cNvCxnSpPr>
          <p:nvPr/>
        </p:nvCxnSpPr>
        <p:spPr>
          <a:xfrm>
            <a:off x="6185436" y="1272369"/>
            <a:ext cx="0" cy="590880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3AE62A55-5E83-774A-BE37-1E37CB4B0065}"/>
              </a:ext>
            </a:extLst>
          </p:cNvPr>
          <p:cNvSpPr/>
          <p:nvPr/>
        </p:nvSpPr>
        <p:spPr>
          <a:xfrm>
            <a:off x="5405597" y="1588828"/>
            <a:ext cx="1092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E2826E9-E634-8646-BDB3-08A4C85ABE92}"/>
              </a:ext>
            </a:extLst>
          </p:cNvPr>
          <p:cNvSpPr/>
          <p:nvPr/>
        </p:nvSpPr>
        <p:spPr>
          <a:xfrm>
            <a:off x="5703982" y="1832298"/>
            <a:ext cx="1557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91" name="Google Shape;408;p18">
            <a:extLst>
              <a:ext uri="{FF2B5EF4-FFF2-40B4-BE49-F238E27FC236}">
                <a16:creationId xmlns:a16="http://schemas.microsoft.com/office/drawing/2014/main" id="{241D7853-050B-3546-A896-55BB04C2861F}"/>
              </a:ext>
            </a:extLst>
          </p:cNvPr>
          <p:cNvSpPr/>
          <p:nvPr/>
        </p:nvSpPr>
        <p:spPr>
          <a:xfrm rot="5400000">
            <a:off x="5730281" y="2108325"/>
            <a:ext cx="301648" cy="74629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75DF506-CD8B-BF4E-AE3D-BB1D6976E9A7}"/>
              </a:ext>
            </a:extLst>
          </p:cNvPr>
          <p:cNvSpPr/>
          <p:nvPr/>
        </p:nvSpPr>
        <p:spPr>
          <a:xfrm>
            <a:off x="5681642" y="2541461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93" name="Google Shape;408;p18">
            <a:extLst>
              <a:ext uri="{FF2B5EF4-FFF2-40B4-BE49-F238E27FC236}">
                <a16:creationId xmlns:a16="http://schemas.microsoft.com/office/drawing/2014/main" id="{CE38DB56-30DB-9644-B22C-CDE995B1207A}"/>
              </a:ext>
            </a:extLst>
          </p:cNvPr>
          <p:cNvSpPr/>
          <p:nvPr/>
        </p:nvSpPr>
        <p:spPr>
          <a:xfrm rot="5400000">
            <a:off x="5895050" y="2403045"/>
            <a:ext cx="220505" cy="109326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CF6EBF9-6E1A-2B42-983B-A52A2F91D41F}"/>
              </a:ext>
            </a:extLst>
          </p:cNvPr>
          <p:cNvSpPr/>
          <p:nvPr/>
        </p:nvSpPr>
        <p:spPr>
          <a:xfrm>
            <a:off x="5674121" y="3044831"/>
            <a:ext cx="639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95" name="Google Shape;1145;g8905d12dae_0_0">
            <a:extLst>
              <a:ext uri="{FF2B5EF4-FFF2-40B4-BE49-F238E27FC236}">
                <a16:creationId xmlns:a16="http://schemas.microsoft.com/office/drawing/2014/main" id="{7061A613-DBA6-FE4A-85E8-992887AFECD7}"/>
              </a:ext>
            </a:extLst>
          </p:cNvPr>
          <p:cNvSpPr/>
          <p:nvPr/>
        </p:nvSpPr>
        <p:spPr>
          <a:xfrm>
            <a:off x="6067197" y="3414232"/>
            <a:ext cx="1161707" cy="316255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408;p18">
            <a:extLst>
              <a:ext uri="{FF2B5EF4-FFF2-40B4-BE49-F238E27FC236}">
                <a16:creationId xmlns:a16="http://schemas.microsoft.com/office/drawing/2014/main" id="{40ADE2E9-D013-AB4B-B8A3-D1820977F669}"/>
              </a:ext>
            </a:extLst>
          </p:cNvPr>
          <p:cNvSpPr/>
          <p:nvPr/>
        </p:nvSpPr>
        <p:spPr>
          <a:xfrm rot="5400000">
            <a:off x="6652030" y="2703916"/>
            <a:ext cx="315993" cy="256931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97" name="Google Shape;137;p5">
            <a:extLst>
              <a:ext uri="{FF2B5EF4-FFF2-40B4-BE49-F238E27FC236}">
                <a16:creationId xmlns:a16="http://schemas.microsoft.com/office/drawing/2014/main" id="{E78289CF-C00B-1544-AE71-1C0682886B4E}"/>
              </a:ext>
            </a:extLst>
          </p:cNvPr>
          <p:cNvCxnSpPr>
            <a:cxnSpLocks/>
          </p:cNvCxnSpPr>
          <p:nvPr/>
        </p:nvCxnSpPr>
        <p:spPr>
          <a:xfrm flipH="1">
            <a:off x="5439424" y="1199105"/>
            <a:ext cx="31096" cy="3644424"/>
          </a:xfrm>
          <a:prstGeom prst="straightConnector1">
            <a:avLst/>
          </a:prstGeom>
          <a:noFill/>
          <a:ln w="38100" cap="flat" cmpd="sng">
            <a:solidFill>
              <a:srgbClr val="929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13E24F99-5453-E04D-9103-E511B4CB508E}"/>
              </a:ext>
            </a:extLst>
          </p:cNvPr>
          <p:cNvSpPr/>
          <p:nvPr/>
        </p:nvSpPr>
        <p:spPr>
          <a:xfrm>
            <a:off x="4950610" y="4843812"/>
            <a:ext cx="1254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</a:t>
            </a:r>
            <a:r>
              <a:rPr lang="en-GB" sz="2400" dirty="0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تعليل</a:t>
            </a:r>
            <a:endParaRPr lang="en-GB" sz="2400" dirty="0">
              <a:solidFill>
                <a:srgbClr val="929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0" name="Google Shape;815;p44">
            <a:extLst>
              <a:ext uri="{FF2B5EF4-FFF2-40B4-BE49-F238E27FC236}">
                <a16:creationId xmlns:a16="http://schemas.microsoft.com/office/drawing/2014/main" id="{27BAA760-36DF-0B42-AB31-EBB4E0B9C730}"/>
              </a:ext>
            </a:extLst>
          </p:cNvPr>
          <p:cNvSpPr/>
          <p:nvPr/>
        </p:nvSpPr>
        <p:spPr>
          <a:xfrm>
            <a:off x="4771382" y="1943430"/>
            <a:ext cx="94135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4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24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01" name="Google Shape;824;p44">
            <a:extLst>
              <a:ext uri="{FF2B5EF4-FFF2-40B4-BE49-F238E27FC236}">
                <a16:creationId xmlns:a16="http://schemas.microsoft.com/office/drawing/2014/main" id="{B51568C7-B4C3-E34E-94DE-39E41FCA0C4A}"/>
              </a:ext>
            </a:extLst>
          </p:cNvPr>
          <p:cNvCxnSpPr>
            <a:cxnSpLocks/>
          </p:cNvCxnSpPr>
          <p:nvPr/>
        </p:nvCxnSpPr>
        <p:spPr>
          <a:xfrm>
            <a:off x="5156073" y="1222886"/>
            <a:ext cx="0" cy="837224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02" name="Google Shape;824;p44">
            <a:extLst>
              <a:ext uri="{FF2B5EF4-FFF2-40B4-BE49-F238E27FC236}">
                <a16:creationId xmlns:a16="http://schemas.microsoft.com/office/drawing/2014/main" id="{C5AE4A73-6E4C-414A-8719-3D2AC5BE93FB}"/>
              </a:ext>
            </a:extLst>
          </p:cNvPr>
          <p:cNvCxnSpPr>
            <a:cxnSpLocks/>
          </p:cNvCxnSpPr>
          <p:nvPr/>
        </p:nvCxnSpPr>
        <p:spPr>
          <a:xfrm>
            <a:off x="4489868" y="1251249"/>
            <a:ext cx="0" cy="837224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03" name="Google Shape;816;p44">
            <a:extLst>
              <a:ext uri="{FF2B5EF4-FFF2-40B4-BE49-F238E27FC236}">
                <a16:creationId xmlns:a16="http://schemas.microsoft.com/office/drawing/2014/main" id="{89BEA3F4-4CBB-5847-ADAF-FD0B65EEFD40}"/>
              </a:ext>
            </a:extLst>
          </p:cNvPr>
          <p:cNvSpPr/>
          <p:nvPr/>
        </p:nvSpPr>
        <p:spPr>
          <a:xfrm>
            <a:off x="4297303" y="2010646"/>
            <a:ext cx="11138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24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اسم</a:t>
            </a:r>
            <a:endParaRPr lang="en-GB" sz="24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  <a:p>
            <a:pPr lvl="0"/>
            <a:r>
              <a:rPr lang="ar-AE" sz="24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اِنَّ</a:t>
            </a:r>
            <a:endParaRPr sz="24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104" name="Google Shape;502;p24">
            <a:extLst>
              <a:ext uri="{FF2B5EF4-FFF2-40B4-BE49-F238E27FC236}">
                <a16:creationId xmlns:a16="http://schemas.microsoft.com/office/drawing/2014/main" id="{D6C38798-7846-8A40-B238-87E18978138D}"/>
              </a:ext>
            </a:extLst>
          </p:cNvPr>
          <p:cNvCxnSpPr>
            <a:cxnSpLocks/>
          </p:cNvCxnSpPr>
          <p:nvPr/>
        </p:nvCxnSpPr>
        <p:spPr>
          <a:xfrm>
            <a:off x="2821175" y="1222655"/>
            <a:ext cx="0" cy="584109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AA7F752B-14CE-7742-85AB-F25BAB6E38EF}"/>
              </a:ext>
            </a:extLst>
          </p:cNvPr>
          <p:cNvSpPr/>
          <p:nvPr/>
        </p:nvSpPr>
        <p:spPr>
          <a:xfrm>
            <a:off x="2465669" y="1761263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مَفْعُول</a:t>
            </a:r>
            <a:endParaRPr lang="en-GB" sz="2000" dirty="0"/>
          </a:p>
        </p:txBody>
      </p:sp>
      <p:cxnSp>
        <p:nvCxnSpPr>
          <p:cNvPr id="106" name="Google Shape;502;p24">
            <a:extLst>
              <a:ext uri="{FF2B5EF4-FFF2-40B4-BE49-F238E27FC236}">
                <a16:creationId xmlns:a16="http://schemas.microsoft.com/office/drawing/2014/main" id="{4ADC872A-7368-BB43-B4ED-D5E3818F91A6}"/>
              </a:ext>
            </a:extLst>
          </p:cNvPr>
          <p:cNvCxnSpPr>
            <a:cxnSpLocks/>
          </p:cNvCxnSpPr>
          <p:nvPr/>
        </p:nvCxnSpPr>
        <p:spPr>
          <a:xfrm>
            <a:off x="3535278" y="1222655"/>
            <a:ext cx="0" cy="334594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E06E9F2-8173-354C-BDFE-63749C210F13}"/>
              </a:ext>
            </a:extLst>
          </p:cNvPr>
          <p:cNvSpPr/>
          <p:nvPr/>
        </p:nvSpPr>
        <p:spPr>
          <a:xfrm>
            <a:off x="3120962" y="2254270"/>
            <a:ext cx="1008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رَدَّ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يَرُدُّ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رُدَّ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30D5E1C-C763-314F-B1EB-1D21B32F1F92}"/>
              </a:ext>
            </a:extLst>
          </p:cNvPr>
          <p:cNvSpPr txBox="1"/>
          <p:nvPr/>
        </p:nvSpPr>
        <p:spPr>
          <a:xfrm>
            <a:off x="1640046" y="1479745"/>
            <a:ext cx="40578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968CF55F-CE12-BF4A-809D-A96F7D97B88A}"/>
              </a:ext>
            </a:extLst>
          </p:cNvPr>
          <p:cNvSpPr/>
          <p:nvPr/>
        </p:nvSpPr>
        <p:spPr>
          <a:xfrm>
            <a:off x="3135324" y="2577921"/>
            <a:ext cx="1019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avert </a:t>
            </a:r>
          </a:p>
        </p:txBody>
      </p:sp>
      <p:cxnSp>
        <p:nvCxnSpPr>
          <p:cNvPr id="111" name="Google Shape;502;p24">
            <a:extLst>
              <a:ext uri="{FF2B5EF4-FFF2-40B4-BE49-F238E27FC236}">
                <a16:creationId xmlns:a16="http://schemas.microsoft.com/office/drawing/2014/main" id="{1EE74987-3AC8-D541-A2C6-AC36E6D2E687}"/>
              </a:ext>
            </a:extLst>
          </p:cNvPr>
          <p:cNvCxnSpPr>
            <a:cxnSpLocks/>
          </p:cNvCxnSpPr>
          <p:nvPr/>
        </p:nvCxnSpPr>
        <p:spPr>
          <a:xfrm>
            <a:off x="2376224" y="1245043"/>
            <a:ext cx="0" cy="208161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3" name="Google Shape;166;p7">
            <a:extLst>
              <a:ext uri="{FF2B5EF4-FFF2-40B4-BE49-F238E27FC236}">
                <a16:creationId xmlns:a16="http://schemas.microsoft.com/office/drawing/2014/main" id="{A25068C8-CCD3-D847-B981-1330BE4886CE}"/>
              </a:ext>
            </a:extLst>
          </p:cNvPr>
          <p:cNvCxnSpPr>
            <a:cxnSpLocks/>
          </p:cNvCxnSpPr>
          <p:nvPr/>
        </p:nvCxnSpPr>
        <p:spPr>
          <a:xfrm>
            <a:off x="1060671" y="1282828"/>
            <a:ext cx="0" cy="612000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4" name="Google Shape;137;p5">
            <a:extLst>
              <a:ext uri="{FF2B5EF4-FFF2-40B4-BE49-F238E27FC236}">
                <a16:creationId xmlns:a16="http://schemas.microsoft.com/office/drawing/2014/main" id="{10874476-9841-0548-A85B-78AD3F1F7865}"/>
              </a:ext>
            </a:extLst>
          </p:cNvPr>
          <p:cNvCxnSpPr>
            <a:cxnSpLocks/>
          </p:cNvCxnSpPr>
          <p:nvPr/>
        </p:nvCxnSpPr>
        <p:spPr>
          <a:xfrm>
            <a:off x="758602" y="1274535"/>
            <a:ext cx="0" cy="668895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5" name="Google Shape;137;p5">
            <a:extLst>
              <a:ext uri="{FF2B5EF4-FFF2-40B4-BE49-F238E27FC236}">
                <a16:creationId xmlns:a16="http://schemas.microsoft.com/office/drawing/2014/main" id="{2DE960B5-2ED2-3C48-8B08-2BC6ED0DF605}"/>
              </a:ext>
            </a:extLst>
          </p:cNvPr>
          <p:cNvCxnSpPr>
            <a:cxnSpLocks/>
          </p:cNvCxnSpPr>
          <p:nvPr/>
        </p:nvCxnSpPr>
        <p:spPr>
          <a:xfrm flipH="1">
            <a:off x="306752" y="1294639"/>
            <a:ext cx="11127" cy="248664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636A4ED-1A94-984F-A171-432E80CD4430}"/>
              </a:ext>
            </a:extLst>
          </p:cNvPr>
          <p:cNvSpPr/>
          <p:nvPr/>
        </p:nvSpPr>
        <p:spPr>
          <a:xfrm>
            <a:off x="-87213" y="1479745"/>
            <a:ext cx="1092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C724F75-D1DE-8145-884F-9A910BC98A95}"/>
              </a:ext>
            </a:extLst>
          </p:cNvPr>
          <p:cNvSpPr/>
          <p:nvPr/>
        </p:nvSpPr>
        <p:spPr>
          <a:xfrm>
            <a:off x="306752" y="1873354"/>
            <a:ext cx="1557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2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5B8604A-48DF-F44E-8D1E-AE23198DF373}"/>
              </a:ext>
            </a:extLst>
          </p:cNvPr>
          <p:cNvSpPr/>
          <p:nvPr/>
        </p:nvSpPr>
        <p:spPr>
          <a:xfrm>
            <a:off x="839766" y="1794187"/>
            <a:ext cx="868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121" name="Google Shape;408;p18">
            <a:extLst>
              <a:ext uri="{FF2B5EF4-FFF2-40B4-BE49-F238E27FC236}">
                <a16:creationId xmlns:a16="http://schemas.microsoft.com/office/drawing/2014/main" id="{BA35C01B-5B0F-7F41-AFD3-E9BE2CA36C25}"/>
              </a:ext>
            </a:extLst>
          </p:cNvPr>
          <p:cNvSpPr/>
          <p:nvPr/>
        </p:nvSpPr>
        <p:spPr>
          <a:xfrm rot="5400000">
            <a:off x="279926" y="1991462"/>
            <a:ext cx="248665" cy="708687"/>
          </a:xfrm>
          <a:prstGeom prst="rightBrace">
            <a:avLst>
              <a:gd name="adj1" fmla="val 55209"/>
              <a:gd name="adj2" fmla="val 50811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AE285E-982B-F14A-A01A-E23F87439270}"/>
              </a:ext>
            </a:extLst>
          </p:cNvPr>
          <p:cNvSpPr/>
          <p:nvPr/>
        </p:nvSpPr>
        <p:spPr>
          <a:xfrm>
            <a:off x="136510" y="2337044"/>
            <a:ext cx="57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123" name="Google Shape;408;p18">
            <a:extLst>
              <a:ext uri="{FF2B5EF4-FFF2-40B4-BE49-F238E27FC236}">
                <a16:creationId xmlns:a16="http://schemas.microsoft.com/office/drawing/2014/main" id="{CDA5B70E-7B15-604A-A23E-9BDE032375B9}"/>
              </a:ext>
            </a:extLst>
          </p:cNvPr>
          <p:cNvSpPr/>
          <p:nvPr/>
        </p:nvSpPr>
        <p:spPr>
          <a:xfrm rot="5400000">
            <a:off x="502973" y="2282741"/>
            <a:ext cx="220505" cy="109326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D2D0409-A472-4D4B-BA00-308F10CC5EAC}"/>
              </a:ext>
            </a:extLst>
          </p:cNvPr>
          <p:cNvSpPr/>
          <p:nvPr/>
        </p:nvSpPr>
        <p:spPr>
          <a:xfrm>
            <a:off x="292938" y="2911158"/>
            <a:ext cx="639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0070C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6B8015-0644-5649-8321-2285CF67E158}"/>
              </a:ext>
            </a:extLst>
          </p:cNvPr>
          <p:cNvSpPr/>
          <p:nvPr/>
        </p:nvSpPr>
        <p:spPr>
          <a:xfrm>
            <a:off x="1167868" y="2153693"/>
            <a:ext cx="12083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طَيَّبَ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يُطَيِّبُ</a:t>
            </a:r>
            <a:r>
              <a:rPr lang="en-GB" sz="20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GB" sz="2000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طَيِّبْ</a:t>
            </a:r>
            <a:endParaRPr lang="en-GB" sz="20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973A31C-7191-D541-BD1B-4D4BE4BD32DF}"/>
              </a:ext>
            </a:extLst>
          </p:cNvPr>
          <p:cNvSpPr txBox="1"/>
          <p:nvPr/>
        </p:nvSpPr>
        <p:spPr>
          <a:xfrm>
            <a:off x="-282739" y="1384252"/>
            <a:ext cx="40578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فعل</a:t>
            </a:r>
            <a:r>
              <a:rPr lang="ar-SA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مضارع</a:t>
            </a:r>
            <a:endParaRPr lang="en-GB" sz="24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AE" sz="24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فاعل</a:t>
            </a:r>
            <a:r>
              <a:rPr lang="en-GB" sz="2800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</a:t>
            </a:r>
            <a:endParaRPr lang="en-US" sz="2800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cxnSp>
        <p:nvCxnSpPr>
          <p:cNvPr id="127" name="Google Shape;502;p24">
            <a:extLst>
              <a:ext uri="{FF2B5EF4-FFF2-40B4-BE49-F238E27FC236}">
                <a16:creationId xmlns:a16="http://schemas.microsoft.com/office/drawing/2014/main" id="{B1801FD0-234F-DC4F-8C9A-E8EFF09541A8}"/>
              </a:ext>
            </a:extLst>
          </p:cNvPr>
          <p:cNvCxnSpPr>
            <a:cxnSpLocks/>
          </p:cNvCxnSpPr>
          <p:nvPr/>
        </p:nvCxnSpPr>
        <p:spPr>
          <a:xfrm>
            <a:off x="1864367" y="1216955"/>
            <a:ext cx="0" cy="334594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676C9F5-2E51-A141-B066-398E0CEA6C33}"/>
              </a:ext>
            </a:extLst>
          </p:cNvPr>
          <p:cNvSpPr/>
          <p:nvPr/>
        </p:nvSpPr>
        <p:spPr>
          <a:xfrm>
            <a:off x="1121045" y="2863058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To comfort 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E17E4CBB-FA82-C94D-B925-D917C6F4A5FE}"/>
              </a:ext>
            </a:extLst>
          </p:cNvPr>
          <p:cNvSpPr/>
          <p:nvPr/>
        </p:nvSpPr>
        <p:spPr>
          <a:xfrm>
            <a:off x="2150168" y="3261268"/>
            <a:ext cx="10970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24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  <p:sp>
        <p:nvSpPr>
          <p:cNvPr id="131" name="Google Shape;408;p18">
            <a:extLst>
              <a:ext uri="{FF2B5EF4-FFF2-40B4-BE49-F238E27FC236}">
                <a16:creationId xmlns:a16="http://schemas.microsoft.com/office/drawing/2014/main" id="{4085E932-B776-064F-B12C-A357EFEB26A0}"/>
              </a:ext>
            </a:extLst>
          </p:cNvPr>
          <p:cNvSpPr/>
          <p:nvPr/>
        </p:nvSpPr>
        <p:spPr>
          <a:xfrm rot="5400000">
            <a:off x="3377676" y="2710138"/>
            <a:ext cx="285679" cy="159826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2" name="Google Shape;408;p18">
            <a:extLst>
              <a:ext uri="{FF2B5EF4-FFF2-40B4-BE49-F238E27FC236}">
                <a16:creationId xmlns:a16="http://schemas.microsoft.com/office/drawing/2014/main" id="{7288AB36-054B-6541-B38A-8468D93D9FD7}"/>
              </a:ext>
            </a:extLst>
          </p:cNvPr>
          <p:cNvSpPr/>
          <p:nvPr/>
        </p:nvSpPr>
        <p:spPr>
          <a:xfrm rot="5400000">
            <a:off x="1002687" y="2425352"/>
            <a:ext cx="208076" cy="2185783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E5B0962-294D-3845-9141-2B01AE4E8515}"/>
              </a:ext>
            </a:extLst>
          </p:cNvPr>
          <p:cNvSpPr/>
          <p:nvPr/>
        </p:nvSpPr>
        <p:spPr>
          <a:xfrm>
            <a:off x="2838437" y="3538858"/>
            <a:ext cx="13789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8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0F00FFE-C496-F249-AC18-6F764A41E568}"/>
              </a:ext>
            </a:extLst>
          </p:cNvPr>
          <p:cNvSpPr/>
          <p:nvPr/>
        </p:nvSpPr>
        <p:spPr>
          <a:xfrm>
            <a:off x="726851" y="3570187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24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</a:p>
        </p:txBody>
      </p:sp>
      <p:sp>
        <p:nvSpPr>
          <p:cNvPr id="135" name="Google Shape;1145;g8905d12dae_0_0">
            <a:extLst>
              <a:ext uri="{FF2B5EF4-FFF2-40B4-BE49-F238E27FC236}">
                <a16:creationId xmlns:a16="http://schemas.microsoft.com/office/drawing/2014/main" id="{966078CC-8972-8A4A-AEB2-9D9E8D6B8664}"/>
              </a:ext>
            </a:extLst>
          </p:cNvPr>
          <p:cNvSpPr/>
          <p:nvPr/>
        </p:nvSpPr>
        <p:spPr>
          <a:xfrm>
            <a:off x="768002" y="3187067"/>
            <a:ext cx="1022536" cy="125282"/>
          </a:xfrm>
          <a:prstGeom prst="curvedUpArrow">
            <a:avLst>
              <a:gd name="adj1" fmla="val 7199"/>
              <a:gd name="adj2" fmla="val 47676"/>
              <a:gd name="adj3" fmla="val 39554"/>
            </a:avLst>
          </a:prstGeom>
          <a:solidFill>
            <a:srgbClr val="0070C0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6" name="Google Shape;508;p24">
            <a:extLst>
              <a:ext uri="{FF2B5EF4-FFF2-40B4-BE49-F238E27FC236}">
                <a16:creationId xmlns:a16="http://schemas.microsoft.com/office/drawing/2014/main" id="{7D71D2E4-C430-B341-85F6-DDC5F9A89A80}"/>
              </a:ext>
            </a:extLst>
          </p:cNvPr>
          <p:cNvSpPr/>
          <p:nvPr/>
        </p:nvSpPr>
        <p:spPr>
          <a:xfrm rot="5400000">
            <a:off x="2090103" y="1982369"/>
            <a:ext cx="169040" cy="429004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05F9E83-EE16-9846-BC87-8ED58915D42C}"/>
              </a:ext>
            </a:extLst>
          </p:cNvPr>
          <p:cNvSpPr/>
          <p:nvPr/>
        </p:nvSpPr>
        <p:spPr>
          <a:xfrm>
            <a:off x="1906241" y="4194121"/>
            <a:ext cx="1397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400" dirty="0">
                <a:solidFill>
                  <a:srgbClr val="9411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خبر </a:t>
            </a:r>
            <a:r>
              <a:rPr lang="ar-AE" sz="24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اِنَّ</a:t>
            </a:r>
            <a:endParaRPr lang="en-GB" sz="2400" dirty="0">
              <a:solidFill>
                <a:srgbClr val="9411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8" name="Google Shape;508;p24">
            <a:extLst>
              <a:ext uri="{FF2B5EF4-FFF2-40B4-BE49-F238E27FC236}">
                <a16:creationId xmlns:a16="http://schemas.microsoft.com/office/drawing/2014/main" id="{B4FAB0E1-9536-CF41-BC55-91B053D99571}"/>
              </a:ext>
            </a:extLst>
          </p:cNvPr>
          <p:cNvSpPr/>
          <p:nvPr/>
        </p:nvSpPr>
        <p:spPr>
          <a:xfrm rot="5400000">
            <a:off x="2511570" y="2265045"/>
            <a:ext cx="203664" cy="5167606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2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9" name="Google Shape;508;p24">
            <a:extLst>
              <a:ext uri="{FF2B5EF4-FFF2-40B4-BE49-F238E27FC236}">
                <a16:creationId xmlns:a16="http://schemas.microsoft.com/office/drawing/2014/main" id="{5FD03706-54B2-3B46-9A0F-AF353A115666}"/>
              </a:ext>
            </a:extLst>
          </p:cNvPr>
          <p:cNvSpPr/>
          <p:nvPr/>
        </p:nvSpPr>
        <p:spPr>
          <a:xfrm rot="5400000">
            <a:off x="8675312" y="1795504"/>
            <a:ext cx="197556" cy="612270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92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6AA8473-DAC3-F044-8430-B9B67EB39C0E}"/>
              </a:ext>
            </a:extLst>
          </p:cNvPr>
          <p:cNvSpPr/>
          <p:nvPr/>
        </p:nvSpPr>
        <p:spPr>
          <a:xfrm>
            <a:off x="9881302" y="4088760"/>
            <a:ext cx="5613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شرط</a:t>
            </a:r>
            <a:endParaRPr lang="en-GB" sz="2000" dirty="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99A4E458-ECA1-7E42-8BD2-BD7E33AF614D}"/>
              </a:ext>
            </a:extLst>
          </p:cNvPr>
          <p:cNvSpPr/>
          <p:nvPr/>
        </p:nvSpPr>
        <p:spPr>
          <a:xfrm>
            <a:off x="7765561" y="4207563"/>
            <a:ext cx="11592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حرف</a:t>
            </a:r>
            <a:r>
              <a:rPr lang="en-GB" sz="2400" dirty="0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GB" sz="24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جزائية</a:t>
            </a:r>
            <a:endParaRPr lang="en-GB" sz="24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F9F85D0F-FD5B-2240-B10F-CC9D16DD7CFD}"/>
              </a:ext>
            </a:extLst>
          </p:cNvPr>
          <p:cNvSpPr/>
          <p:nvPr/>
        </p:nvSpPr>
        <p:spPr>
          <a:xfrm>
            <a:off x="6597221" y="4127305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5E5E5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جزاء</a:t>
            </a:r>
            <a:endParaRPr lang="en-GB" sz="3600" dirty="0">
              <a:solidFill>
                <a:srgbClr val="5E5E5E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DCCB509-3A4B-6D41-AC57-14C43569F0D7}"/>
              </a:ext>
            </a:extLst>
          </p:cNvPr>
          <p:cNvSpPr/>
          <p:nvPr/>
        </p:nvSpPr>
        <p:spPr>
          <a:xfrm>
            <a:off x="2309997" y="4941373"/>
            <a:ext cx="590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تعليل</a:t>
            </a:r>
            <a:endParaRPr lang="en-GB" dirty="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852DA829-D790-9D48-A61F-662BFCBD5C7C}"/>
              </a:ext>
            </a:extLst>
          </p:cNvPr>
          <p:cNvSpPr/>
          <p:nvPr/>
        </p:nvSpPr>
        <p:spPr>
          <a:xfrm>
            <a:off x="8737331" y="4963380"/>
            <a:ext cx="566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dirty="0">
                <a:solidFill>
                  <a:srgbClr val="929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معلّل</a:t>
            </a:r>
            <a:endParaRPr lang="en-GB" sz="1400" dirty="0">
              <a:solidFill>
                <a:srgbClr val="929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2213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2130</TotalTime>
  <Words>1057</Words>
  <Application>Microsoft Office PowerPoint</Application>
  <PresentationFormat>Widescreen</PresentationFormat>
  <Paragraphs>383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</vt:lpstr>
      <vt:lpstr>Rockwell</vt:lpstr>
      <vt:lpstr>Rockwell Condensed</vt:lpstr>
      <vt:lpstr>Rockwell Extra Bold</vt:lpstr>
      <vt:lpstr>Traditional Arabic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Zaad ut Taalibeen Tarkeeb</dc:title>
  <dc:creator>Sumayyah Shaikh</dc:creator>
  <cp:lastModifiedBy>Sumiyya IQBAL</cp:lastModifiedBy>
  <cp:revision>1427</cp:revision>
  <cp:lastPrinted>2019-10-06T18:07:16Z</cp:lastPrinted>
  <dcterms:created xsi:type="dcterms:W3CDTF">2019-09-29T19:39:57Z</dcterms:created>
  <dcterms:modified xsi:type="dcterms:W3CDTF">2020-10-30T19:45:05Z</dcterms:modified>
</cp:coreProperties>
</file>