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9" r:id="rId1"/>
  </p:sldMasterIdLst>
  <p:sldIdLst>
    <p:sldId id="391" r:id="rId2"/>
    <p:sldId id="392" r:id="rId3"/>
    <p:sldId id="393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10" r:id="rId13"/>
    <p:sldId id="402" r:id="rId14"/>
    <p:sldId id="403" r:id="rId15"/>
    <p:sldId id="404" r:id="rId16"/>
    <p:sldId id="406" r:id="rId17"/>
    <p:sldId id="405" r:id="rId18"/>
    <p:sldId id="407" r:id="rId19"/>
    <p:sldId id="40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E5E"/>
    <a:srgbClr val="011893"/>
    <a:srgbClr val="DE09AC"/>
    <a:srgbClr val="FF2600"/>
    <a:srgbClr val="C14DCB"/>
    <a:srgbClr val="16F0E8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82"/>
    <p:restoredTop sz="94705"/>
  </p:normalViewPr>
  <p:slideViewPr>
    <p:cSldViewPr snapToGrid="0" snapToObjects="1">
      <p:cViewPr varScale="1">
        <p:scale>
          <a:sx n="61" d="100"/>
          <a:sy n="61" d="100"/>
        </p:scale>
        <p:origin x="708" y="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57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516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6821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F6FA2B21-3FCD-4721-B95C-427943F61125}" type="datetime1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5084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6874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65819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248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435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7161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1/22/2021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0452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8794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50111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F6FA2B21-3FCD-4721-B95C-427943F61125}" type="datetime1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05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15;p3">
            <a:extLst>
              <a:ext uri="{FF2B5EF4-FFF2-40B4-BE49-F238E27FC236}">
                <a16:creationId xmlns:a16="http://schemas.microsoft.com/office/drawing/2014/main" id="{FC91A44F-4CA1-9042-ACF0-3DB1D8323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209798" y="1670263"/>
            <a:ext cx="7772400" cy="2971800"/>
          </a:xfrm>
        </p:spPr>
        <p:txBody>
          <a:bodyPr lIns="91421" tIns="45701" rIns="91421" bIns="45701" anchorCtr="1"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ar-AE" sz="9600" dirty="0">
                <a:solidFill>
                  <a:srgbClr val="002060"/>
                </a:solidFill>
                <a:latin typeface="Traditional Arabic"/>
                <a:cs typeface="Traditional Arabic"/>
              </a:rPr>
              <a:t>الشَّرْط والْجَزَاء</a:t>
            </a:r>
            <a:endParaRPr lang="en-US" sz="9600" dirty="0">
              <a:solidFill>
                <a:srgbClr val="002060"/>
              </a:solidFill>
              <a:latin typeface="Traditional Arabic"/>
              <a:cs typeface="Traditional Arabic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6B89786-B934-7745-9CBA-AB29F121E63D}"/>
              </a:ext>
            </a:extLst>
          </p:cNvPr>
          <p:cNvSpPr/>
          <p:nvPr/>
        </p:nvSpPr>
        <p:spPr>
          <a:xfrm>
            <a:off x="1334649" y="3416966"/>
            <a:ext cx="9522698" cy="233910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lnSpc>
                <a:spcPct val="90000"/>
              </a:lnSpc>
              <a:spcBef>
                <a:spcPts val="1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8000" kern="1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</a:rPr>
              <a:t>Conditional sentences (beginning with man)</a:t>
            </a:r>
          </a:p>
        </p:txBody>
      </p:sp>
    </p:spTree>
    <p:extLst>
      <p:ext uri="{BB962C8B-B14F-4D97-AF65-F5344CB8AC3E}">
        <p14:creationId xmlns:p14="http://schemas.microsoft.com/office/powerpoint/2010/main" val="999959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34F214E-81FE-2E4D-B570-98C1C396C5DA}"/>
              </a:ext>
            </a:extLst>
          </p:cNvPr>
          <p:cNvSpPr/>
          <p:nvPr/>
        </p:nvSpPr>
        <p:spPr>
          <a:xfrm>
            <a:off x="348918" y="251497"/>
            <a:ext cx="1181926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تَوَاضَعَ لِلَّهِ، رَفَعَهُ اللهُ وَ مَنْ تَكَبَّرَ وَضَعَهُ اللهُ</a:t>
            </a:r>
            <a:endParaRPr lang="en-GB"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5" name="Google Shape;502;p24">
            <a:extLst>
              <a:ext uri="{FF2B5EF4-FFF2-40B4-BE49-F238E27FC236}">
                <a16:creationId xmlns:a16="http://schemas.microsoft.com/office/drawing/2014/main" id="{1988D7A8-2444-4645-BE70-7A42655AC566}"/>
              </a:ext>
            </a:extLst>
          </p:cNvPr>
          <p:cNvCxnSpPr>
            <a:cxnSpLocks/>
          </p:cNvCxnSpPr>
          <p:nvPr/>
        </p:nvCxnSpPr>
        <p:spPr>
          <a:xfrm>
            <a:off x="11637784" y="1399532"/>
            <a:ext cx="0" cy="193052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1AEF930D-7BF1-A141-987B-85FF74484DCC}"/>
              </a:ext>
            </a:extLst>
          </p:cNvPr>
          <p:cNvSpPr/>
          <p:nvPr/>
        </p:nvSpPr>
        <p:spPr>
          <a:xfrm>
            <a:off x="11098896" y="3341026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034DCF-3C8C-1A43-8DCE-DCA828622DDF}"/>
              </a:ext>
            </a:extLst>
          </p:cNvPr>
          <p:cNvSpPr/>
          <p:nvPr/>
        </p:nvSpPr>
        <p:spPr>
          <a:xfrm>
            <a:off x="3154159" y="3986627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A8DA41B-E443-9444-840C-C0C56AC8BABA}"/>
              </a:ext>
            </a:extLst>
          </p:cNvPr>
          <p:cNvSpPr/>
          <p:nvPr/>
        </p:nvSpPr>
        <p:spPr>
          <a:xfrm>
            <a:off x="1200581" y="3992261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9" name="Google Shape;408;p18">
            <a:extLst>
              <a:ext uri="{FF2B5EF4-FFF2-40B4-BE49-F238E27FC236}">
                <a16:creationId xmlns:a16="http://schemas.microsoft.com/office/drawing/2014/main" id="{92F08D2D-CA14-F34F-8092-2A510F23DB4C}"/>
              </a:ext>
            </a:extLst>
          </p:cNvPr>
          <p:cNvSpPr/>
          <p:nvPr/>
        </p:nvSpPr>
        <p:spPr>
          <a:xfrm rot="5400000">
            <a:off x="1331476" y="2748455"/>
            <a:ext cx="193245" cy="226484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0" name="Google Shape;166;p7">
            <a:extLst>
              <a:ext uri="{FF2B5EF4-FFF2-40B4-BE49-F238E27FC236}">
                <a16:creationId xmlns:a16="http://schemas.microsoft.com/office/drawing/2014/main" id="{944D6DCF-C135-9249-B2D5-3D2D4DB01EFD}"/>
              </a:ext>
            </a:extLst>
          </p:cNvPr>
          <p:cNvCxnSpPr>
            <a:cxnSpLocks/>
          </p:cNvCxnSpPr>
          <p:nvPr/>
        </p:nvCxnSpPr>
        <p:spPr>
          <a:xfrm>
            <a:off x="9004794" y="1276820"/>
            <a:ext cx="0" cy="119968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" name="Google Shape;166;p7">
            <a:extLst>
              <a:ext uri="{FF2B5EF4-FFF2-40B4-BE49-F238E27FC236}">
                <a16:creationId xmlns:a16="http://schemas.microsoft.com/office/drawing/2014/main" id="{B684F514-0ABB-D645-B426-16CE15F18D6D}"/>
              </a:ext>
            </a:extLst>
          </p:cNvPr>
          <p:cNvCxnSpPr>
            <a:cxnSpLocks/>
          </p:cNvCxnSpPr>
          <p:nvPr/>
        </p:nvCxnSpPr>
        <p:spPr>
          <a:xfrm>
            <a:off x="8566644" y="1276820"/>
            <a:ext cx="0" cy="119968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0C271C32-2E19-ED41-B4C7-25F44A9137E3}"/>
              </a:ext>
            </a:extLst>
          </p:cNvPr>
          <p:cNvSpPr/>
          <p:nvPr/>
        </p:nvSpPr>
        <p:spPr>
          <a:xfrm>
            <a:off x="8078474" y="2444103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B6EA038-CA3E-B748-87CE-25BBD8CA77A0}"/>
              </a:ext>
            </a:extLst>
          </p:cNvPr>
          <p:cNvSpPr/>
          <p:nvPr/>
        </p:nvSpPr>
        <p:spPr>
          <a:xfrm>
            <a:off x="8716716" y="2420184"/>
            <a:ext cx="10050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cxnSp>
        <p:nvCxnSpPr>
          <p:cNvPr id="66" name="Google Shape;502;p24">
            <a:extLst>
              <a:ext uri="{FF2B5EF4-FFF2-40B4-BE49-F238E27FC236}">
                <a16:creationId xmlns:a16="http://schemas.microsoft.com/office/drawing/2014/main" id="{F48AAE8E-A3FB-234C-BBAE-73E99AFEF719}"/>
              </a:ext>
            </a:extLst>
          </p:cNvPr>
          <p:cNvCxnSpPr>
            <a:cxnSpLocks/>
          </p:cNvCxnSpPr>
          <p:nvPr/>
        </p:nvCxnSpPr>
        <p:spPr>
          <a:xfrm>
            <a:off x="5661143" y="1470997"/>
            <a:ext cx="0" cy="3364622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8" name="Google Shape;502;p24">
            <a:extLst>
              <a:ext uri="{FF2B5EF4-FFF2-40B4-BE49-F238E27FC236}">
                <a16:creationId xmlns:a16="http://schemas.microsoft.com/office/drawing/2014/main" id="{06D05C75-4218-6442-8118-E66A03447E4C}"/>
              </a:ext>
            </a:extLst>
          </p:cNvPr>
          <p:cNvCxnSpPr>
            <a:cxnSpLocks/>
          </p:cNvCxnSpPr>
          <p:nvPr/>
        </p:nvCxnSpPr>
        <p:spPr>
          <a:xfrm>
            <a:off x="4795252" y="1276820"/>
            <a:ext cx="0" cy="203017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84AB06ED-C2E5-3541-9FC1-97218D408055}"/>
              </a:ext>
            </a:extLst>
          </p:cNvPr>
          <p:cNvSpPr/>
          <p:nvPr/>
        </p:nvSpPr>
        <p:spPr>
          <a:xfrm>
            <a:off x="4468465" y="3245645"/>
            <a:ext cx="68961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1D10CC1-6CB8-3945-9279-BF13C278D63C}"/>
              </a:ext>
            </a:extLst>
          </p:cNvPr>
          <p:cNvSpPr/>
          <p:nvPr/>
        </p:nvSpPr>
        <p:spPr>
          <a:xfrm>
            <a:off x="2671971" y="2464102"/>
            <a:ext cx="1737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تَكَبَّرَ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يَتَكَبَّرُ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تَكَبَّرْ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2E519F5-325C-E04C-A54F-77C5B4AC6E63}"/>
              </a:ext>
            </a:extLst>
          </p:cNvPr>
          <p:cNvSpPr/>
          <p:nvPr/>
        </p:nvSpPr>
        <p:spPr>
          <a:xfrm>
            <a:off x="2654982" y="2929948"/>
            <a:ext cx="1752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 arrogant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4DE1694-32DC-8A4A-9550-A6CF9101088F}"/>
              </a:ext>
            </a:extLst>
          </p:cNvPr>
          <p:cNvSpPr/>
          <p:nvPr/>
        </p:nvSpPr>
        <p:spPr>
          <a:xfrm>
            <a:off x="-15926" y="1512121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4" name="Google Shape;502;p24">
            <a:extLst>
              <a:ext uri="{FF2B5EF4-FFF2-40B4-BE49-F238E27FC236}">
                <a16:creationId xmlns:a16="http://schemas.microsoft.com/office/drawing/2014/main" id="{73F8987D-B18E-3244-80DD-33AB7F7096E9}"/>
              </a:ext>
            </a:extLst>
          </p:cNvPr>
          <p:cNvCxnSpPr>
            <a:cxnSpLocks/>
          </p:cNvCxnSpPr>
          <p:nvPr/>
        </p:nvCxnSpPr>
        <p:spPr>
          <a:xfrm>
            <a:off x="3573883" y="1161996"/>
            <a:ext cx="0" cy="47507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6" name="Google Shape;502;p24">
            <a:extLst>
              <a:ext uri="{FF2B5EF4-FFF2-40B4-BE49-F238E27FC236}">
                <a16:creationId xmlns:a16="http://schemas.microsoft.com/office/drawing/2014/main" id="{FD0605C9-E467-0345-ADCC-BFD230DC3C6B}"/>
              </a:ext>
            </a:extLst>
          </p:cNvPr>
          <p:cNvCxnSpPr>
            <a:cxnSpLocks/>
          </p:cNvCxnSpPr>
          <p:nvPr/>
        </p:nvCxnSpPr>
        <p:spPr>
          <a:xfrm>
            <a:off x="759367" y="1170878"/>
            <a:ext cx="0" cy="103843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8" name="Google Shape;502;p24">
            <a:extLst>
              <a:ext uri="{FF2B5EF4-FFF2-40B4-BE49-F238E27FC236}">
                <a16:creationId xmlns:a16="http://schemas.microsoft.com/office/drawing/2014/main" id="{97A0E9ED-3C97-064E-875C-9966EC81D5BC}"/>
              </a:ext>
            </a:extLst>
          </p:cNvPr>
          <p:cNvCxnSpPr>
            <a:cxnSpLocks/>
          </p:cNvCxnSpPr>
          <p:nvPr/>
        </p:nvCxnSpPr>
        <p:spPr>
          <a:xfrm>
            <a:off x="2023054" y="1260772"/>
            <a:ext cx="0" cy="701378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9" name="Google Shape;502;p24">
            <a:extLst>
              <a:ext uri="{FF2B5EF4-FFF2-40B4-BE49-F238E27FC236}">
                <a16:creationId xmlns:a16="http://schemas.microsoft.com/office/drawing/2014/main" id="{B297720D-15BE-AB49-859D-FD03381439B8}"/>
              </a:ext>
            </a:extLst>
          </p:cNvPr>
          <p:cNvCxnSpPr>
            <a:cxnSpLocks/>
          </p:cNvCxnSpPr>
          <p:nvPr/>
        </p:nvCxnSpPr>
        <p:spPr>
          <a:xfrm>
            <a:off x="1527754" y="1171862"/>
            <a:ext cx="0" cy="103843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1EDA2D89-FAF4-C441-A006-893BB399C302}"/>
              </a:ext>
            </a:extLst>
          </p:cNvPr>
          <p:cNvSpPr/>
          <p:nvPr/>
        </p:nvSpPr>
        <p:spPr>
          <a:xfrm>
            <a:off x="1467249" y="1890892"/>
            <a:ext cx="12001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533C51D-91D5-CD48-BF21-1A5482F095BB}"/>
              </a:ext>
            </a:extLst>
          </p:cNvPr>
          <p:cNvSpPr/>
          <p:nvPr/>
        </p:nvSpPr>
        <p:spPr>
          <a:xfrm>
            <a:off x="1028690" y="2160626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AB22612-C21A-0E4D-94E4-A077D52DB743}"/>
              </a:ext>
            </a:extLst>
          </p:cNvPr>
          <p:cNvSpPr/>
          <p:nvPr/>
        </p:nvSpPr>
        <p:spPr>
          <a:xfrm>
            <a:off x="352987" y="2120499"/>
            <a:ext cx="6928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فاعل</a:t>
            </a:r>
            <a:endParaRPr lang="en-GB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16779BE-9E2D-994F-91C1-C4BEE526D042}"/>
              </a:ext>
            </a:extLst>
          </p:cNvPr>
          <p:cNvSpPr/>
          <p:nvPr/>
        </p:nvSpPr>
        <p:spPr>
          <a:xfrm>
            <a:off x="990506" y="2845325"/>
            <a:ext cx="1737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وَضَعَ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يَضَعُ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ضَعْ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EC2652C-5199-9246-A47E-B0947C1A50EE}"/>
              </a:ext>
            </a:extLst>
          </p:cNvPr>
          <p:cNvSpPr/>
          <p:nvPr/>
        </p:nvSpPr>
        <p:spPr>
          <a:xfrm>
            <a:off x="1307597" y="3311582"/>
            <a:ext cx="14029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degrade </a:t>
            </a:r>
          </a:p>
        </p:txBody>
      </p:sp>
      <p:sp>
        <p:nvSpPr>
          <p:cNvPr id="86" name="Google Shape;408;p18">
            <a:extLst>
              <a:ext uri="{FF2B5EF4-FFF2-40B4-BE49-F238E27FC236}">
                <a16:creationId xmlns:a16="http://schemas.microsoft.com/office/drawing/2014/main" id="{F39F3E20-C146-A84D-A661-D4B660EF893B}"/>
              </a:ext>
            </a:extLst>
          </p:cNvPr>
          <p:cNvSpPr/>
          <p:nvPr/>
        </p:nvSpPr>
        <p:spPr>
          <a:xfrm rot="5400000">
            <a:off x="3408840" y="3041318"/>
            <a:ext cx="193246" cy="164572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EE66B3C-9BB6-B24A-AF94-6CD164C66043}"/>
              </a:ext>
            </a:extLst>
          </p:cNvPr>
          <p:cNvSpPr/>
          <p:nvPr/>
        </p:nvSpPr>
        <p:spPr>
          <a:xfrm>
            <a:off x="6704756" y="1687396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89" name="Google Shape;502;p24">
            <a:extLst>
              <a:ext uri="{FF2B5EF4-FFF2-40B4-BE49-F238E27FC236}">
                <a16:creationId xmlns:a16="http://schemas.microsoft.com/office/drawing/2014/main" id="{ADFB59FC-02D9-B844-9103-0290EF36884D}"/>
              </a:ext>
            </a:extLst>
          </p:cNvPr>
          <p:cNvCxnSpPr>
            <a:cxnSpLocks/>
          </p:cNvCxnSpPr>
          <p:nvPr/>
        </p:nvCxnSpPr>
        <p:spPr>
          <a:xfrm>
            <a:off x="10248559" y="1299520"/>
            <a:ext cx="0" cy="47507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FCF21B22-A09D-0047-BBCA-579FD31A7A97}"/>
              </a:ext>
            </a:extLst>
          </p:cNvPr>
          <p:cNvSpPr/>
          <p:nvPr/>
        </p:nvSpPr>
        <p:spPr>
          <a:xfrm>
            <a:off x="9342611" y="2674705"/>
            <a:ext cx="2312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تَوَاضَعَ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يَتَوَاضَعُ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تَوَاضَعْ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C809612-3084-7F4E-989A-9BD3117659A9}"/>
              </a:ext>
            </a:extLst>
          </p:cNvPr>
          <p:cNvSpPr/>
          <p:nvPr/>
        </p:nvSpPr>
        <p:spPr>
          <a:xfrm>
            <a:off x="9586627" y="3204401"/>
            <a:ext cx="16898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 humble </a:t>
            </a:r>
          </a:p>
        </p:txBody>
      </p:sp>
      <p:cxnSp>
        <p:nvCxnSpPr>
          <p:cNvPr id="92" name="Google Shape;502;p24">
            <a:extLst>
              <a:ext uri="{FF2B5EF4-FFF2-40B4-BE49-F238E27FC236}">
                <a16:creationId xmlns:a16="http://schemas.microsoft.com/office/drawing/2014/main" id="{DA563842-6F4A-EC47-BF3B-FA573E681951}"/>
              </a:ext>
            </a:extLst>
          </p:cNvPr>
          <p:cNvCxnSpPr>
            <a:cxnSpLocks/>
          </p:cNvCxnSpPr>
          <p:nvPr/>
        </p:nvCxnSpPr>
        <p:spPr>
          <a:xfrm>
            <a:off x="7631802" y="1299520"/>
            <a:ext cx="0" cy="66263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4" name="Google Shape;502;p24">
            <a:extLst>
              <a:ext uri="{FF2B5EF4-FFF2-40B4-BE49-F238E27FC236}">
                <a16:creationId xmlns:a16="http://schemas.microsoft.com/office/drawing/2014/main" id="{E547E033-02F6-D04B-967B-061BA23FBA43}"/>
              </a:ext>
            </a:extLst>
          </p:cNvPr>
          <p:cNvCxnSpPr>
            <a:cxnSpLocks/>
          </p:cNvCxnSpPr>
          <p:nvPr/>
        </p:nvCxnSpPr>
        <p:spPr>
          <a:xfrm>
            <a:off x="7070528" y="1221350"/>
            <a:ext cx="0" cy="110648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5" name="Google Shape;502;p24">
            <a:extLst>
              <a:ext uri="{FF2B5EF4-FFF2-40B4-BE49-F238E27FC236}">
                <a16:creationId xmlns:a16="http://schemas.microsoft.com/office/drawing/2014/main" id="{4DAC3EB3-7F24-8B4F-95DA-2D89FEFA02CD}"/>
              </a:ext>
            </a:extLst>
          </p:cNvPr>
          <p:cNvCxnSpPr>
            <a:cxnSpLocks/>
          </p:cNvCxnSpPr>
          <p:nvPr/>
        </p:nvCxnSpPr>
        <p:spPr>
          <a:xfrm>
            <a:off x="6223348" y="1260772"/>
            <a:ext cx="0" cy="110648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2374DD79-0480-CA4C-A9D6-8DEF41CE1620}"/>
              </a:ext>
            </a:extLst>
          </p:cNvPr>
          <p:cNvSpPr/>
          <p:nvPr/>
        </p:nvSpPr>
        <p:spPr>
          <a:xfrm>
            <a:off x="5783899" y="2274847"/>
            <a:ext cx="6928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فاعل</a:t>
            </a:r>
            <a:endParaRPr lang="en-GB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C700EF4-2862-E14F-88AB-3160CBF0C56C}"/>
              </a:ext>
            </a:extLst>
          </p:cNvPr>
          <p:cNvSpPr/>
          <p:nvPr/>
        </p:nvSpPr>
        <p:spPr>
          <a:xfrm>
            <a:off x="6495409" y="2315673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8D651EC-C723-D34A-9535-20FC8EF10B69}"/>
              </a:ext>
            </a:extLst>
          </p:cNvPr>
          <p:cNvSpPr/>
          <p:nvPr/>
        </p:nvSpPr>
        <p:spPr>
          <a:xfrm>
            <a:off x="7105590" y="1874277"/>
            <a:ext cx="12001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919868C-A7E0-A04A-814F-702E88B084BE}"/>
              </a:ext>
            </a:extLst>
          </p:cNvPr>
          <p:cNvSpPr/>
          <p:nvPr/>
        </p:nvSpPr>
        <p:spPr>
          <a:xfrm>
            <a:off x="6887698" y="2826129"/>
            <a:ext cx="1539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رَفَعَ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يَرْفَعُ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اِرْفَعْ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491A9C0-D57A-3049-AC82-D82A697B171B}"/>
              </a:ext>
            </a:extLst>
          </p:cNvPr>
          <p:cNvSpPr/>
          <p:nvPr/>
        </p:nvSpPr>
        <p:spPr>
          <a:xfrm>
            <a:off x="7241137" y="3350084"/>
            <a:ext cx="995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raise</a:t>
            </a:r>
          </a:p>
        </p:txBody>
      </p:sp>
      <p:sp>
        <p:nvSpPr>
          <p:cNvPr id="102" name="Google Shape;408;p18">
            <a:extLst>
              <a:ext uri="{FF2B5EF4-FFF2-40B4-BE49-F238E27FC236}">
                <a16:creationId xmlns:a16="http://schemas.microsoft.com/office/drawing/2014/main" id="{4E3C2CE6-557A-6446-A245-41C050961727}"/>
              </a:ext>
            </a:extLst>
          </p:cNvPr>
          <p:cNvSpPr/>
          <p:nvPr/>
        </p:nvSpPr>
        <p:spPr>
          <a:xfrm rot="5400000">
            <a:off x="8696664" y="3092700"/>
            <a:ext cx="173658" cy="82839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F1592DF-3360-2548-A7E4-C8E6A5A4AD06}"/>
              </a:ext>
            </a:extLst>
          </p:cNvPr>
          <p:cNvSpPr/>
          <p:nvPr/>
        </p:nvSpPr>
        <p:spPr>
          <a:xfrm>
            <a:off x="8369294" y="3625587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04" name="Google Shape;1145;g8905d12dae_0_0">
            <a:extLst>
              <a:ext uri="{FF2B5EF4-FFF2-40B4-BE49-F238E27FC236}">
                <a16:creationId xmlns:a16="http://schemas.microsoft.com/office/drawing/2014/main" id="{2CD90332-F7BC-6049-A14A-D91E103CFB2A}"/>
              </a:ext>
            </a:extLst>
          </p:cNvPr>
          <p:cNvSpPr/>
          <p:nvPr/>
        </p:nvSpPr>
        <p:spPr>
          <a:xfrm>
            <a:off x="9035568" y="4019950"/>
            <a:ext cx="1239289" cy="311061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5" name="Google Shape;408;p18">
            <a:extLst>
              <a:ext uri="{FF2B5EF4-FFF2-40B4-BE49-F238E27FC236}">
                <a16:creationId xmlns:a16="http://schemas.microsoft.com/office/drawing/2014/main" id="{4625FE4D-CE5B-7D43-A544-1B32A247D149}"/>
              </a:ext>
            </a:extLst>
          </p:cNvPr>
          <p:cNvSpPr/>
          <p:nvPr/>
        </p:nvSpPr>
        <p:spPr>
          <a:xfrm rot="5400000">
            <a:off x="6986697" y="3307353"/>
            <a:ext cx="275956" cy="226341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6" name="Google Shape;408;p18">
            <a:extLst>
              <a:ext uri="{FF2B5EF4-FFF2-40B4-BE49-F238E27FC236}">
                <a16:creationId xmlns:a16="http://schemas.microsoft.com/office/drawing/2014/main" id="{18B2DF02-7C0E-1A49-BCBA-9AF57D38B399}"/>
              </a:ext>
            </a:extLst>
          </p:cNvPr>
          <p:cNvSpPr/>
          <p:nvPr/>
        </p:nvSpPr>
        <p:spPr>
          <a:xfrm rot="5400000">
            <a:off x="9509845" y="3285284"/>
            <a:ext cx="275956" cy="226341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A4ED17F-9A2A-B14A-980D-A8977272F20C}"/>
              </a:ext>
            </a:extLst>
          </p:cNvPr>
          <p:cNvSpPr/>
          <p:nvPr/>
        </p:nvSpPr>
        <p:spPr>
          <a:xfrm>
            <a:off x="6833531" y="4521517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926A934-A11E-614C-A4F3-0894D4F2A50A}"/>
              </a:ext>
            </a:extLst>
          </p:cNvPr>
          <p:cNvSpPr/>
          <p:nvPr/>
        </p:nvSpPr>
        <p:spPr>
          <a:xfrm>
            <a:off x="9344587" y="4543232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94551C46-6F29-CF4F-8B25-9C555E2186E8}"/>
              </a:ext>
            </a:extLst>
          </p:cNvPr>
          <p:cNvSpPr/>
          <p:nvPr/>
        </p:nvSpPr>
        <p:spPr>
          <a:xfrm>
            <a:off x="4967971" y="4925576"/>
            <a:ext cx="15087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sp>
        <p:nvSpPr>
          <p:cNvPr id="112" name="Google Shape;408;p18">
            <a:extLst>
              <a:ext uri="{FF2B5EF4-FFF2-40B4-BE49-F238E27FC236}">
                <a16:creationId xmlns:a16="http://schemas.microsoft.com/office/drawing/2014/main" id="{DE2C689F-8D9E-C540-8AAF-AF7E9C821E11}"/>
              </a:ext>
            </a:extLst>
          </p:cNvPr>
          <p:cNvSpPr/>
          <p:nvPr/>
        </p:nvSpPr>
        <p:spPr>
          <a:xfrm rot="5400000">
            <a:off x="2494603" y="2734099"/>
            <a:ext cx="283292" cy="468114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3" name="Google Shape;408;p18">
            <a:extLst>
              <a:ext uri="{FF2B5EF4-FFF2-40B4-BE49-F238E27FC236}">
                <a16:creationId xmlns:a16="http://schemas.microsoft.com/office/drawing/2014/main" id="{7B43D903-39FE-1949-A966-7C98C7593099}"/>
              </a:ext>
            </a:extLst>
          </p:cNvPr>
          <p:cNvSpPr/>
          <p:nvPr/>
        </p:nvSpPr>
        <p:spPr>
          <a:xfrm rot="5400000">
            <a:off x="8881881" y="2329854"/>
            <a:ext cx="283294" cy="552995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769E5DF-7B28-F647-95A5-6757E0DB0C40}"/>
              </a:ext>
            </a:extLst>
          </p:cNvPr>
          <p:cNvSpPr/>
          <p:nvPr/>
        </p:nvSpPr>
        <p:spPr>
          <a:xfrm>
            <a:off x="8482171" y="5259120"/>
            <a:ext cx="1552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E1976EA-A9CC-864C-AEC3-E401811305BA}"/>
              </a:ext>
            </a:extLst>
          </p:cNvPr>
          <p:cNvSpPr/>
          <p:nvPr/>
        </p:nvSpPr>
        <p:spPr>
          <a:xfrm>
            <a:off x="2304431" y="5279921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lang="ar-AE" sz="28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16" name="Google Shape;1117;g8905d12dae_0_0">
            <a:extLst>
              <a:ext uri="{FF2B5EF4-FFF2-40B4-BE49-F238E27FC236}">
                <a16:creationId xmlns:a16="http://schemas.microsoft.com/office/drawing/2014/main" id="{68E34B19-16DB-BB46-B40F-A467C6709C4E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188. Whoever humbles himself for the sake of Allah, Allah raises him; and whoever is arrogant,   Allah degrades him.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4748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2817B8-A935-2249-BC1B-FD6EC46827AD}"/>
              </a:ext>
            </a:extLst>
          </p:cNvPr>
          <p:cNvCxnSpPr>
            <a:cxnSpLocks/>
          </p:cNvCxnSpPr>
          <p:nvPr/>
        </p:nvCxnSpPr>
        <p:spPr>
          <a:xfrm>
            <a:off x="2044068" y="1471233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A1E7AB-EE43-9F46-83C0-EE269869E1B0}"/>
              </a:ext>
            </a:extLst>
          </p:cNvPr>
          <p:cNvCxnSpPr>
            <a:cxnSpLocks/>
          </p:cNvCxnSpPr>
          <p:nvPr/>
        </p:nvCxnSpPr>
        <p:spPr>
          <a:xfrm>
            <a:off x="3573310" y="1471233"/>
            <a:ext cx="0" cy="75761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7D073F4-CF9F-E444-A3EB-7042C590383A}"/>
              </a:ext>
            </a:extLst>
          </p:cNvPr>
          <p:cNvCxnSpPr>
            <a:cxnSpLocks/>
          </p:cNvCxnSpPr>
          <p:nvPr/>
        </p:nvCxnSpPr>
        <p:spPr>
          <a:xfrm>
            <a:off x="8019005" y="1580580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9BAEBD1-BF21-B844-949D-2C1F5340ACC0}"/>
              </a:ext>
            </a:extLst>
          </p:cNvPr>
          <p:cNvSpPr txBox="1"/>
          <p:nvPr/>
        </p:nvSpPr>
        <p:spPr>
          <a:xfrm>
            <a:off x="1597583" y="2690552"/>
            <a:ext cx="928459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  <a:endParaRPr lang="ar-AE" sz="2800" dirty="0">
              <a:solidFill>
                <a:srgbClr val="0070C0"/>
              </a:solidFill>
              <a:latin typeface="Traditional Arabic"/>
              <a:cs typeface="Traditional Arabic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5B07ED-07D7-4499-8517-1AA022E7A9FB}"/>
              </a:ext>
            </a:extLst>
          </p:cNvPr>
          <p:cNvSpPr txBox="1"/>
          <p:nvPr/>
        </p:nvSpPr>
        <p:spPr>
          <a:xfrm>
            <a:off x="2562711" y="2132443"/>
            <a:ext cx="20211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 </a:t>
            </a:r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 فاعل</a:t>
            </a:r>
            <a:endParaRPr lang="en-US" sz="36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1B3CE9-B1F1-1849-9FA9-418AC8B439CA}"/>
              </a:ext>
            </a:extLst>
          </p:cNvPr>
          <p:cNvSpPr/>
          <p:nvPr/>
        </p:nvSpPr>
        <p:spPr>
          <a:xfrm>
            <a:off x="1580180" y="431472"/>
            <a:ext cx="903164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لَّمْ يَشْكُرِ النَّاسَ لَمْ يَشْكُرِ اللَّهَ</a:t>
            </a:r>
            <a:endParaRPr lang="en-GB" sz="8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6EDC88-5B55-EB4A-88E6-66126B98D599}"/>
              </a:ext>
            </a:extLst>
          </p:cNvPr>
          <p:cNvSpPr txBox="1"/>
          <p:nvPr/>
        </p:nvSpPr>
        <p:spPr>
          <a:xfrm>
            <a:off x="7029499" y="2420420"/>
            <a:ext cx="20211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 </a:t>
            </a:r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 فاعل</a:t>
            </a:r>
            <a:endParaRPr lang="en-US" sz="36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18F0DF6-46C4-D945-B8F9-0E7A1062CCED}"/>
              </a:ext>
            </a:extLst>
          </p:cNvPr>
          <p:cNvCxnSpPr>
            <a:cxnSpLocks/>
          </p:cNvCxnSpPr>
          <p:nvPr/>
        </p:nvCxnSpPr>
        <p:spPr>
          <a:xfrm>
            <a:off x="6096000" y="1471233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0010FE6-939E-BA44-A9AD-D95C3A008049}"/>
              </a:ext>
            </a:extLst>
          </p:cNvPr>
          <p:cNvSpPr txBox="1"/>
          <p:nvPr/>
        </p:nvSpPr>
        <p:spPr>
          <a:xfrm>
            <a:off x="5678525" y="2518534"/>
            <a:ext cx="928459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  <a:endParaRPr lang="ar-AE" sz="2800" dirty="0">
              <a:solidFill>
                <a:srgbClr val="0070C0"/>
              </a:solidFill>
              <a:latin typeface="Traditional Arabic"/>
              <a:cs typeface="Traditional Arabic"/>
            </a:endParaRPr>
          </a:p>
        </p:txBody>
      </p:sp>
      <p:cxnSp>
        <p:nvCxnSpPr>
          <p:cNvPr id="30" name="Google Shape;502;p24">
            <a:extLst>
              <a:ext uri="{FF2B5EF4-FFF2-40B4-BE49-F238E27FC236}">
                <a16:creationId xmlns:a16="http://schemas.microsoft.com/office/drawing/2014/main" id="{ADB32678-BBF3-D741-9B41-34157F2E7CC4}"/>
              </a:ext>
            </a:extLst>
          </p:cNvPr>
          <p:cNvCxnSpPr>
            <a:cxnSpLocks/>
          </p:cNvCxnSpPr>
          <p:nvPr/>
        </p:nvCxnSpPr>
        <p:spPr>
          <a:xfrm>
            <a:off x="9962538" y="1714910"/>
            <a:ext cx="0" cy="1951283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75F2904-11CF-DB4D-AD63-25452DD3A3BC}"/>
              </a:ext>
            </a:extLst>
          </p:cNvPr>
          <p:cNvSpPr/>
          <p:nvPr/>
        </p:nvSpPr>
        <p:spPr>
          <a:xfrm>
            <a:off x="6942681" y="3620749"/>
            <a:ext cx="21948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شَكَرَ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يَشْكُرُ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اُشْكُرْ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62AD07A-1E8A-9A4C-9DBC-C34F2E45820F}"/>
              </a:ext>
            </a:extLst>
          </p:cNvPr>
          <p:cNvSpPr/>
          <p:nvPr/>
        </p:nvSpPr>
        <p:spPr>
          <a:xfrm>
            <a:off x="7312720" y="4175284"/>
            <a:ext cx="17379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 grateful  </a:t>
            </a:r>
          </a:p>
        </p:txBody>
      </p:sp>
      <p:sp>
        <p:nvSpPr>
          <p:cNvPr id="34" name="Google Shape;408;p18">
            <a:extLst>
              <a:ext uri="{FF2B5EF4-FFF2-40B4-BE49-F238E27FC236}">
                <a16:creationId xmlns:a16="http://schemas.microsoft.com/office/drawing/2014/main" id="{F2009930-C7BE-D643-9065-13879D1A0632}"/>
              </a:ext>
            </a:extLst>
          </p:cNvPr>
          <p:cNvSpPr/>
          <p:nvPr/>
        </p:nvSpPr>
        <p:spPr>
          <a:xfrm rot="5400000">
            <a:off x="7469045" y="2807990"/>
            <a:ext cx="285048" cy="386608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5" name="Google Shape;408;p18">
            <a:extLst>
              <a:ext uri="{FF2B5EF4-FFF2-40B4-BE49-F238E27FC236}">
                <a16:creationId xmlns:a16="http://schemas.microsoft.com/office/drawing/2014/main" id="{D31DB079-97EA-7544-AC03-EFA5862AE7F6}"/>
              </a:ext>
            </a:extLst>
          </p:cNvPr>
          <p:cNvSpPr/>
          <p:nvPr/>
        </p:nvSpPr>
        <p:spPr>
          <a:xfrm rot="5400000">
            <a:off x="3198460" y="2811907"/>
            <a:ext cx="285048" cy="386608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2163160-CF0A-3E41-ACD4-7111913071F4}"/>
              </a:ext>
            </a:extLst>
          </p:cNvPr>
          <p:cNvSpPr/>
          <p:nvPr/>
        </p:nvSpPr>
        <p:spPr>
          <a:xfrm>
            <a:off x="7312720" y="4931283"/>
            <a:ext cx="7521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6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06D2174-9F5D-F84B-A53B-2C338AB26F07}"/>
              </a:ext>
            </a:extLst>
          </p:cNvPr>
          <p:cNvSpPr/>
          <p:nvPr/>
        </p:nvSpPr>
        <p:spPr>
          <a:xfrm>
            <a:off x="3174835" y="4855114"/>
            <a:ext cx="708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8" name="Google Shape;1117;g8905d12dae_0_0">
            <a:extLst>
              <a:ext uri="{FF2B5EF4-FFF2-40B4-BE49-F238E27FC236}">
                <a16:creationId xmlns:a16="http://schemas.microsoft.com/office/drawing/2014/main" id="{534940BC-E6E9-3F40-AFC5-0E863722E50E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189. </a:t>
            </a:r>
            <a:r>
              <a:rPr lang="en-GB" sz="1800" dirty="0"/>
              <a:t>He who is not grateful to people is not grateful to Allah. </a:t>
            </a: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F6DD7B-3FAF-41C3-9CB2-CA86F5F9BA99}"/>
              </a:ext>
            </a:extLst>
          </p:cNvPr>
          <p:cNvSpPr/>
          <p:nvPr/>
        </p:nvSpPr>
        <p:spPr>
          <a:xfrm>
            <a:off x="9718983" y="3902761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90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2F0D54-07D8-8B42-AC9A-5272F9EA464A}"/>
              </a:ext>
            </a:extLst>
          </p:cNvPr>
          <p:cNvSpPr/>
          <p:nvPr/>
        </p:nvSpPr>
        <p:spPr>
          <a:xfrm>
            <a:off x="2340003" y="360608"/>
            <a:ext cx="751199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لَّمْ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يَسْئَلِ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اللَّهَ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يَغْضَبْ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عَلَيْهِ</a:t>
            </a:r>
            <a:endParaRPr lang="en-GB"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1" name="Google Shape;502;p24">
            <a:extLst>
              <a:ext uri="{FF2B5EF4-FFF2-40B4-BE49-F238E27FC236}">
                <a16:creationId xmlns:a16="http://schemas.microsoft.com/office/drawing/2014/main" id="{4D70A8E7-6B1A-6447-9E28-2F41699A1576}"/>
              </a:ext>
            </a:extLst>
          </p:cNvPr>
          <p:cNvCxnSpPr>
            <a:cxnSpLocks/>
          </p:cNvCxnSpPr>
          <p:nvPr/>
        </p:nvCxnSpPr>
        <p:spPr>
          <a:xfrm>
            <a:off x="9181488" y="1477717"/>
            <a:ext cx="0" cy="1951283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01354FA-D868-1743-8D6C-2F2FBA454265}"/>
              </a:ext>
            </a:extLst>
          </p:cNvPr>
          <p:cNvCxnSpPr>
            <a:cxnSpLocks/>
          </p:cNvCxnSpPr>
          <p:nvPr/>
        </p:nvCxnSpPr>
        <p:spPr>
          <a:xfrm>
            <a:off x="7549518" y="1477717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75BD831-7A4A-AB44-9F72-C1F4FCFD5C9B}"/>
              </a:ext>
            </a:extLst>
          </p:cNvPr>
          <p:cNvCxnSpPr>
            <a:cxnSpLocks/>
          </p:cNvCxnSpPr>
          <p:nvPr/>
        </p:nvCxnSpPr>
        <p:spPr>
          <a:xfrm>
            <a:off x="6096000" y="1477717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B560B55-C490-0E48-ACA8-4A8D007DF953}"/>
              </a:ext>
            </a:extLst>
          </p:cNvPr>
          <p:cNvCxnSpPr>
            <a:cxnSpLocks/>
          </p:cNvCxnSpPr>
          <p:nvPr/>
        </p:nvCxnSpPr>
        <p:spPr>
          <a:xfrm>
            <a:off x="4648200" y="1477717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Google Shape;166;p7">
            <a:extLst>
              <a:ext uri="{FF2B5EF4-FFF2-40B4-BE49-F238E27FC236}">
                <a16:creationId xmlns:a16="http://schemas.microsoft.com/office/drawing/2014/main" id="{70129AA8-E9A9-1945-B2A2-977912552E65}"/>
              </a:ext>
            </a:extLst>
          </p:cNvPr>
          <p:cNvCxnSpPr>
            <a:cxnSpLocks/>
          </p:cNvCxnSpPr>
          <p:nvPr/>
        </p:nvCxnSpPr>
        <p:spPr>
          <a:xfrm>
            <a:off x="2432082" y="1477717"/>
            <a:ext cx="0" cy="119968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7" name="Google Shape;166;p7">
            <a:extLst>
              <a:ext uri="{FF2B5EF4-FFF2-40B4-BE49-F238E27FC236}">
                <a16:creationId xmlns:a16="http://schemas.microsoft.com/office/drawing/2014/main" id="{3D2249E8-7E88-F14E-A1C7-741932423E32}"/>
              </a:ext>
            </a:extLst>
          </p:cNvPr>
          <p:cNvCxnSpPr>
            <a:cxnSpLocks/>
          </p:cNvCxnSpPr>
          <p:nvPr/>
        </p:nvCxnSpPr>
        <p:spPr>
          <a:xfrm>
            <a:off x="3232644" y="1398767"/>
            <a:ext cx="0" cy="119968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299BB97F-E3AC-BD42-8EFF-22F7C07D5485}"/>
              </a:ext>
            </a:extLst>
          </p:cNvPr>
          <p:cNvSpPr/>
          <p:nvPr/>
        </p:nvSpPr>
        <p:spPr>
          <a:xfrm>
            <a:off x="2621738" y="2491608"/>
            <a:ext cx="1796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4E6E2A4-1C75-B34B-8F76-D5DFCB28BA54}"/>
              </a:ext>
            </a:extLst>
          </p:cNvPr>
          <p:cNvSpPr/>
          <p:nvPr/>
        </p:nvSpPr>
        <p:spPr>
          <a:xfrm>
            <a:off x="2013354" y="2491608"/>
            <a:ext cx="772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A5E01B-EE65-A145-A540-98996642CFFE}"/>
              </a:ext>
            </a:extLst>
          </p:cNvPr>
          <p:cNvSpPr/>
          <p:nvPr/>
        </p:nvSpPr>
        <p:spPr>
          <a:xfrm>
            <a:off x="3705181" y="3474653"/>
            <a:ext cx="2614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غَضِبَ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يَغْضَبُ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اِغْضَبْ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C5D4C1E-A974-F240-9AFA-3CC7EAE3EC80}"/>
              </a:ext>
            </a:extLst>
          </p:cNvPr>
          <p:cNvSpPr txBox="1"/>
          <p:nvPr/>
        </p:nvSpPr>
        <p:spPr>
          <a:xfrm>
            <a:off x="3698740" y="2274324"/>
            <a:ext cx="20211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 </a:t>
            </a:r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 فاعل</a:t>
            </a:r>
            <a:endParaRPr lang="en-US" sz="36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E68241D-ACC0-E344-99B8-E6143AA2C97C}"/>
              </a:ext>
            </a:extLst>
          </p:cNvPr>
          <p:cNvSpPr/>
          <p:nvPr/>
        </p:nvSpPr>
        <p:spPr>
          <a:xfrm>
            <a:off x="4243262" y="3926042"/>
            <a:ext cx="20503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 angry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C413268-15F0-8645-9E44-C404CCCC0546}"/>
              </a:ext>
            </a:extLst>
          </p:cNvPr>
          <p:cNvSpPr txBox="1"/>
          <p:nvPr/>
        </p:nvSpPr>
        <p:spPr>
          <a:xfrm>
            <a:off x="6506988" y="2343684"/>
            <a:ext cx="20211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 </a:t>
            </a:r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 فاعل</a:t>
            </a:r>
            <a:endParaRPr lang="en-US" sz="36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1A6486-9D2E-5742-8524-ACEAA6BBF2BD}"/>
              </a:ext>
            </a:extLst>
          </p:cNvPr>
          <p:cNvSpPr/>
          <p:nvPr/>
        </p:nvSpPr>
        <p:spPr>
          <a:xfrm>
            <a:off x="6881707" y="3511540"/>
            <a:ext cx="1335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سَأَلَ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يَسْأَلُ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B8FB93-E55C-0447-8EF3-B13BFE163B76}"/>
              </a:ext>
            </a:extLst>
          </p:cNvPr>
          <p:cNvSpPr/>
          <p:nvPr/>
        </p:nvSpPr>
        <p:spPr>
          <a:xfrm>
            <a:off x="7192153" y="4113526"/>
            <a:ext cx="20503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ask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C8D8E5-2B4E-B84F-A753-A6534494C88A}"/>
              </a:ext>
            </a:extLst>
          </p:cNvPr>
          <p:cNvSpPr txBox="1"/>
          <p:nvPr/>
        </p:nvSpPr>
        <p:spPr>
          <a:xfrm>
            <a:off x="5678525" y="2518534"/>
            <a:ext cx="928459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  <a:endParaRPr lang="ar-AE" sz="2800" dirty="0">
              <a:solidFill>
                <a:srgbClr val="0070C0"/>
              </a:solidFill>
              <a:latin typeface="Traditional Arabic"/>
              <a:cs typeface="Traditional Arabic"/>
            </a:endParaRPr>
          </a:p>
        </p:txBody>
      </p:sp>
      <p:sp>
        <p:nvSpPr>
          <p:cNvPr id="45" name="Google Shape;408;p18">
            <a:extLst>
              <a:ext uri="{FF2B5EF4-FFF2-40B4-BE49-F238E27FC236}">
                <a16:creationId xmlns:a16="http://schemas.microsoft.com/office/drawing/2014/main" id="{62DEDA46-1005-D64A-AAB9-448B4F4A0BAC}"/>
              </a:ext>
            </a:extLst>
          </p:cNvPr>
          <p:cNvSpPr/>
          <p:nvPr/>
        </p:nvSpPr>
        <p:spPr>
          <a:xfrm rot="5400000">
            <a:off x="3556216" y="2925467"/>
            <a:ext cx="285048" cy="386608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6" name="Google Shape;408;p18">
            <a:extLst>
              <a:ext uri="{FF2B5EF4-FFF2-40B4-BE49-F238E27FC236}">
                <a16:creationId xmlns:a16="http://schemas.microsoft.com/office/drawing/2014/main" id="{57BCB2FF-2677-9343-A9E4-F8ED7BC2E9AD}"/>
              </a:ext>
            </a:extLst>
          </p:cNvPr>
          <p:cNvSpPr/>
          <p:nvPr/>
        </p:nvSpPr>
        <p:spPr>
          <a:xfrm rot="5400000">
            <a:off x="7102359" y="3558240"/>
            <a:ext cx="285048" cy="256660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8" name="Google Shape;408;p18">
            <a:extLst>
              <a:ext uri="{FF2B5EF4-FFF2-40B4-BE49-F238E27FC236}">
                <a16:creationId xmlns:a16="http://schemas.microsoft.com/office/drawing/2014/main" id="{7A2E2671-0C32-6241-9B4B-6B79D9F5E88C}"/>
              </a:ext>
            </a:extLst>
          </p:cNvPr>
          <p:cNvSpPr/>
          <p:nvPr/>
        </p:nvSpPr>
        <p:spPr>
          <a:xfrm rot="5400000">
            <a:off x="2798690" y="2463450"/>
            <a:ext cx="299625" cy="179655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83A5CA6-A03B-C54C-9DAB-2AE89896397A}"/>
              </a:ext>
            </a:extLst>
          </p:cNvPr>
          <p:cNvSpPr/>
          <p:nvPr/>
        </p:nvSpPr>
        <p:spPr>
          <a:xfrm>
            <a:off x="2656577" y="3511540"/>
            <a:ext cx="865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50" name="Google Shape;1145;g8905d12dae_0_0">
            <a:extLst>
              <a:ext uri="{FF2B5EF4-FFF2-40B4-BE49-F238E27FC236}">
                <a16:creationId xmlns:a16="http://schemas.microsoft.com/office/drawing/2014/main" id="{E3D8D54D-208E-314F-BAB0-985730400886}"/>
              </a:ext>
            </a:extLst>
          </p:cNvPr>
          <p:cNvSpPr/>
          <p:nvPr/>
        </p:nvSpPr>
        <p:spPr>
          <a:xfrm>
            <a:off x="3074597" y="4058287"/>
            <a:ext cx="1239289" cy="311061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572D43E-1574-C84C-BDEF-0704E51C1DF7}"/>
              </a:ext>
            </a:extLst>
          </p:cNvPr>
          <p:cNvSpPr/>
          <p:nvPr/>
        </p:nvSpPr>
        <p:spPr>
          <a:xfrm>
            <a:off x="6881707" y="5001994"/>
            <a:ext cx="7521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6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FE1742F-BF73-5646-89BB-6B70AD836321}"/>
              </a:ext>
            </a:extLst>
          </p:cNvPr>
          <p:cNvSpPr/>
          <p:nvPr/>
        </p:nvSpPr>
        <p:spPr>
          <a:xfrm>
            <a:off x="3395191" y="4984067"/>
            <a:ext cx="708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3" name="Google Shape;1117;g8905d12dae_0_0">
            <a:extLst>
              <a:ext uri="{FF2B5EF4-FFF2-40B4-BE49-F238E27FC236}">
                <a16:creationId xmlns:a16="http://schemas.microsoft.com/office/drawing/2014/main" id="{67A79BF9-DE2A-5746-AD61-9841A6E7C2C2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190. </a:t>
            </a:r>
            <a:r>
              <a:rPr lang="en-GB" sz="1800" dirty="0"/>
              <a:t>Whoever does not ask Allah, Allah becomes angry with him.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319D50-3E66-46CF-9EC8-801A9FF6C598}"/>
              </a:ext>
            </a:extLst>
          </p:cNvPr>
          <p:cNvSpPr/>
          <p:nvPr/>
        </p:nvSpPr>
        <p:spPr>
          <a:xfrm>
            <a:off x="8779407" y="3544013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1963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3DE8730-AE4E-A744-98B2-EBD4BADDBCE3}"/>
              </a:ext>
            </a:extLst>
          </p:cNvPr>
          <p:cNvCxnSpPr>
            <a:cxnSpLocks/>
          </p:cNvCxnSpPr>
          <p:nvPr/>
        </p:nvCxnSpPr>
        <p:spPr>
          <a:xfrm>
            <a:off x="5683215" y="1527312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D7925BA-E92A-FA42-B29E-B980503C4250}"/>
              </a:ext>
            </a:extLst>
          </p:cNvPr>
          <p:cNvCxnSpPr>
            <a:cxnSpLocks/>
          </p:cNvCxnSpPr>
          <p:nvPr/>
        </p:nvCxnSpPr>
        <p:spPr>
          <a:xfrm>
            <a:off x="7493102" y="1527312"/>
            <a:ext cx="0" cy="76532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3E1CD3F-422B-394F-B692-31869BD67C13}"/>
              </a:ext>
            </a:extLst>
          </p:cNvPr>
          <p:cNvSpPr/>
          <p:nvPr/>
        </p:nvSpPr>
        <p:spPr>
          <a:xfrm>
            <a:off x="2019391" y="347468"/>
            <a:ext cx="732764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مَنِ</a:t>
            </a:r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انْتَهَبَ</a:t>
            </a:r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نُهْبَةً</a:t>
            </a:r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فَلَيْسَ</a:t>
            </a:r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مِنَّا</a:t>
            </a:r>
            <a:endParaRPr lang="en-GB" sz="8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" name="Google Shape;1117;g8905d12dae_0_0">
            <a:extLst>
              <a:ext uri="{FF2B5EF4-FFF2-40B4-BE49-F238E27FC236}">
                <a16:creationId xmlns:a16="http://schemas.microsoft.com/office/drawing/2014/main" id="{BDBEDB65-EE29-3046-AF15-93715CE35B92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191. </a:t>
            </a:r>
            <a:r>
              <a:rPr lang="en-GB" sz="1800" dirty="0"/>
              <a:t>He who plunders is not of us.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cxnSp>
        <p:nvCxnSpPr>
          <p:cNvPr id="30" name="Google Shape;502;p24">
            <a:extLst>
              <a:ext uri="{FF2B5EF4-FFF2-40B4-BE49-F238E27FC236}">
                <a16:creationId xmlns:a16="http://schemas.microsoft.com/office/drawing/2014/main" id="{1D8CCBD8-6A11-4C45-85EE-CCEC84897DF5}"/>
              </a:ext>
            </a:extLst>
          </p:cNvPr>
          <p:cNvCxnSpPr>
            <a:cxnSpLocks/>
          </p:cNvCxnSpPr>
          <p:nvPr/>
        </p:nvCxnSpPr>
        <p:spPr>
          <a:xfrm>
            <a:off x="8764629" y="1692870"/>
            <a:ext cx="0" cy="2954568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8440398-6E5B-954E-AEBD-B14B8E97AB5E}"/>
              </a:ext>
            </a:extLst>
          </p:cNvPr>
          <p:cNvSpPr txBox="1"/>
          <p:nvPr/>
        </p:nvSpPr>
        <p:spPr>
          <a:xfrm>
            <a:off x="2452302" y="2329920"/>
            <a:ext cx="9720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جر </a:t>
            </a:r>
            <a:endParaRPr lang="en-US" sz="32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3" name="Google Shape;502;p24">
            <a:extLst>
              <a:ext uri="{FF2B5EF4-FFF2-40B4-BE49-F238E27FC236}">
                <a16:creationId xmlns:a16="http://schemas.microsoft.com/office/drawing/2014/main" id="{E37624B4-A032-D54C-9B5F-DD98F73C2DD2}"/>
              </a:ext>
            </a:extLst>
          </p:cNvPr>
          <p:cNvCxnSpPr>
            <a:cxnSpLocks/>
          </p:cNvCxnSpPr>
          <p:nvPr/>
        </p:nvCxnSpPr>
        <p:spPr>
          <a:xfrm flipH="1">
            <a:off x="4681265" y="1363276"/>
            <a:ext cx="8516" cy="347968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34" name="Google Shape;1134;g8905d12dae_0_0">
            <a:extLst>
              <a:ext uri="{FF2B5EF4-FFF2-40B4-BE49-F238E27FC236}">
                <a16:creationId xmlns:a16="http://schemas.microsoft.com/office/drawing/2014/main" id="{97FF0BB4-1409-2040-B556-265578BCE75D}"/>
              </a:ext>
            </a:extLst>
          </p:cNvPr>
          <p:cNvCxnSpPr>
            <a:cxnSpLocks/>
          </p:cNvCxnSpPr>
          <p:nvPr/>
        </p:nvCxnSpPr>
        <p:spPr>
          <a:xfrm>
            <a:off x="3974019" y="1575040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5" name="Google Shape;1121;g8905d12dae_0_0">
            <a:extLst>
              <a:ext uri="{FF2B5EF4-FFF2-40B4-BE49-F238E27FC236}">
                <a16:creationId xmlns:a16="http://schemas.microsoft.com/office/drawing/2014/main" id="{CB9B28A5-397B-8747-AD45-D1A3827C4675}"/>
              </a:ext>
            </a:extLst>
          </p:cNvPr>
          <p:cNvSpPr/>
          <p:nvPr/>
        </p:nvSpPr>
        <p:spPr>
          <a:xfrm>
            <a:off x="3259407" y="2674623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6" name="Google Shape;1122;g8905d12dae_0_0">
            <a:extLst>
              <a:ext uri="{FF2B5EF4-FFF2-40B4-BE49-F238E27FC236}">
                <a16:creationId xmlns:a16="http://schemas.microsoft.com/office/drawing/2014/main" id="{DA938CB7-6154-8748-A667-1006BB0B2FB6}"/>
              </a:ext>
            </a:extLst>
          </p:cNvPr>
          <p:cNvSpPr/>
          <p:nvPr/>
        </p:nvSpPr>
        <p:spPr>
          <a:xfrm>
            <a:off x="3160742" y="3087991"/>
            <a:ext cx="1601640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</a:t>
            </a: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ليس 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7" name="Google Shape;166;p7">
            <a:extLst>
              <a:ext uri="{FF2B5EF4-FFF2-40B4-BE49-F238E27FC236}">
                <a16:creationId xmlns:a16="http://schemas.microsoft.com/office/drawing/2014/main" id="{C4D7E9B0-3F30-0348-A4D9-EB023B7B096B}"/>
              </a:ext>
            </a:extLst>
          </p:cNvPr>
          <p:cNvCxnSpPr>
            <a:cxnSpLocks/>
          </p:cNvCxnSpPr>
          <p:nvPr/>
        </p:nvCxnSpPr>
        <p:spPr>
          <a:xfrm>
            <a:off x="2174118" y="1473194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" name="Google Shape;166;p7">
            <a:extLst>
              <a:ext uri="{FF2B5EF4-FFF2-40B4-BE49-F238E27FC236}">
                <a16:creationId xmlns:a16="http://schemas.microsoft.com/office/drawing/2014/main" id="{C42931C4-6277-7C44-B989-3BBE2F671515}"/>
              </a:ext>
            </a:extLst>
          </p:cNvPr>
          <p:cNvCxnSpPr>
            <a:cxnSpLocks/>
          </p:cNvCxnSpPr>
          <p:nvPr/>
        </p:nvCxnSpPr>
        <p:spPr>
          <a:xfrm>
            <a:off x="2669212" y="1500763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2FEA01C-BEB8-9F41-A37F-1452B958DAC9}"/>
              </a:ext>
            </a:extLst>
          </p:cNvPr>
          <p:cNvSpPr txBox="1"/>
          <p:nvPr/>
        </p:nvSpPr>
        <p:spPr>
          <a:xfrm>
            <a:off x="1688275" y="2300950"/>
            <a:ext cx="7072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32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مجرور</a:t>
            </a:r>
            <a:endParaRPr lang="en-GB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AE" sz="2800" dirty="0">
                <a:ln>
                  <a:solidFill>
                    <a:schemeClr val="accent4"/>
                  </a:solidFill>
                </a:ln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endParaRPr lang="en-US" sz="2800" dirty="0">
              <a:ln>
                <a:solidFill>
                  <a:schemeClr val="accent4"/>
                </a:solidFill>
              </a:ln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0" name="Google Shape;508;p24">
            <a:extLst>
              <a:ext uri="{FF2B5EF4-FFF2-40B4-BE49-F238E27FC236}">
                <a16:creationId xmlns:a16="http://schemas.microsoft.com/office/drawing/2014/main" id="{1EC73A69-DFC8-A84C-BA25-CDE28AAC69F1}"/>
              </a:ext>
            </a:extLst>
          </p:cNvPr>
          <p:cNvSpPr/>
          <p:nvPr/>
        </p:nvSpPr>
        <p:spPr>
          <a:xfrm rot="5400013">
            <a:off x="2267785" y="2775087"/>
            <a:ext cx="258807" cy="141782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432FF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41" name="Google Shape;1120;g8905d12dae_0_0">
            <a:extLst>
              <a:ext uri="{FF2B5EF4-FFF2-40B4-BE49-F238E27FC236}">
                <a16:creationId xmlns:a16="http://schemas.microsoft.com/office/drawing/2014/main" id="{56601660-1914-E240-AF25-8B78E514EE51}"/>
              </a:ext>
            </a:extLst>
          </p:cNvPr>
          <p:cNvSpPr/>
          <p:nvPr/>
        </p:nvSpPr>
        <p:spPr>
          <a:xfrm>
            <a:off x="2049562" y="3577863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2" name="Google Shape;1156;g8905d12dae_0_0">
            <a:extLst>
              <a:ext uri="{FF2B5EF4-FFF2-40B4-BE49-F238E27FC236}">
                <a16:creationId xmlns:a16="http://schemas.microsoft.com/office/drawing/2014/main" id="{3369FCDD-4D7E-3E4A-BB20-D79D918B78B3}"/>
              </a:ext>
            </a:extLst>
          </p:cNvPr>
          <p:cNvSpPr/>
          <p:nvPr/>
        </p:nvSpPr>
        <p:spPr>
          <a:xfrm>
            <a:off x="3370584" y="4124238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</a:t>
            </a:r>
            <a:r>
              <a:rPr lang="ar-AE" sz="20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idden</a:t>
            </a:r>
            <a:endParaRPr lang="en-GB" sz="20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مقدم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3" name="Google Shape;1145;g8905d12dae_0_0">
            <a:extLst>
              <a:ext uri="{FF2B5EF4-FFF2-40B4-BE49-F238E27FC236}">
                <a16:creationId xmlns:a16="http://schemas.microsoft.com/office/drawing/2014/main" id="{8A6125A3-C79E-6B4D-A0FA-3C6D22A65D2C}"/>
              </a:ext>
            </a:extLst>
          </p:cNvPr>
          <p:cNvSpPr/>
          <p:nvPr/>
        </p:nvSpPr>
        <p:spPr>
          <a:xfrm>
            <a:off x="2786163" y="3799764"/>
            <a:ext cx="1239289" cy="311061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432FF"/>
          </a:solidFill>
          <a:ln w="9525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4" name="Google Shape;408;p18">
            <a:extLst>
              <a:ext uri="{FF2B5EF4-FFF2-40B4-BE49-F238E27FC236}">
                <a16:creationId xmlns:a16="http://schemas.microsoft.com/office/drawing/2014/main" id="{FA1F5F4D-1F4B-8842-BF2D-BBE58B602F21}"/>
              </a:ext>
            </a:extLst>
          </p:cNvPr>
          <p:cNvSpPr/>
          <p:nvPr/>
        </p:nvSpPr>
        <p:spPr>
          <a:xfrm rot="5400000">
            <a:off x="2422196" y="3552518"/>
            <a:ext cx="363209" cy="324685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C4D76C9-87B6-304F-8BF5-4B7ED4CA9487}"/>
              </a:ext>
            </a:extLst>
          </p:cNvPr>
          <p:cNvSpPr/>
          <p:nvPr/>
        </p:nvSpPr>
        <p:spPr>
          <a:xfrm>
            <a:off x="2395520" y="5355523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47CC529-8ED9-C64D-90F1-239F21AB1332}"/>
              </a:ext>
            </a:extLst>
          </p:cNvPr>
          <p:cNvSpPr/>
          <p:nvPr/>
        </p:nvSpPr>
        <p:spPr>
          <a:xfrm>
            <a:off x="4429044" y="4896904"/>
            <a:ext cx="11592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47A492C-AEF8-3E4E-8569-D72837CB1330}"/>
              </a:ext>
            </a:extLst>
          </p:cNvPr>
          <p:cNvSpPr txBox="1"/>
          <p:nvPr/>
        </p:nvSpPr>
        <p:spPr>
          <a:xfrm>
            <a:off x="5236726" y="2530441"/>
            <a:ext cx="8467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  <a:endParaRPr lang="ar-AE" sz="2800" dirty="0">
              <a:solidFill>
                <a:srgbClr val="0070C0"/>
              </a:solidFill>
              <a:latin typeface="Traditional Arabic"/>
              <a:cs typeface="Traditional Arabic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E75A58B-BFBF-BF44-BBD0-337455E6A6F9}"/>
              </a:ext>
            </a:extLst>
          </p:cNvPr>
          <p:cNvSpPr/>
          <p:nvPr/>
        </p:nvSpPr>
        <p:spPr>
          <a:xfrm>
            <a:off x="3780393" y="2252630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1CD044E-1DE5-2949-B9FA-74411577A14C}"/>
              </a:ext>
            </a:extLst>
          </p:cNvPr>
          <p:cNvSpPr/>
          <p:nvPr/>
        </p:nvSpPr>
        <p:spPr>
          <a:xfrm>
            <a:off x="6576309" y="3222390"/>
            <a:ext cx="1653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اِنْتَهَبَ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يَنْتَهِبَ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6B3480B-4F56-2542-BDE5-C178DA049CDD}"/>
              </a:ext>
            </a:extLst>
          </p:cNvPr>
          <p:cNvSpPr/>
          <p:nvPr/>
        </p:nvSpPr>
        <p:spPr>
          <a:xfrm>
            <a:off x="6830518" y="3779434"/>
            <a:ext cx="10422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steal </a:t>
            </a:r>
          </a:p>
        </p:txBody>
      </p:sp>
      <p:sp>
        <p:nvSpPr>
          <p:cNvPr id="52" name="Google Shape;408;p18">
            <a:extLst>
              <a:ext uri="{FF2B5EF4-FFF2-40B4-BE49-F238E27FC236}">
                <a16:creationId xmlns:a16="http://schemas.microsoft.com/office/drawing/2014/main" id="{918F091F-DB75-0346-AFE4-570F0ACB178B}"/>
              </a:ext>
            </a:extLst>
          </p:cNvPr>
          <p:cNvSpPr/>
          <p:nvPr/>
        </p:nvSpPr>
        <p:spPr>
          <a:xfrm rot="5400000">
            <a:off x="6648913" y="3448877"/>
            <a:ext cx="363209" cy="324685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3EE5E47-A292-EE4E-A58C-6B08CE1ED38C}"/>
              </a:ext>
            </a:extLst>
          </p:cNvPr>
          <p:cNvSpPr/>
          <p:nvPr/>
        </p:nvSpPr>
        <p:spPr>
          <a:xfrm>
            <a:off x="6603739" y="5285706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6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86EFB0-77FF-4E92-BBA8-358AD0B14B09}"/>
              </a:ext>
            </a:extLst>
          </p:cNvPr>
          <p:cNvSpPr/>
          <p:nvPr/>
        </p:nvSpPr>
        <p:spPr>
          <a:xfrm>
            <a:off x="8518483" y="4714348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8573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1117;g8905d12dae_0_0">
            <a:extLst>
              <a:ext uri="{FF2B5EF4-FFF2-40B4-BE49-F238E27FC236}">
                <a16:creationId xmlns:a16="http://schemas.microsoft.com/office/drawing/2014/main" id="{A72F41A7-9AB1-C04E-9CB9-8880F3C4A874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192. </a:t>
            </a:r>
            <a:r>
              <a:rPr lang="en-GB" sz="1800" dirty="0"/>
              <a:t>For him who directs toward good is the same reward as the doer of it.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19EE454-4ED7-6B4D-AA70-52E5EFE5C2CC}"/>
              </a:ext>
            </a:extLst>
          </p:cNvPr>
          <p:cNvSpPr/>
          <p:nvPr/>
        </p:nvSpPr>
        <p:spPr>
          <a:xfrm>
            <a:off x="1310875" y="594123"/>
            <a:ext cx="95702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دَلَّ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عَلَى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خَيْرٍ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فَلَهُ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مِثْلُ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أَجْرِ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فَاعِلِهِ</a:t>
            </a:r>
            <a:endParaRPr lang="en-GB"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44" name="Google Shape;502;p24">
            <a:extLst>
              <a:ext uri="{FF2B5EF4-FFF2-40B4-BE49-F238E27FC236}">
                <a16:creationId xmlns:a16="http://schemas.microsoft.com/office/drawing/2014/main" id="{990ACAAB-5FAA-9B4E-884D-A939E8F763F2}"/>
              </a:ext>
            </a:extLst>
          </p:cNvPr>
          <p:cNvCxnSpPr>
            <a:cxnSpLocks/>
          </p:cNvCxnSpPr>
          <p:nvPr/>
        </p:nvCxnSpPr>
        <p:spPr>
          <a:xfrm>
            <a:off x="10430298" y="1725690"/>
            <a:ext cx="9007" cy="313415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45" name="Google Shape;166;p7">
            <a:extLst>
              <a:ext uri="{FF2B5EF4-FFF2-40B4-BE49-F238E27FC236}">
                <a16:creationId xmlns:a16="http://schemas.microsoft.com/office/drawing/2014/main" id="{3AC7EF64-78A7-4D44-90EA-03C99C4B565D}"/>
              </a:ext>
            </a:extLst>
          </p:cNvPr>
          <p:cNvCxnSpPr>
            <a:cxnSpLocks/>
          </p:cNvCxnSpPr>
          <p:nvPr/>
        </p:nvCxnSpPr>
        <p:spPr>
          <a:xfrm>
            <a:off x="6843749" y="1725690"/>
            <a:ext cx="0" cy="119968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6" name="Google Shape;166;p7">
            <a:extLst>
              <a:ext uri="{FF2B5EF4-FFF2-40B4-BE49-F238E27FC236}">
                <a16:creationId xmlns:a16="http://schemas.microsoft.com/office/drawing/2014/main" id="{B71EBDEA-08B8-CF4E-B104-34993DCDAA92}"/>
              </a:ext>
            </a:extLst>
          </p:cNvPr>
          <p:cNvCxnSpPr>
            <a:cxnSpLocks/>
          </p:cNvCxnSpPr>
          <p:nvPr/>
        </p:nvCxnSpPr>
        <p:spPr>
          <a:xfrm>
            <a:off x="8205017" y="1725690"/>
            <a:ext cx="0" cy="119968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521CA6F6-289B-024B-BDE2-2D8234338183}"/>
              </a:ext>
            </a:extLst>
          </p:cNvPr>
          <p:cNvSpPr/>
          <p:nvPr/>
        </p:nvSpPr>
        <p:spPr>
          <a:xfrm>
            <a:off x="7306740" y="2756741"/>
            <a:ext cx="17965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0516AE1-F0A7-6E45-A785-6EF2C4AA899E}"/>
              </a:ext>
            </a:extLst>
          </p:cNvPr>
          <p:cNvSpPr/>
          <p:nvPr/>
        </p:nvSpPr>
        <p:spPr>
          <a:xfrm>
            <a:off x="6463516" y="2756741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cxnSp>
        <p:nvCxnSpPr>
          <p:cNvPr id="49" name="Google Shape;137;p5">
            <a:extLst>
              <a:ext uri="{FF2B5EF4-FFF2-40B4-BE49-F238E27FC236}">
                <a16:creationId xmlns:a16="http://schemas.microsoft.com/office/drawing/2014/main" id="{5A4F77B9-09B8-154C-8EF7-BD9CC8672FF7}"/>
              </a:ext>
            </a:extLst>
          </p:cNvPr>
          <p:cNvCxnSpPr>
            <a:cxnSpLocks/>
          </p:cNvCxnSpPr>
          <p:nvPr/>
        </p:nvCxnSpPr>
        <p:spPr>
          <a:xfrm>
            <a:off x="2347813" y="1667266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" name="Google Shape;137;p5">
            <a:extLst>
              <a:ext uri="{FF2B5EF4-FFF2-40B4-BE49-F238E27FC236}">
                <a16:creationId xmlns:a16="http://schemas.microsoft.com/office/drawing/2014/main" id="{69B30733-DFF3-9B4D-AB8B-5C0F3C3F62C5}"/>
              </a:ext>
            </a:extLst>
          </p:cNvPr>
          <p:cNvCxnSpPr>
            <a:cxnSpLocks/>
          </p:cNvCxnSpPr>
          <p:nvPr/>
        </p:nvCxnSpPr>
        <p:spPr>
          <a:xfrm>
            <a:off x="3507604" y="1679817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" name="Google Shape;137;p5">
            <a:extLst>
              <a:ext uri="{FF2B5EF4-FFF2-40B4-BE49-F238E27FC236}">
                <a16:creationId xmlns:a16="http://schemas.microsoft.com/office/drawing/2014/main" id="{9576F837-CF2F-6A48-B6CF-228B52752583}"/>
              </a:ext>
            </a:extLst>
          </p:cNvPr>
          <p:cNvCxnSpPr>
            <a:cxnSpLocks/>
          </p:cNvCxnSpPr>
          <p:nvPr/>
        </p:nvCxnSpPr>
        <p:spPr>
          <a:xfrm>
            <a:off x="4713889" y="1725690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" name="Google Shape;137;p5">
            <a:extLst>
              <a:ext uri="{FF2B5EF4-FFF2-40B4-BE49-F238E27FC236}">
                <a16:creationId xmlns:a16="http://schemas.microsoft.com/office/drawing/2014/main" id="{0A7274F1-2830-4844-B99E-C1EE35FC08DB}"/>
              </a:ext>
            </a:extLst>
          </p:cNvPr>
          <p:cNvCxnSpPr>
            <a:cxnSpLocks/>
          </p:cNvCxnSpPr>
          <p:nvPr/>
        </p:nvCxnSpPr>
        <p:spPr>
          <a:xfrm>
            <a:off x="1456661" y="1667266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BD34DA6F-B58F-6C4F-93E5-E5C3D063ADC4}"/>
              </a:ext>
            </a:extLst>
          </p:cNvPr>
          <p:cNvSpPr/>
          <p:nvPr/>
        </p:nvSpPr>
        <p:spPr>
          <a:xfrm>
            <a:off x="4341271" y="2632981"/>
            <a:ext cx="9396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8A5BFC7-874C-2549-A890-3276DF3BD11A}"/>
              </a:ext>
            </a:extLst>
          </p:cNvPr>
          <p:cNvSpPr/>
          <p:nvPr/>
        </p:nvSpPr>
        <p:spPr>
          <a:xfrm>
            <a:off x="2891097" y="2632982"/>
            <a:ext cx="16151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EECAB4E-555F-C04E-B14D-822F447279A8}"/>
              </a:ext>
            </a:extLst>
          </p:cNvPr>
          <p:cNvSpPr/>
          <p:nvPr/>
        </p:nvSpPr>
        <p:spPr>
          <a:xfrm>
            <a:off x="2024669" y="2632982"/>
            <a:ext cx="9396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D427AFD-D666-BE40-990E-D02D429B3000}"/>
              </a:ext>
            </a:extLst>
          </p:cNvPr>
          <p:cNvSpPr/>
          <p:nvPr/>
        </p:nvSpPr>
        <p:spPr>
          <a:xfrm>
            <a:off x="412853" y="2632982"/>
            <a:ext cx="1459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cxnSp>
        <p:nvCxnSpPr>
          <p:cNvPr id="57" name="Google Shape;166;p7">
            <a:extLst>
              <a:ext uri="{FF2B5EF4-FFF2-40B4-BE49-F238E27FC236}">
                <a16:creationId xmlns:a16="http://schemas.microsoft.com/office/drawing/2014/main" id="{4B8D3F4F-BC6C-4C46-B580-50717A04DC10}"/>
              </a:ext>
            </a:extLst>
          </p:cNvPr>
          <p:cNvCxnSpPr>
            <a:cxnSpLocks/>
          </p:cNvCxnSpPr>
          <p:nvPr/>
        </p:nvCxnSpPr>
        <p:spPr>
          <a:xfrm>
            <a:off x="5815695" y="1609901"/>
            <a:ext cx="0" cy="1954709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8" name="Google Shape;166;p7">
            <a:extLst>
              <a:ext uri="{FF2B5EF4-FFF2-40B4-BE49-F238E27FC236}">
                <a16:creationId xmlns:a16="http://schemas.microsoft.com/office/drawing/2014/main" id="{3DA16A3C-1ACF-1D43-96C7-73A25FB02FB3}"/>
              </a:ext>
            </a:extLst>
          </p:cNvPr>
          <p:cNvCxnSpPr>
            <a:cxnSpLocks/>
          </p:cNvCxnSpPr>
          <p:nvPr/>
        </p:nvCxnSpPr>
        <p:spPr>
          <a:xfrm>
            <a:off x="5565139" y="1609901"/>
            <a:ext cx="0" cy="143922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B2B9F186-75F7-054C-BA60-287AC92F0BB1}"/>
              </a:ext>
            </a:extLst>
          </p:cNvPr>
          <p:cNvSpPr/>
          <p:nvPr/>
        </p:nvSpPr>
        <p:spPr>
          <a:xfrm>
            <a:off x="5050789" y="3109282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530C83D-2D0B-F846-91D8-083AAEEE55C3}"/>
              </a:ext>
            </a:extLst>
          </p:cNvPr>
          <p:cNvSpPr/>
          <p:nvPr/>
        </p:nvSpPr>
        <p:spPr>
          <a:xfrm>
            <a:off x="4996501" y="3502730"/>
            <a:ext cx="14330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63" name="Google Shape;508;p24">
            <a:extLst>
              <a:ext uri="{FF2B5EF4-FFF2-40B4-BE49-F238E27FC236}">
                <a16:creationId xmlns:a16="http://schemas.microsoft.com/office/drawing/2014/main" id="{94363E0B-A09A-2F41-AB55-3531FDF5A5C9}"/>
              </a:ext>
            </a:extLst>
          </p:cNvPr>
          <p:cNvSpPr/>
          <p:nvPr/>
        </p:nvSpPr>
        <p:spPr>
          <a:xfrm rot="5400000">
            <a:off x="2443550" y="1908704"/>
            <a:ext cx="495485" cy="432879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7" name="Google Shape;502;p24">
            <a:extLst>
              <a:ext uri="{FF2B5EF4-FFF2-40B4-BE49-F238E27FC236}">
                <a16:creationId xmlns:a16="http://schemas.microsoft.com/office/drawing/2014/main" id="{6D6C8E5E-32CD-BD45-BB33-A2D13BB112BE}"/>
              </a:ext>
            </a:extLst>
          </p:cNvPr>
          <p:cNvCxnSpPr>
            <a:cxnSpLocks/>
          </p:cNvCxnSpPr>
          <p:nvPr/>
        </p:nvCxnSpPr>
        <p:spPr>
          <a:xfrm>
            <a:off x="6159723" y="1508295"/>
            <a:ext cx="42197" cy="3617258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36E9DD5A-B4F4-5D44-A438-FA4E8E4A3F7C}"/>
              </a:ext>
            </a:extLst>
          </p:cNvPr>
          <p:cNvSpPr/>
          <p:nvPr/>
        </p:nvSpPr>
        <p:spPr>
          <a:xfrm>
            <a:off x="2333037" y="4240763"/>
            <a:ext cx="1335622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مبتدأ</a:t>
            </a:r>
            <a:r>
              <a:rPr lang="en-GB" sz="3200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مؤخر</a:t>
            </a:r>
            <a:endParaRPr lang="en-GB" sz="3200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AE" sz="3600" dirty="0">
                <a:solidFill>
                  <a:srgbClr val="C00000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 </a:t>
            </a:r>
          </a:p>
        </p:txBody>
      </p:sp>
      <p:sp>
        <p:nvSpPr>
          <p:cNvPr id="71" name="Google Shape;408;p18">
            <a:extLst>
              <a:ext uri="{FF2B5EF4-FFF2-40B4-BE49-F238E27FC236}">
                <a16:creationId xmlns:a16="http://schemas.microsoft.com/office/drawing/2014/main" id="{499F1E4E-9A06-AB4E-A0EE-0D7B9A59071B}"/>
              </a:ext>
            </a:extLst>
          </p:cNvPr>
          <p:cNvSpPr/>
          <p:nvPr/>
        </p:nvSpPr>
        <p:spPr>
          <a:xfrm rot="5400000">
            <a:off x="5390025" y="3582670"/>
            <a:ext cx="366740" cy="104521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F4451D4-6BC3-F645-BBC9-1BA787BC7221}"/>
              </a:ext>
            </a:extLst>
          </p:cNvPr>
          <p:cNvSpPr/>
          <p:nvPr/>
        </p:nvSpPr>
        <p:spPr>
          <a:xfrm>
            <a:off x="5201983" y="4315353"/>
            <a:ext cx="1112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ar-AE"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74" name="Google Shape;408;p18">
            <a:extLst>
              <a:ext uri="{FF2B5EF4-FFF2-40B4-BE49-F238E27FC236}">
                <a16:creationId xmlns:a16="http://schemas.microsoft.com/office/drawing/2014/main" id="{AD459708-591A-044A-9DFC-A63CAACFFF8B}"/>
              </a:ext>
            </a:extLst>
          </p:cNvPr>
          <p:cNvSpPr/>
          <p:nvPr/>
        </p:nvSpPr>
        <p:spPr>
          <a:xfrm rot="5400000">
            <a:off x="3000565" y="2228456"/>
            <a:ext cx="358048" cy="562081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9364832-DC81-4349-A2A8-27845C43FA37}"/>
              </a:ext>
            </a:extLst>
          </p:cNvPr>
          <p:cNvSpPr/>
          <p:nvPr/>
        </p:nvSpPr>
        <p:spPr>
          <a:xfrm>
            <a:off x="3064875" y="5125553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4AADBBE-073B-CB41-854B-47AFE55DBE81}"/>
              </a:ext>
            </a:extLst>
          </p:cNvPr>
          <p:cNvSpPr/>
          <p:nvPr/>
        </p:nvSpPr>
        <p:spPr>
          <a:xfrm>
            <a:off x="5342725" y="5151024"/>
            <a:ext cx="1484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0" name="Google Shape;408;p18">
            <a:extLst>
              <a:ext uri="{FF2B5EF4-FFF2-40B4-BE49-F238E27FC236}">
                <a16:creationId xmlns:a16="http://schemas.microsoft.com/office/drawing/2014/main" id="{F009A96A-C9E9-DF42-83F5-9D3D76B63A6C}"/>
              </a:ext>
            </a:extLst>
          </p:cNvPr>
          <p:cNvSpPr/>
          <p:nvPr/>
        </p:nvSpPr>
        <p:spPr>
          <a:xfrm rot="5400000">
            <a:off x="7294412" y="2665341"/>
            <a:ext cx="299625" cy="179655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37915F2-9843-F149-90E2-E96177B39363}"/>
              </a:ext>
            </a:extLst>
          </p:cNvPr>
          <p:cNvSpPr/>
          <p:nvPr/>
        </p:nvSpPr>
        <p:spPr>
          <a:xfrm>
            <a:off x="7110652" y="3770335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05EF25E-F797-3242-ABD7-A16ED967B1CF}"/>
              </a:ext>
            </a:extLst>
          </p:cNvPr>
          <p:cNvSpPr/>
          <p:nvPr/>
        </p:nvSpPr>
        <p:spPr>
          <a:xfrm>
            <a:off x="5710926" y="1946291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CB8CD302-7925-CB4C-B8D1-02CB74D814A8}"/>
              </a:ext>
            </a:extLst>
          </p:cNvPr>
          <p:cNvCxnSpPr>
            <a:cxnSpLocks/>
          </p:cNvCxnSpPr>
          <p:nvPr/>
        </p:nvCxnSpPr>
        <p:spPr>
          <a:xfrm>
            <a:off x="9316325" y="1609901"/>
            <a:ext cx="0" cy="451374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E82D0707-7AE7-2D43-93A4-A86D9A13FC50}"/>
              </a:ext>
            </a:extLst>
          </p:cNvPr>
          <p:cNvSpPr/>
          <p:nvPr/>
        </p:nvSpPr>
        <p:spPr>
          <a:xfrm>
            <a:off x="8614158" y="2999799"/>
            <a:ext cx="1398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دَلَّ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يَدُلُّ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دُلَّ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18C009E-87CF-5249-A702-701805E42F88}"/>
              </a:ext>
            </a:extLst>
          </p:cNvPr>
          <p:cNvSpPr/>
          <p:nvPr/>
        </p:nvSpPr>
        <p:spPr>
          <a:xfrm>
            <a:off x="8743148" y="3524524"/>
            <a:ext cx="11929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direct </a:t>
            </a:r>
          </a:p>
        </p:txBody>
      </p:sp>
      <p:sp>
        <p:nvSpPr>
          <p:cNvPr id="87" name="Google Shape;1145;g8905d12dae_0_0">
            <a:extLst>
              <a:ext uri="{FF2B5EF4-FFF2-40B4-BE49-F238E27FC236}">
                <a16:creationId xmlns:a16="http://schemas.microsoft.com/office/drawing/2014/main" id="{6831FFA8-FAB1-E04D-86C1-2E122823D5C0}"/>
              </a:ext>
            </a:extLst>
          </p:cNvPr>
          <p:cNvSpPr/>
          <p:nvPr/>
        </p:nvSpPr>
        <p:spPr>
          <a:xfrm>
            <a:off x="7901253" y="3994946"/>
            <a:ext cx="1239289" cy="311061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8" name="Google Shape;408;p18">
            <a:extLst>
              <a:ext uri="{FF2B5EF4-FFF2-40B4-BE49-F238E27FC236}">
                <a16:creationId xmlns:a16="http://schemas.microsoft.com/office/drawing/2014/main" id="{0F7A23F3-CAFA-1742-B336-9F89E25D0F0C}"/>
              </a:ext>
            </a:extLst>
          </p:cNvPr>
          <p:cNvSpPr/>
          <p:nvPr/>
        </p:nvSpPr>
        <p:spPr>
          <a:xfrm rot="5400000">
            <a:off x="8119263" y="3232520"/>
            <a:ext cx="237288" cy="354878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06C7EDE-36C3-F442-81F4-E250F33441A5}"/>
              </a:ext>
            </a:extLst>
          </p:cNvPr>
          <p:cNvSpPr/>
          <p:nvPr/>
        </p:nvSpPr>
        <p:spPr>
          <a:xfrm>
            <a:off x="7997696" y="5151024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0BF2E2-C9B3-4B35-BB3B-4A5FA1869C69}"/>
              </a:ext>
            </a:extLst>
          </p:cNvPr>
          <p:cNvSpPr/>
          <p:nvPr/>
        </p:nvSpPr>
        <p:spPr>
          <a:xfrm>
            <a:off x="10111021" y="4915817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88157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965168B-84FE-0641-92FE-E91BB099ACAD}"/>
              </a:ext>
            </a:extLst>
          </p:cNvPr>
          <p:cNvSpPr txBox="1"/>
          <p:nvPr/>
        </p:nvSpPr>
        <p:spPr>
          <a:xfrm>
            <a:off x="5229398" y="2371313"/>
            <a:ext cx="8467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  <a:endParaRPr lang="ar-AE" sz="2800" dirty="0">
              <a:solidFill>
                <a:srgbClr val="0070C0"/>
              </a:solidFill>
              <a:latin typeface="Traditional Arabic"/>
              <a:cs typeface="Traditional Arabic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CAD73C-8320-904D-8CD5-6906758257D1}"/>
              </a:ext>
            </a:extLst>
          </p:cNvPr>
          <p:cNvSpPr txBox="1"/>
          <p:nvPr/>
        </p:nvSpPr>
        <p:spPr>
          <a:xfrm>
            <a:off x="1496426" y="2234817"/>
            <a:ext cx="9720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جر </a:t>
            </a:r>
            <a:endParaRPr lang="en-US" sz="32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6BE7C3-E8D1-5842-BBCE-20F35D202951}"/>
              </a:ext>
            </a:extLst>
          </p:cNvPr>
          <p:cNvSpPr txBox="1"/>
          <p:nvPr/>
        </p:nvSpPr>
        <p:spPr>
          <a:xfrm>
            <a:off x="6664441" y="2181452"/>
            <a:ext cx="7072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32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مجرور</a:t>
            </a:r>
            <a:endParaRPr lang="en-GB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AE" sz="2800" dirty="0">
                <a:ln>
                  <a:solidFill>
                    <a:schemeClr val="accent4"/>
                  </a:solidFill>
                </a:ln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endParaRPr lang="en-US" sz="2800" dirty="0">
              <a:ln>
                <a:solidFill>
                  <a:schemeClr val="accent4"/>
                </a:solidFill>
              </a:ln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FECC00D-063A-A144-90EB-B9AC834CA9A0}"/>
              </a:ext>
            </a:extLst>
          </p:cNvPr>
          <p:cNvCxnSpPr>
            <a:cxnSpLocks/>
          </p:cNvCxnSpPr>
          <p:nvPr/>
        </p:nvCxnSpPr>
        <p:spPr>
          <a:xfrm>
            <a:off x="9154340" y="1410020"/>
            <a:ext cx="0" cy="711385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Google Shape;1117;g8905d12dae_0_0">
            <a:extLst>
              <a:ext uri="{FF2B5EF4-FFF2-40B4-BE49-F238E27FC236}">
                <a16:creationId xmlns:a16="http://schemas.microsoft.com/office/drawing/2014/main" id="{97A9A92E-9DBA-674A-872E-78255A9042FC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193. </a:t>
            </a:r>
            <a:r>
              <a:rPr lang="en-GB" sz="1800" dirty="0"/>
              <a:t>Whoever raises a weapon against us then is not of us.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47D6E4-6E05-3449-B93E-A8889E676283}"/>
              </a:ext>
            </a:extLst>
          </p:cNvPr>
          <p:cNvSpPr/>
          <p:nvPr/>
        </p:nvSpPr>
        <p:spPr>
          <a:xfrm>
            <a:off x="1074083" y="157305"/>
            <a:ext cx="1021145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9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حَمَلَ عَلَيْنَا السَّلَاحَ فَلَيْسَ مِنَّا</a:t>
            </a:r>
            <a:endParaRPr lang="en-GB" sz="9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3" name="Google Shape;502;p24">
            <a:extLst>
              <a:ext uri="{FF2B5EF4-FFF2-40B4-BE49-F238E27FC236}">
                <a16:creationId xmlns:a16="http://schemas.microsoft.com/office/drawing/2014/main" id="{C3CFC04C-BDE4-0C40-8F64-E3E02FF56A8E}"/>
              </a:ext>
            </a:extLst>
          </p:cNvPr>
          <p:cNvCxnSpPr>
            <a:cxnSpLocks/>
          </p:cNvCxnSpPr>
          <p:nvPr/>
        </p:nvCxnSpPr>
        <p:spPr>
          <a:xfrm flipH="1">
            <a:off x="10561788" y="1564838"/>
            <a:ext cx="10662" cy="3445243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C10D59E9-E02D-4146-B199-7EC2A61D9518}"/>
              </a:ext>
            </a:extLst>
          </p:cNvPr>
          <p:cNvSpPr/>
          <p:nvPr/>
        </p:nvSpPr>
        <p:spPr>
          <a:xfrm>
            <a:off x="5607729" y="2043910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7" name="Google Shape;166;p7">
            <a:extLst>
              <a:ext uri="{FF2B5EF4-FFF2-40B4-BE49-F238E27FC236}">
                <a16:creationId xmlns:a16="http://schemas.microsoft.com/office/drawing/2014/main" id="{3BD756E1-E64F-A446-B80F-58614DD76745}"/>
              </a:ext>
            </a:extLst>
          </p:cNvPr>
          <p:cNvCxnSpPr>
            <a:cxnSpLocks/>
          </p:cNvCxnSpPr>
          <p:nvPr/>
        </p:nvCxnSpPr>
        <p:spPr>
          <a:xfrm>
            <a:off x="7099846" y="1410020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" name="Google Shape;166;p7">
            <a:extLst>
              <a:ext uri="{FF2B5EF4-FFF2-40B4-BE49-F238E27FC236}">
                <a16:creationId xmlns:a16="http://schemas.microsoft.com/office/drawing/2014/main" id="{72F658C2-ACF2-5B4F-8B71-CACBBE88231F}"/>
              </a:ext>
            </a:extLst>
          </p:cNvPr>
          <p:cNvCxnSpPr>
            <a:cxnSpLocks/>
          </p:cNvCxnSpPr>
          <p:nvPr/>
        </p:nvCxnSpPr>
        <p:spPr>
          <a:xfrm>
            <a:off x="7776759" y="1396319"/>
            <a:ext cx="0" cy="867196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0EC73B9-283E-5F44-AD35-69F7F7682562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5650548" y="1396319"/>
            <a:ext cx="2204" cy="974994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Google Shape;408;p18">
            <a:extLst>
              <a:ext uri="{FF2B5EF4-FFF2-40B4-BE49-F238E27FC236}">
                <a16:creationId xmlns:a16="http://schemas.microsoft.com/office/drawing/2014/main" id="{327C7A89-3531-7E41-ABDF-23CCBEF97613}"/>
              </a:ext>
            </a:extLst>
          </p:cNvPr>
          <p:cNvSpPr/>
          <p:nvPr/>
        </p:nvSpPr>
        <p:spPr>
          <a:xfrm rot="5400000">
            <a:off x="7279166" y="2185732"/>
            <a:ext cx="299625" cy="179655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A1B497F-C004-F241-94AB-7A8E88692423}"/>
              </a:ext>
            </a:extLst>
          </p:cNvPr>
          <p:cNvSpPr/>
          <p:nvPr/>
        </p:nvSpPr>
        <p:spPr>
          <a:xfrm>
            <a:off x="7185046" y="3245663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45" name="Google Shape;1145;g8905d12dae_0_0">
            <a:extLst>
              <a:ext uri="{FF2B5EF4-FFF2-40B4-BE49-F238E27FC236}">
                <a16:creationId xmlns:a16="http://schemas.microsoft.com/office/drawing/2014/main" id="{162E76CE-15DF-CC4D-9AA8-B2C8FDA6FC32}"/>
              </a:ext>
            </a:extLst>
          </p:cNvPr>
          <p:cNvSpPr/>
          <p:nvPr/>
        </p:nvSpPr>
        <p:spPr>
          <a:xfrm>
            <a:off x="7662151" y="3807577"/>
            <a:ext cx="1502529" cy="332058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46" name="Google Shape;502;p24">
            <a:extLst>
              <a:ext uri="{FF2B5EF4-FFF2-40B4-BE49-F238E27FC236}">
                <a16:creationId xmlns:a16="http://schemas.microsoft.com/office/drawing/2014/main" id="{3F2CB0ED-3A6B-F746-A9ED-9EEF2B1E390F}"/>
              </a:ext>
            </a:extLst>
          </p:cNvPr>
          <p:cNvCxnSpPr>
            <a:cxnSpLocks/>
          </p:cNvCxnSpPr>
          <p:nvPr/>
        </p:nvCxnSpPr>
        <p:spPr>
          <a:xfrm flipH="1">
            <a:off x="3867206" y="1322072"/>
            <a:ext cx="8516" cy="347968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E80683EF-F28C-6C4E-87D3-9044231097E1}"/>
              </a:ext>
            </a:extLst>
          </p:cNvPr>
          <p:cNvSpPr/>
          <p:nvPr/>
        </p:nvSpPr>
        <p:spPr>
          <a:xfrm>
            <a:off x="3542591" y="4816584"/>
            <a:ext cx="10950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48" name="Google Shape;1134;g8905d12dae_0_0">
            <a:extLst>
              <a:ext uri="{FF2B5EF4-FFF2-40B4-BE49-F238E27FC236}">
                <a16:creationId xmlns:a16="http://schemas.microsoft.com/office/drawing/2014/main" id="{6F3410F2-8E66-4448-A846-79DC57549546}"/>
              </a:ext>
            </a:extLst>
          </p:cNvPr>
          <p:cNvCxnSpPr>
            <a:cxnSpLocks/>
          </p:cNvCxnSpPr>
          <p:nvPr/>
        </p:nvCxnSpPr>
        <p:spPr>
          <a:xfrm>
            <a:off x="3279670" y="1558416"/>
            <a:ext cx="0" cy="105918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9" name="Google Shape;1121;g8905d12dae_0_0">
            <a:extLst>
              <a:ext uri="{FF2B5EF4-FFF2-40B4-BE49-F238E27FC236}">
                <a16:creationId xmlns:a16="http://schemas.microsoft.com/office/drawing/2014/main" id="{EF744BC6-1EE6-9043-BF6C-2037F462195A}"/>
              </a:ext>
            </a:extLst>
          </p:cNvPr>
          <p:cNvSpPr/>
          <p:nvPr/>
        </p:nvSpPr>
        <p:spPr>
          <a:xfrm>
            <a:off x="2565058" y="2657999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0" name="Google Shape;1122;g8905d12dae_0_0">
            <a:extLst>
              <a:ext uri="{FF2B5EF4-FFF2-40B4-BE49-F238E27FC236}">
                <a16:creationId xmlns:a16="http://schemas.microsoft.com/office/drawing/2014/main" id="{4550A918-7C6E-774B-9184-2985F54D1BC3}"/>
              </a:ext>
            </a:extLst>
          </p:cNvPr>
          <p:cNvSpPr/>
          <p:nvPr/>
        </p:nvSpPr>
        <p:spPr>
          <a:xfrm>
            <a:off x="2466393" y="3071367"/>
            <a:ext cx="1601640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</a:t>
            </a: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ليس 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1" name="Google Shape;166;p7">
            <a:extLst>
              <a:ext uri="{FF2B5EF4-FFF2-40B4-BE49-F238E27FC236}">
                <a16:creationId xmlns:a16="http://schemas.microsoft.com/office/drawing/2014/main" id="{E4BF32A8-BE2C-AC49-86F4-C53E9B288959}"/>
              </a:ext>
            </a:extLst>
          </p:cNvPr>
          <p:cNvCxnSpPr>
            <a:cxnSpLocks/>
          </p:cNvCxnSpPr>
          <p:nvPr/>
        </p:nvCxnSpPr>
        <p:spPr>
          <a:xfrm>
            <a:off x="1358722" y="1444070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" name="Google Shape;166;p7">
            <a:extLst>
              <a:ext uri="{FF2B5EF4-FFF2-40B4-BE49-F238E27FC236}">
                <a16:creationId xmlns:a16="http://schemas.microsoft.com/office/drawing/2014/main" id="{EE4B876E-1BDA-CE40-8984-A9FDDFC2007C}"/>
              </a:ext>
            </a:extLst>
          </p:cNvPr>
          <p:cNvCxnSpPr>
            <a:cxnSpLocks/>
          </p:cNvCxnSpPr>
          <p:nvPr/>
        </p:nvCxnSpPr>
        <p:spPr>
          <a:xfrm>
            <a:off x="1815881" y="1474093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F30225FE-E9B9-104A-97CE-C3F63642ED79}"/>
              </a:ext>
            </a:extLst>
          </p:cNvPr>
          <p:cNvSpPr txBox="1"/>
          <p:nvPr/>
        </p:nvSpPr>
        <p:spPr>
          <a:xfrm>
            <a:off x="929962" y="2152524"/>
            <a:ext cx="7072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32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مجرور</a:t>
            </a:r>
            <a:endParaRPr lang="en-GB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AE" sz="2800" dirty="0">
                <a:ln>
                  <a:solidFill>
                    <a:schemeClr val="accent4"/>
                  </a:solidFill>
                </a:ln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endParaRPr lang="en-US" sz="2800" dirty="0">
              <a:ln>
                <a:solidFill>
                  <a:schemeClr val="accent4"/>
                </a:solidFill>
              </a:ln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9BBB0D7-554C-C04A-9188-141A81604999}"/>
              </a:ext>
            </a:extLst>
          </p:cNvPr>
          <p:cNvSpPr txBox="1"/>
          <p:nvPr/>
        </p:nvSpPr>
        <p:spPr>
          <a:xfrm>
            <a:off x="7185046" y="2208596"/>
            <a:ext cx="13051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32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جر </a:t>
            </a:r>
            <a:endParaRPr lang="en-US" sz="32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6" name="Google Shape;508;p24">
            <a:extLst>
              <a:ext uri="{FF2B5EF4-FFF2-40B4-BE49-F238E27FC236}">
                <a16:creationId xmlns:a16="http://schemas.microsoft.com/office/drawing/2014/main" id="{B6C58F2B-BACA-974F-9F2C-D5D91B4AB8D4}"/>
              </a:ext>
            </a:extLst>
          </p:cNvPr>
          <p:cNvSpPr/>
          <p:nvPr/>
        </p:nvSpPr>
        <p:spPr>
          <a:xfrm rot="5400013">
            <a:off x="1340573" y="2639128"/>
            <a:ext cx="258807" cy="141782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432FF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57" name="Google Shape;1120;g8905d12dae_0_0">
            <a:extLst>
              <a:ext uri="{FF2B5EF4-FFF2-40B4-BE49-F238E27FC236}">
                <a16:creationId xmlns:a16="http://schemas.microsoft.com/office/drawing/2014/main" id="{45A73C42-F7FF-3143-8EAA-94447E1BDDD3}"/>
              </a:ext>
            </a:extLst>
          </p:cNvPr>
          <p:cNvSpPr/>
          <p:nvPr/>
        </p:nvSpPr>
        <p:spPr>
          <a:xfrm>
            <a:off x="1176790" y="3538969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9" name="Google Shape;1156;g8905d12dae_0_0">
            <a:extLst>
              <a:ext uri="{FF2B5EF4-FFF2-40B4-BE49-F238E27FC236}">
                <a16:creationId xmlns:a16="http://schemas.microsoft.com/office/drawing/2014/main" id="{A1C31D5F-F3BC-2F4F-9887-31ABD1A9818B}"/>
              </a:ext>
            </a:extLst>
          </p:cNvPr>
          <p:cNvSpPr/>
          <p:nvPr/>
        </p:nvSpPr>
        <p:spPr>
          <a:xfrm>
            <a:off x="2676235" y="4107614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</a:t>
            </a:r>
            <a:r>
              <a:rPr lang="ar-AE" sz="20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idden</a:t>
            </a:r>
            <a:endParaRPr lang="en-GB" sz="20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مقدم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0" name="Google Shape;1145;g8905d12dae_0_0">
            <a:extLst>
              <a:ext uri="{FF2B5EF4-FFF2-40B4-BE49-F238E27FC236}">
                <a16:creationId xmlns:a16="http://schemas.microsoft.com/office/drawing/2014/main" id="{6FE1573C-C712-A340-B65D-414FCA17AED2}"/>
              </a:ext>
            </a:extLst>
          </p:cNvPr>
          <p:cNvSpPr/>
          <p:nvPr/>
        </p:nvSpPr>
        <p:spPr>
          <a:xfrm>
            <a:off x="2091814" y="3783140"/>
            <a:ext cx="1239289" cy="311061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432FF"/>
          </a:solidFill>
          <a:ln w="9525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1" name="Google Shape;408;p18">
            <a:extLst>
              <a:ext uri="{FF2B5EF4-FFF2-40B4-BE49-F238E27FC236}">
                <a16:creationId xmlns:a16="http://schemas.microsoft.com/office/drawing/2014/main" id="{31A4C4F8-A1D5-E746-AEF5-6DB7DB4378D6}"/>
              </a:ext>
            </a:extLst>
          </p:cNvPr>
          <p:cNvSpPr/>
          <p:nvPr/>
        </p:nvSpPr>
        <p:spPr>
          <a:xfrm rot="5400000">
            <a:off x="1727847" y="3535894"/>
            <a:ext cx="363209" cy="324685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7944A5F-D97B-D644-937E-3E30DCFCF1C5}"/>
              </a:ext>
            </a:extLst>
          </p:cNvPr>
          <p:cNvSpPr/>
          <p:nvPr/>
        </p:nvSpPr>
        <p:spPr>
          <a:xfrm>
            <a:off x="8498473" y="3074768"/>
            <a:ext cx="1688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حَمَلَ- يَحْمِلُ- اِحْمِلْ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C236F42-F2B1-0E41-94E5-D554DD718C9C}"/>
              </a:ext>
            </a:extLst>
          </p:cNvPr>
          <p:cNvSpPr/>
          <p:nvPr/>
        </p:nvSpPr>
        <p:spPr>
          <a:xfrm>
            <a:off x="8472508" y="3481830"/>
            <a:ext cx="1566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carry/raise</a:t>
            </a:r>
          </a:p>
        </p:txBody>
      </p:sp>
      <p:sp>
        <p:nvSpPr>
          <p:cNvPr id="65" name="Google Shape;408;p18">
            <a:extLst>
              <a:ext uri="{FF2B5EF4-FFF2-40B4-BE49-F238E27FC236}">
                <a16:creationId xmlns:a16="http://schemas.microsoft.com/office/drawing/2014/main" id="{0CEEE510-8653-4A4A-8F8F-FEE537BC28C8}"/>
              </a:ext>
            </a:extLst>
          </p:cNvPr>
          <p:cNvSpPr/>
          <p:nvPr/>
        </p:nvSpPr>
        <p:spPr>
          <a:xfrm rot="5400000">
            <a:off x="6990257" y="2277299"/>
            <a:ext cx="464906" cy="563250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D0B4BC1-A5AE-664C-B9C4-3095AB705018}"/>
              </a:ext>
            </a:extLst>
          </p:cNvPr>
          <p:cNvSpPr/>
          <p:nvPr/>
        </p:nvSpPr>
        <p:spPr>
          <a:xfrm>
            <a:off x="7406906" y="5313360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34C9B52-E17A-C64D-9429-C9052DE771A3}"/>
              </a:ext>
            </a:extLst>
          </p:cNvPr>
          <p:cNvSpPr/>
          <p:nvPr/>
        </p:nvSpPr>
        <p:spPr>
          <a:xfrm>
            <a:off x="1701171" y="5338899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9C1811-3BFE-4829-B7A0-19387845BB81}"/>
              </a:ext>
            </a:extLst>
          </p:cNvPr>
          <p:cNvSpPr/>
          <p:nvPr/>
        </p:nvSpPr>
        <p:spPr>
          <a:xfrm>
            <a:off x="10186756" y="5086068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8759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E541513-1474-204E-8255-00DC81926D11}"/>
              </a:ext>
            </a:extLst>
          </p:cNvPr>
          <p:cNvSpPr/>
          <p:nvPr/>
        </p:nvSpPr>
        <p:spPr>
          <a:xfrm>
            <a:off x="3821519" y="685800"/>
            <a:ext cx="455605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9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صَمَتَ نَجَا</a:t>
            </a:r>
            <a:endParaRPr lang="en-GB" sz="9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8" name="Google Shape;1117;g8905d12dae_0_0">
            <a:extLst>
              <a:ext uri="{FF2B5EF4-FFF2-40B4-BE49-F238E27FC236}">
                <a16:creationId xmlns:a16="http://schemas.microsoft.com/office/drawing/2014/main" id="{686988E8-4D57-484D-8AFB-4463999FA802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194. </a:t>
            </a:r>
            <a:r>
              <a:rPr lang="en-GB" sz="1800" dirty="0"/>
              <a:t>He who keeps silent saves himself.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cxnSp>
        <p:nvCxnSpPr>
          <p:cNvPr id="21" name="Google Shape;502;p24">
            <a:extLst>
              <a:ext uri="{FF2B5EF4-FFF2-40B4-BE49-F238E27FC236}">
                <a16:creationId xmlns:a16="http://schemas.microsoft.com/office/drawing/2014/main" id="{88E10E20-9664-0D48-B5E6-D04D2617FF0E}"/>
              </a:ext>
            </a:extLst>
          </p:cNvPr>
          <p:cNvCxnSpPr>
            <a:cxnSpLocks/>
          </p:cNvCxnSpPr>
          <p:nvPr/>
        </p:nvCxnSpPr>
        <p:spPr>
          <a:xfrm>
            <a:off x="7867350" y="1888688"/>
            <a:ext cx="0" cy="1902262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500AC53-D115-384A-937D-32E6615A224F}"/>
              </a:ext>
            </a:extLst>
          </p:cNvPr>
          <p:cNvSpPr/>
          <p:nvPr/>
        </p:nvSpPr>
        <p:spPr>
          <a:xfrm>
            <a:off x="2507685" y="2184557"/>
            <a:ext cx="71766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6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80919B7-2D79-FE48-A50D-E699A567FAE2}"/>
              </a:ext>
            </a:extLst>
          </p:cNvPr>
          <p:cNvCxnSpPr>
            <a:cxnSpLocks/>
          </p:cNvCxnSpPr>
          <p:nvPr/>
        </p:nvCxnSpPr>
        <p:spPr>
          <a:xfrm>
            <a:off x="6096000" y="1828864"/>
            <a:ext cx="0" cy="426596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7048E26-B34A-1A49-A0D0-FA4205D3F99E}"/>
              </a:ext>
            </a:extLst>
          </p:cNvPr>
          <p:cNvCxnSpPr>
            <a:cxnSpLocks/>
          </p:cNvCxnSpPr>
          <p:nvPr/>
        </p:nvCxnSpPr>
        <p:spPr>
          <a:xfrm>
            <a:off x="4210050" y="1828864"/>
            <a:ext cx="0" cy="426596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D38F70C-0E1A-844C-BF62-5BF33FAC9306}"/>
              </a:ext>
            </a:extLst>
          </p:cNvPr>
          <p:cNvSpPr/>
          <p:nvPr/>
        </p:nvSpPr>
        <p:spPr>
          <a:xfrm>
            <a:off x="364429" y="2254109"/>
            <a:ext cx="71766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6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032CEB-D5EF-714E-9E77-A1EDC408DBD9}"/>
              </a:ext>
            </a:extLst>
          </p:cNvPr>
          <p:cNvSpPr/>
          <p:nvPr/>
        </p:nvSpPr>
        <p:spPr>
          <a:xfrm>
            <a:off x="4967325" y="3242282"/>
            <a:ext cx="2257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صَمَتَ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يَصْمُتُ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اُصْمُتْ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6C8588-2AA6-CE4A-8568-50BAF0BEBBD3}"/>
              </a:ext>
            </a:extLst>
          </p:cNvPr>
          <p:cNvSpPr/>
          <p:nvPr/>
        </p:nvSpPr>
        <p:spPr>
          <a:xfrm>
            <a:off x="5280460" y="3703947"/>
            <a:ext cx="1444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 silent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B75589-663A-1743-89E8-529B8DCE81E6}"/>
              </a:ext>
            </a:extLst>
          </p:cNvPr>
          <p:cNvSpPr/>
          <p:nvPr/>
        </p:nvSpPr>
        <p:spPr>
          <a:xfrm>
            <a:off x="3078367" y="3335191"/>
            <a:ext cx="1486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نَجَا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يَنْجُو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اُنْجُ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465775B-40A4-4145-9B5F-ED1EF1A5DCB9}"/>
              </a:ext>
            </a:extLst>
          </p:cNvPr>
          <p:cNvSpPr/>
          <p:nvPr/>
        </p:nvSpPr>
        <p:spPr>
          <a:xfrm>
            <a:off x="2958141" y="3790950"/>
            <a:ext cx="1726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save oneself</a:t>
            </a:r>
          </a:p>
        </p:txBody>
      </p:sp>
      <p:sp>
        <p:nvSpPr>
          <p:cNvPr id="34" name="Google Shape;408;p18">
            <a:extLst>
              <a:ext uri="{FF2B5EF4-FFF2-40B4-BE49-F238E27FC236}">
                <a16:creationId xmlns:a16="http://schemas.microsoft.com/office/drawing/2014/main" id="{E8265531-8072-D042-B98F-C1AA1F0DB3ED}"/>
              </a:ext>
            </a:extLst>
          </p:cNvPr>
          <p:cNvSpPr/>
          <p:nvPr/>
        </p:nvSpPr>
        <p:spPr>
          <a:xfrm rot="5400000">
            <a:off x="3466742" y="3339416"/>
            <a:ext cx="389914" cy="230802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5" name="Google Shape;408;p18">
            <a:extLst>
              <a:ext uri="{FF2B5EF4-FFF2-40B4-BE49-F238E27FC236}">
                <a16:creationId xmlns:a16="http://schemas.microsoft.com/office/drawing/2014/main" id="{867DAD59-AA7A-A14A-AE27-D22A523E0974}"/>
              </a:ext>
            </a:extLst>
          </p:cNvPr>
          <p:cNvSpPr/>
          <p:nvPr/>
        </p:nvSpPr>
        <p:spPr>
          <a:xfrm rot="5400000">
            <a:off x="5866265" y="3503524"/>
            <a:ext cx="459466" cy="204936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573F35-58D5-E44E-944E-1462A96D0CA5}"/>
              </a:ext>
            </a:extLst>
          </p:cNvPr>
          <p:cNvSpPr/>
          <p:nvPr/>
        </p:nvSpPr>
        <p:spPr>
          <a:xfrm>
            <a:off x="5858357" y="4757940"/>
            <a:ext cx="7521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0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7C5CDD2-FC88-4D48-BE69-289F507E7CA1}"/>
              </a:ext>
            </a:extLst>
          </p:cNvPr>
          <p:cNvSpPr/>
          <p:nvPr/>
        </p:nvSpPr>
        <p:spPr>
          <a:xfrm>
            <a:off x="3307275" y="4688387"/>
            <a:ext cx="708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6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827EE4-7CD4-490E-97B0-2D6449C65896}"/>
              </a:ext>
            </a:extLst>
          </p:cNvPr>
          <p:cNvSpPr/>
          <p:nvPr/>
        </p:nvSpPr>
        <p:spPr>
          <a:xfrm>
            <a:off x="7407425" y="3891745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1098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117;g8905d12dae_0_0">
            <a:extLst>
              <a:ext uri="{FF2B5EF4-FFF2-40B4-BE49-F238E27FC236}">
                <a16:creationId xmlns:a16="http://schemas.microsoft.com/office/drawing/2014/main" id="{D234C38F-F336-3F4C-8737-217EB5978208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195. </a:t>
            </a:r>
            <a:r>
              <a:rPr lang="en-GB" sz="1800" dirty="0"/>
              <a:t>Whoever emulates a group is from them.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92D047-A110-4948-9E88-8AEB827E6081}"/>
              </a:ext>
            </a:extLst>
          </p:cNvPr>
          <p:cNvSpPr/>
          <p:nvPr/>
        </p:nvSpPr>
        <p:spPr>
          <a:xfrm>
            <a:off x="2558012" y="355360"/>
            <a:ext cx="671530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مَنْ تَشَبَّهَ بِقَوْمٍ فَهُوَ مِنْهُمْ</a:t>
            </a:r>
            <a:endParaRPr lang="en-GB"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3" name="Google Shape;502;p24">
            <a:extLst>
              <a:ext uri="{FF2B5EF4-FFF2-40B4-BE49-F238E27FC236}">
                <a16:creationId xmlns:a16="http://schemas.microsoft.com/office/drawing/2014/main" id="{5D02B4FF-1D62-5B48-9431-36C372F59513}"/>
              </a:ext>
            </a:extLst>
          </p:cNvPr>
          <p:cNvCxnSpPr>
            <a:cxnSpLocks/>
          </p:cNvCxnSpPr>
          <p:nvPr/>
        </p:nvCxnSpPr>
        <p:spPr>
          <a:xfrm>
            <a:off x="8569715" y="1424862"/>
            <a:ext cx="0" cy="2530959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2AFBBD2-D5D5-8849-B094-5A047A049885}"/>
              </a:ext>
            </a:extLst>
          </p:cNvPr>
          <p:cNvCxnSpPr>
            <a:cxnSpLocks/>
          </p:cNvCxnSpPr>
          <p:nvPr/>
        </p:nvCxnSpPr>
        <p:spPr>
          <a:xfrm>
            <a:off x="7156174" y="1465501"/>
            <a:ext cx="0" cy="509073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8F0E82FD-B7D0-C84C-9D21-55FAEB5F0F33}"/>
              </a:ext>
            </a:extLst>
          </p:cNvPr>
          <p:cNvSpPr/>
          <p:nvPr/>
        </p:nvSpPr>
        <p:spPr>
          <a:xfrm>
            <a:off x="3448590" y="1837384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7" name="Google Shape;166;p7">
            <a:extLst>
              <a:ext uri="{FF2B5EF4-FFF2-40B4-BE49-F238E27FC236}">
                <a16:creationId xmlns:a16="http://schemas.microsoft.com/office/drawing/2014/main" id="{1F37D899-D2DB-DA41-818F-3A4AFE316A0E}"/>
              </a:ext>
            </a:extLst>
          </p:cNvPr>
          <p:cNvCxnSpPr>
            <a:cxnSpLocks/>
          </p:cNvCxnSpPr>
          <p:nvPr/>
        </p:nvCxnSpPr>
        <p:spPr>
          <a:xfrm>
            <a:off x="5534174" y="1564851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" name="Google Shape;166;p7">
            <a:extLst>
              <a:ext uri="{FF2B5EF4-FFF2-40B4-BE49-F238E27FC236}">
                <a16:creationId xmlns:a16="http://schemas.microsoft.com/office/drawing/2014/main" id="{42568F3E-45AF-E347-B66B-DE2C42CFED1F}"/>
              </a:ext>
            </a:extLst>
          </p:cNvPr>
          <p:cNvCxnSpPr>
            <a:cxnSpLocks/>
          </p:cNvCxnSpPr>
          <p:nvPr/>
        </p:nvCxnSpPr>
        <p:spPr>
          <a:xfrm>
            <a:off x="6269670" y="1564851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385FEC16-46DE-2641-A5A1-4628C1D12ACB}"/>
              </a:ext>
            </a:extLst>
          </p:cNvPr>
          <p:cNvSpPr/>
          <p:nvPr/>
        </p:nvSpPr>
        <p:spPr>
          <a:xfrm>
            <a:off x="4704130" y="3846885"/>
            <a:ext cx="11688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40" name="Google Shape;502;p24">
            <a:extLst>
              <a:ext uri="{FF2B5EF4-FFF2-40B4-BE49-F238E27FC236}">
                <a16:creationId xmlns:a16="http://schemas.microsoft.com/office/drawing/2014/main" id="{181A1572-33DF-334A-A271-F7FA5952B284}"/>
              </a:ext>
            </a:extLst>
          </p:cNvPr>
          <p:cNvCxnSpPr>
            <a:cxnSpLocks/>
          </p:cNvCxnSpPr>
          <p:nvPr/>
        </p:nvCxnSpPr>
        <p:spPr>
          <a:xfrm>
            <a:off x="5038010" y="1337628"/>
            <a:ext cx="0" cy="251844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41" name="Google Shape;166;p7">
            <a:extLst>
              <a:ext uri="{FF2B5EF4-FFF2-40B4-BE49-F238E27FC236}">
                <a16:creationId xmlns:a16="http://schemas.microsoft.com/office/drawing/2014/main" id="{48E3AE4A-2DA6-D84D-99C6-3D66D4870D00}"/>
              </a:ext>
            </a:extLst>
          </p:cNvPr>
          <p:cNvCxnSpPr>
            <a:cxnSpLocks/>
          </p:cNvCxnSpPr>
          <p:nvPr/>
        </p:nvCxnSpPr>
        <p:spPr>
          <a:xfrm>
            <a:off x="2903617" y="1427661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" name="Google Shape;166;p7">
            <a:extLst>
              <a:ext uri="{FF2B5EF4-FFF2-40B4-BE49-F238E27FC236}">
                <a16:creationId xmlns:a16="http://schemas.microsoft.com/office/drawing/2014/main" id="{390A2089-CB48-6B4F-9E74-7725532D40B4}"/>
              </a:ext>
            </a:extLst>
          </p:cNvPr>
          <p:cNvCxnSpPr>
            <a:cxnSpLocks/>
          </p:cNvCxnSpPr>
          <p:nvPr/>
        </p:nvCxnSpPr>
        <p:spPr>
          <a:xfrm>
            <a:off x="3448590" y="1375093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3" name="Google Shape;122;p4">
            <a:extLst>
              <a:ext uri="{FF2B5EF4-FFF2-40B4-BE49-F238E27FC236}">
                <a16:creationId xmlns:a16="http://schemas.microsoft.com/office/drawing/2014/main" id="{78931897-F40B-1B4C-AEFB-BCA8749AA134}"/>
              </a:ext>
            </a:extLst>
          </p:cNvPr>
          <p:cNvCxnSpPr/>
          <p:nvPr/>
        </p:nvCxnSpPr>
        <p:spPr>
          <a:xfrm>
            <a:off x="4381500" y="1428750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1C81CF81-F18E-AA4B-A585-7CCFBEAFB4C1}"/>
              </a:ext>
            </a:extLst>
          </p:cNvPr>
          <p:cNvSpPr/>
          <p:nvPr/>
        </p:nvSpPr>
        <p:spPr>
          <a:xfrm>
            <a:off x="3964069" y="3254939"/>
            <a:ext cx="6848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مبتدأ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EEE2E4B-6E4D-3F4C-BD1C-7F573FDD30C5}"/>
              </a:ext>
            </a:extLst>
          </p:cNvPr>
          <p:cNvSpPr txBox="1"/>
          <p:nvPr/>
        </p:nvSpPr>
        <p:spPr>
          <a:xfrm>
            <a:off x="5177900" y="2311461"/>
            <a:ext cx="7072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32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مجرور</a:t>
            </a:r>
            <a:endParaRPr lang="en-GB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AE" sz="2800" dirty="0">
                <a:ln>
                  <a:solidFill>
                    <a:schemeClr val="accent4"/>
                  </a:solidFill>
                </a:ln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endParaRPr lang="en-US" sz="2800" dirty="0">
              <a:ln>
                <a:solidFill>
                  <a:schemeClr val="accent4"/>
                </a:solidFill>
              </a:ln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8702B2D-3455-874A-87BE-88CB2CE8140E}"/>
              </a:ext>
            </a:extLst>
          </p:cNvPr>
          <p:cNvSpPr txBox="1"/>
          <p:nvPr/>
        </p:nvSpPr>
        <p:spPr>
          <a:xfrm>
            <a:off x="2388198" y="2194538"/>
            <a:ext cx="7072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32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مجرور</a:t>
            </a:r>
            <a:endParaRPr lang="en-GB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AE" sz="2800" dirty="0">
                <a:ln>
                  <a:solidFill>
                    <a:schemeClr val="accent4"/>
                  </a:solidFill>
                </a:ln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endParaRPr lang="en-US" sz="2800" dirty="0">
              <a:ln>
                <a:solidFill>
                  <a:schemeClr val="accent4"/>
                </a:solidFill>
              </a:ln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E80B637-76F2-7641-BD02-3C27568EF1AE}"/>
              </a:ext>
            </a:extLst>
          </p:cNvPr>
          <p:cNvSpPr txBox="1"/>
          <p:nvPr/>
        </p:nvSpPr>
        <p:spPr>
          <a:xfrm>
            <a:off x="5866170" y="2391785"/>
            <a:ext cx="80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جر </a:t>
            </a:r>
            <a:endParaRPr lang="en-US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970571F-23E1-C442-8BD0-DD64C8DF2BBE}"/>
              </a:ext>
            </a:extLst>
          </p:cNvPr>
          <p:cNvSpPr txBox="1"/>
          <p:nvPr/>
        </p:nvSpPr>
        <p:spPr>
          <a:xfrm>
            <a:off x="3189975" y="2194538"/>
            <a:ext cx="80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جر </a:t>
            </a:r>
            <a:endParaRPr lang="en-US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9" name="Google Shape;508;p24">
            <a:extLst>
              <a:ext uri="{FF2B5EF4-FFF2-40B4-BE49-F238E27FC236}">
                <a16:creationId xmlns:a16="http://schemas.microsoft.com/office/drawing/2014/main" id="{54800FC0-92B2-864E-BBBA-AB28441A2808}"/>
              </a:ext>
            </a:extLst>
          </p:cNvPr>
          <p:cNvSpPr/>
          <p:nvPr/>
        </p:nvSpPr>
        <p:spPr>
          <a:xfrm rot="5400000">
            <a:off x="3064340" y="2261087"/>
            <a:ext cx="257220" cy="177511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53F8D02-9B88-9141-AB0E-E2E7EB573809}"/>
              </a:ext>
            </a:extLst>
          </p:cNvPr>
          <p:cNvSpPr/>
          <p:nvPr/>
        </p:nvSpPr>
        <p:spPr>
          <a:xfrm>
            <a:off x="2299509" y="3271299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51" name="Google Shape;1145;g8905d12dae_0_0">
            <a:extLst>
              <a:ext uri="{FF2B5EF4-FFF2-40B4-BE49-F238E27FC236}">
                <a16:creationId xmlns:a16="http://schemas.microsoft.com/office/drawing/2014/main" id="{BEEB5A63-04BE-C342-A703-B4F658E36B12}"/>
              </a:ext>
            </a:extLst>
          </p:cNvPr>
          <p:cNvSpPr/>
          <p:nvPr/>
        </p:nvSpPr>
        <p:spPr>
          <a:xfrm>
            <a:off x="2694810" y="3748257"/>
            <a:ext cx="495166" cy="415128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2" name="Google Shape;1156;g8905d12dae_0_0">
            <a:extLst>
              <a:ext uri="{FF2B5EF4-FFF2-40B4-BE49-F238E27FC236}">
                <a16:creationId xmlns:a16="http://schemas.microsoft.com/office/drawing/2014/main" id="{E25A81F4-82E2-6843-A1BA-A037BE3E68B1}"/>
              </a:ext>
            </a:extLst>
          </p:cNvPr>
          <p:cNvSpPr/>
          <p:nvPr/>
        </p:nvSpPr>
        <p:spPr>
          <a:xfrm>
            <a:off x="3128705" y="3562250"/>
            <a:ext cx="2168213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</a:t>
            </a:r>
            <a:r>
              <a:rPr lang="ar-AE" sz="20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idden</a:t>
            </a:r>
            <a:endParaRPr lang="en-GB" sz="2000" dirty="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r>
              <a:rPr lang="ar-AE" sz="28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4" name="Google Shape;408;p18">
            <a:extLst>
              <a:ext uri="{FF2B5EF4-FFF2-40B4-BE49-F238E27FC236}">
                <a16:creationId xmlns:a16="http://schemas.microsoft.com/office/drawing/2014/main" id="{27DF6B79-0AA1-9A43-9467-986E6F921B60}"/>
              </a:ext>
            </a:extLst>
          </p:cNvPr>
          <p:cNvSpPr/>
          <p:nvPr/>
        </p:nvSpPr>
        <p:spPr>
          <a:xfrm rot="5400000">
            <a:off x="3123177" y="3057429"/>
            <a:ext cx="247772" cy="274024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2FBA873-1E7E-4044-870D-718BD24D44E7}"/>
              </a:ext>
            </a:extLst>
          </p:cNvPr>
          <p:cNvSpPr/>
          <p:nvPr/>
        </p:nvSpPr>
        <p:spPr>
          <a:xfrm>
            <a:off x="2965534" y="4514098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5AD57ED-C9FF-E14C-B59B-DF8723B9BA70}"/>
              </a:ext>
            </a:extLst>
          </p:cNvPr>
          <p:cNvSpPr/>
          <p:nvPr/>
        </p:nvSpPr>
        <p:spPr>
          <a:xfrm>
            <a:off x="6528023" y="2844727"/>
            <a:ext cx="11945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تَشَبَّهَ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يَتَشَبَّهُ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B5E9E1C-5BDA-0A44-9E5E-C5B4C04B5C32}"/>
              </a:ext>
            </a:extLst>
          </p:cNvPr>
          <p:cNvSpPr/>
          <p:nvPr/>
        </p:nvSpPr>
        <p:spPr>
          <a:xfrm>
            <a:off x="6514211" y="3312054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emulate </a:t>
            </a:r>
          </a:p>
        </p:txBody>
      </p:sp>
      <p:sp>
        <p:nvSpPr>
          <p:cNvPr id="58" name="Google Shape;408;p18">
            <a:extLst>
              <a:ext uri="{FF2B5EF4-FFF2-40B4-BE49-F238E27FC236}">
                <a16:creationId xmlns:a16="http://schemas.microsoft.com/office/drawing/2014/main" id="{804BF005-17D3-BF45-ABD6-D25F81384AF2}"/>
              </a:ext>
            </a:extLst>
          </p:cNvPr>
          <p:cNvSpPr/>
          <p:nvPr/>
        </p:nvSpPr>
        <p:spPr>
          <a:xfrm rot="5400000">
            <a:off x="5610647" y="2792355"/>
            <a:ext cx="323385" cy="121641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0832F3E-93D1-3147-A17D-7EC03E9174AE}"/>
              </a:ext>
            </a:extLst>
          </p:cNvPr>
          <p:cNvSpPr/>
          <p:nvPr/>
        </p:nvSpPr>
        <p:spPr>
          <a:xfrm>
            <a:off x="5422965" y="3530877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1" name="Google Shape;1145;g8905d12dae_0_0">
            <a:extLst>
              <a:ext uri="{FF2B5EF4-FFF2-40B4-BE49-F238E27FC236}">
                <a16:creationId xmlns:a16="http://schemas.microsoft.com/office/drawing/2014/main" id="{7C9EC7D9-66CB-794F-ABB7-746606852678}"/>
              </a:ext>
            </a:extLst>
          </p:cNvPr>
          <p:cNvSpPr/>
          <p:nvPr/>
        </p:nvSpPr>
        <p:spPr>
          <a:xfrm>
            <a:off x="6137271" y="3784755"/>
            <a:ext cx="1157163" cy="300128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2" name="Google Shape;408;p18">
            <a:extLst>
              <a:ext uri="{FF2B5EF4-FFF2-40B4-BE49-F238E27FC236}">
                <a16:creationId xmlns:a16="http://schemas.microsoft.com/office/drawing/2014/main" id="{74CA7272-C357-0B4E-9E93-23C48C7E3505}"/>
              </a:ext>
            </a:extLst>
          </p:cNvPr>
          <p:cNvSpPr/>
          <p:nvPr/>
        </p:nvSpPr>
        <p:spPr>
          <a:xfrm rot="5400000">
            <a:off x="6763345" y="3025789"/>
            <a:ext cx="247772" cy="274024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E12BE2F-CC4F-3745-B92B-3DC997BEF504}"/>
              </a:ext>
            </a:extLst>
          </p:cNvPr>
          <p:cNvSpPr/>
          <p:nvPr/>
        </p:nvSpPr>
        <p:spPr>
          <a:xfrm>
            <a:off x="6604822" y="4468328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B6C3A5-4965-4CFE-BF64-C1C557D79EF7}"/>
              </a:ext>
            </a:extLst>
          </p:cNvPr>
          <p:cNvSpPr/>
          <p:nvPr/>
        </p:nvSpPr>
        <p:spPr>
          <a:xfrm>
            <a:off x="8257354" y="4023688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5138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7002D83-334E-6E41-9218-3E7D10C94B95}"/>
              </a:ext>
            </a:extLst>
          </p:cNvPr>
          <p:cNvCxnSpPr>
            <a:cxnSpLocks/>
          </p:cNvCxnSpPr>
          <p:nvPr/>
        </p:nvCxnSpPr>
        <p:spPr>
          <a:xfrm>
            <a:off x="3638052" y="1585291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BB28C8F-FA5D-1A4B-AE22-541C0BE16C29}"/>
              </a:ext>
            </a:extLst>
          </p:cNvPr>
          <p:cNvCxnSpPr>
            <a:cxnSpLocks/>
          </p:cNvCxnSpPr>
          <p:nvPr/>
        </p:nvCxnSpPr>
        <p:spPr>
          <a:xfrm>
            <a:off x="6276783" y="1565843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B80B189-BB41-7246-A3F5-A4B11B9B11A2}"/>
              </a:ext>
            </a:extLst>
          </p:cNvPr>
          <p:cNvCxnSpPr>
            <a:cxnSpLocks/>
          </p:cNvCxnSpPr>
          <p:nvPr/>
        </p:nvCxnSpPr>
        <p:spPr>
          <a:xfrm>
            <a:off x="7618283" y="1570203"/>
            <a:ext cx="0" cy="551201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DBE5E8-6B26-3249-9695-443CE52056E2}"/>
              </a:ext>
            </a:extLst>
          </p:cNvPr>
          <p:cNvSpPr txBox="1"/>
          <p:nvPr/>
        </p:nvSpPr>
        <p:spPr>
          <a:xfrm>
            <a:off x="5853100" y="2470764"/>
            <a:ext cx="8467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  <a:endParaRPr lang="ar-AE" sz="2800" dirty="0">
              <a:solidFill>
                <a:srgbClr val="0070C0"/>
              </a:solidFill>
              <a:latin typeface="Traditional Arabic"/>
              <a:cs typeface="Traditional Arabic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4EB7E7-4F64-FC42-A218-FF3D4E5ED94C}"/>
              </a:ext>
            </a:extLst>
          </p:cNvPr>
          <p:cNvSpPr/>
          <p:nvPr/>
        </p:nvSpPr>
        <p:spPr>
          <a:xfrm>
            <a:off x="6973359" y="3956227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400" dirty="0">
              <a:solidFill>
                <a:srgbClr val="5E5E5E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AA1926-07FE-154C-B67B-BFF32FE71E4D}"/>
              </a:ext>
            </a:extLst>
          </p:cNvPr>
          <p:cNvSpPr/>
          <p:nvPr/>
        </p:nvSpPr>
        <p:spPr>
          <a:xfrm>
            <a:off x="4111271" y="4005213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E6C66A-00A3-364D-9E57-18A35D563AD5}"/>
              </a:ext>
            </a:extLst>
          </p:cNvPr>
          <p:cNvSpPr txBox="1"/>
          <p:nvPr/>
        </p:nvSpPr>
        <p:spPr>
          <a:xfrm>
            <a:off x="3201055" y="2471008"/>
            <a:ext cx="8467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  <a:endParaRPr lang="ar-AE" sz="2800" dirty="0">
              <a:solidFill>
                <a:srgbClr val="0070C0"/>
              </a:solidFill>
              <a:latin typeface="Traditional Arabic"/>
              <a:cs typeface="Traditional Arabic"/>
            </a:endParaRPr>
          </a:p>
        </p:txBody>
      </p:sp>
      <p:sp>
        <p:nvSpPr>
          <p:cNvPr id="19" name="Google Shape;1117;g8905d12dae_0_0">
            <a:extLst>
              <a:ext uri="{FF2B5EF4-FFF2-40B4-BE49-F238E27FC236}">
                <a16:creationId xmlns:a16="http://schemas.microsoft.com/office/drawing/2014/main" id="{2335A120-0B20-3E44-925F-6BD412BC8D84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196. </a:t>
            </a:r>
            <a:r>
              <a:rPr lang="en-GB" sz="1800" dirty="0"/>
              <a:t>Whoever is deprived of gentleness, is deprived of good.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A87633-589C-0047-B67E-5961EDA76237}"/>
              </a:ext>
            </a:extLst>
          </p:cNvPr>
          <p:cNvSpPr/>
          <p:nvPr/>
        </p:nvSpPr>
        <p:spPr>
          <a:xfrm>
            <a:off x="3087323" y="406520"/>
            <a:ext cx="622317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يُّحْرَمِ الرِّفْقَ يُحْرَمِ الْخَيْرَ</a:t>
            </a:r>
            <a:endParaRPr lang="en-GB"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4" name="Google Shape;502;p24">
            <a:extLst>
              <a:ext uri="{FF2B5EF4-FFF2-40B4-BE49-F238E27FC236}">
                <a16:creationId xmlns:a16="http://schemas.microsoft.com/office/drawing/2014/main" id="{06AAA2D8-6B85-D949-8BF1-5682006D8121}"/>
              </a:ext>
            </a:extLst>
          </p:cNvPr>
          <p:cNvCxnSpPr>
            <a:cxnSpLocks/>
          </p:cNvCxnSpPr>
          <p:nvPr/>
        </p:nvCxnSpPr>
        <p:spPr>
          <a:xfrm>
            <a:off x="8896286" y="1585291"/>
            <a:ext cx="0" cy="213064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894B2EDD-2FBB-6046-9A07-6215EE5BEF08}"/>
              </a:ext>
            </a:extLst>
          </p:cNvPr>
          <p:cNvSpPr/>
          <p:nvPr/>
        </p:nvSpPr>
        <p:spPr>
          <a:xfrm>
            <a:off x="6802389" y="2864170"/>
            <a:ext cx="15680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حَرَمَ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يَحْرِمُ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اِحْرِمْ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0CF85D-C1DF-6D4F-B3FC-730235B620D3}"/>
              </a:ext>
            </a:extLst>
          </p:cNvPr>
          <p:cNvSpPr txBox="1"/>
          <p:nvPr/>
        </p:nvSpPr>
        <p:spPr>
          <a:xfrm>
            <a:off x="6375922" y="1914843"/>
            <a:ext cx="2227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 </a:t>
            </a:r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43258F1-EC0F-C149-8833-BF66157E999D}"/>
              </a:ext>
            </a:extLst>
          </p:cNvPr>
          <p:cNvSpPr/>
          <p:nvPr/>
        </p:nvSpPr>
        <p:spPr>
          <a:xfrm>
            <a:off x="6792380" y="3328978"/>
            <a:ext cx="17411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 deprived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358A370-E446-0042-88F3-B6495E5EED6E}"/>
              </a:ext>
            </a:extLst>
          </p:cNvPr>
          <p:cNvSpPr txBox="1"/>
          <p:nvPr/>
        </p:nvSpPr>
        <p:spPr>
          <a:xfrm>
            <a:off x="4048423" y="2128637"/>
            <a:ext cx="2227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 </a:t>
            </a:r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6FA28F4-3238-8244-9575-37D237E1BB88}"/>
              </a:ext>
            </a:extLst>
          </p:cNvPr>
          <p:cNvCxnSpPr>
            <a:cxnSpLocks/>
          </p:cNvCxnSpPr>
          <p:nvPr/>
        </p:nvCxnSpPr>
        <p:spPr>
          <a:xfrm>
            <a:off x="5288547" y="1577436"/>
            <a:ext cx="0" cy="551201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2" name="Google Shape;408;p18">
            <a:extLst>
              <a:ext uri="{FF2B5EF4-FFF2-40B4-BE49-F238E27FC236}">
                <a16:creationId xmlns:a16="http://schemas.microsoft.com/office/drawing/2014/main" id="{8FABB1A7-6008-9045-A5B4-A160CAFD2023}"/>
              </a:ext>
            </a:extLst>
          </p:cNvPr>
          <p:cNvSpPr/>
          <p:nvPr/>
        </p:nvSpPr>
        <p:spPr>
          <a:xfrm rot="5400000">
            <a:off x="7155601" y="2454613"/>
            <a:ext cx="247772" cy="274024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3" name="Google Shape;408;p18">
            <a:extLst>
              <a:ext uri="{FF2B5EF4-FFF2-40B4-BE49-F238E27FC236}">
                <a16:creationId xmlns:a16="http://schemas.microsoft.com/office/drawing/2014/main" id="{AE55E00F-E35B-4942-B995-672341FFB10F}"/>
              </a:ext>
            </a:extLst>
          </p:cNvPr>
          <p:cNvSpPr/>
          <p:nvPr/>
        </p:nvSpPr>
        <p:spPr>
          <a:xfrm rot="5400000">
            <a:off x="4269357" y="2442568"/>
            <a:ext cx="247772" cy="274024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92A7A7-D5D3-42C9-A7F2-00637225F920}"/>
              </a:ext>
            </a:extLst>
          </p:cNvPr>
          <p:cNvSpPr/>
          <p:nvPr/>
        </p:nvSpPr>
        <p:spPr>
          <a:xfrm>
            <a:off x="8532031" y="3724662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6685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EDD6BC3-580D-3147-A97D-1936281BB87F}"/>
              </a:ext>
            </a:extLst>
          </p:cNvPr>
          <p:cNvSpPr txBox="1"/>
          <p:nvPr/>
        </p:nvSpPr>
        <p:spPr>
          <a:xfrm>
            <a:off x="6635182" y="2571776"/>
            <a:ext cx="8467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  <a:endParaRPr lang="ar-AE" sz="2800" dirty="0">
              <a:solidFill>
                <a:srgbClr val="0070C0"/>
              </a:solidFill>
              <a:latin typeface="Traditional Arabic"/>
              <a:cs typeface="Traditional Arabic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8945B7-6B5E-E14D-8B55-73483F9C232E}"/>
              </a:ext>
            </a:extLst>
          </p:cNvPr>
          <p:cNvSpPr/>
          <p:nvPr/>
        </p:nvSpPr>
        <p:spPr>
          <a:xfrm>
            <a:off x="7692816" y="4325665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400" dirty="0">
              <a:solidFill>
                <a:srgbClr val="5E5E5E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9235F3A-DA76-4808-85C8-FB31F5137EF0}"/>
              </a:ext>
            </a:extLst>
          </p:cNvPr>
          <p:cNvCxnSpPr>
            <a:cxnSpLocks/>
          </p:cNvCxnSpPr>
          <p:nvPr/>
        </p:nvCxnSpPr>
        <p:spPr>
          <a:xfrm>
            <a:off x="7069977" y="1536309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89A69A6-73B2-4246-AE35-DCE59045CC7D}"/>
              </a:ext>
            </a:extLst>
          </p:cNvPr>
          <p:cNvSpPr/>
          <p:nvPr/>
        </p:nvSpPr>
        <p:spPr>
          <a:xfrm>
            <a:off x="5850039" y="3484676"/>
            <a:ext cx="11877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</a:t>
            </a:r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جزاءيه</a:t>
            </a:r>
            <a:endParaRPr lang="en-GB" sz="2400" dirty="0">
              <a:solidFill>
                <a:srgbClr val="5E5E5E"/>
              </a:solidFill>
            </a:endParaRPr>
          </a:p>
        </p:txBody>
      </p:sp>
      <p:sp>
        <p:nvSpPr>
          <p:cNvPr id="22" name="Google Shape;1117;g8905d12dae_0_0">
            <a:extLst>
              <a:ext uri="{FF2B5EF4-FFF2-40B4-BE49-F238E27FC236}">
                <a16:creationId xmlns:a16="http://schemas.microsoft.com/office/drawing/2014/main" id="{969EF827-6128-B443-8F8D-3A4C48C9FFD2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197. </a:t>
            </a:r>
            <a:r>
              <a:rPr lang="en-GB" sz="1800" dirty="0"/>
              <a:t>Whoever intends to perform Hajj, should make haste in doing so .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A26199-625B-B94C-B4C6-1CEB4710CCB3}"/>
              </a:ext>
            </a:extLst>
          </p:cNvPr>
          <p:cNvSpPr/>
          <p:nvPr/>
        </p:nvSpPr>
        <p:spPr>
          <a:xfrm>
            <a:off x="4179382" y="494111"/>
            <a:ext cx="575830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أَرَادَ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الْحَجَّ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فَلْيَعْجَلْ</a:t>
            </a:r>
            <a:endParaRPr lang="en-GB"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4" name="Google Shape;502;p24">
            <a:extLst>
              <a:ext uri="{FF2B5EF4-FFF2-40B4-BE49-F238E27FC236}">
                <a16:creationId xmlns:a16="http://schemas.microsoft.com/office/drawing/2014/main" id="{E372384C-5369-844F-A361-FE649420E253}"/>
              </a:ext>
            </a:extLst>
          </p:cNvPr>
          <p:cNvCxnSpPr>
            <a:cxnSpLocks/>
          </p:cNvCxnSpPr>
          <p:nvPr/>
        </p:nvCxnSpPr>
        <p:spPr>
          <a:xfrm>
            <a:off x="9467786" y="1511923"/>
            <a:ext cx="0" cy="213064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25" name="Google Shape;502;p24">
            <a:extLst>
              <a:ext uri="{FF2B5EF4-FFF2-40B4-BE49-F238E27FC236}">
                <a16:creationId xmlns:a16="http://schemas.microsoft.com/office/drawing/2014/main" id="{569722B5-5755-4B42-8B3E-B816FAC0E0B8}"/>
              </a:ext>
            </a:extLst>
          </p:cNvPr>
          <p:cNvCxnSpPr>
            <a:cxnSpLocks/>
          </p:cNvCxnSpPr>
          <p:nvPr/>
        </p:nvCxnSpPr>
        <p:spPr>
          <a:xfrm>
            <a:off x="6171912" y="1420173"/>
            <a:ext cx="0" cy="213064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7A6F5ED-C5B0-F34B-A0EA-58C07690A683}"/>
              </a:ext>
            </a:extLst>
          </p:cNvPr>
          <p:cNvCxnSpPr>
            <a:cxnSpLocks/>
          </p:cNvCxnSpPr>
          <p:nvPr/>
        </p:nvCxnSpPr>
        <p:spPr>
          <a:xfrm>
            <a:off x="4870906" y="1628058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4FC8C15-8C97-964E-99AB-7EBDBEE08A6C}"/>
              </a:ext>
            </a:extLst>
          </p:cNvPr>
          <p:cNvCxnSpPr>
            <a:cxnSpLocks/>
          </p:cNvCxnSpPr>
          <p:nvPr/>
        </p:nvCxnSpPr>
        <p:spPr>
          <a:xfrm>
            <a:off x="8381549" y="1548904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A75C1DD3-7DF3-6542-B94E-3C19E99EA4A6}"/>
              </a:ext>
            </a:extLst>
          </p:cNvPr>
          <p:cNvSpPr/>
          <p:nvPr/>
        </p:nvSpPr>
        <p:spPr>
          <a:xfrm>
            <a:off x="3878879" y="2967335"/>
            <a:ext cx="1962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عَجِلَ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يَعْجَلُ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اِعْجَلْ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C8F6D9-55BD-A04E-930A-E3401C925870}"/>
              </a:ext>
            </a:extLst>
          </p:cNvPr>
          <p:cNvSpPr/>
          <p:nvPr/>
        </p:nvSpPr>
        <p:spPr>
          <a:xfrm>
            <a:off x="3870218" y="2432009"/>
            <a:ext cx="20006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أمر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+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952431C-1B7B-FB43-A0B0-71F032868923}"/>
              </a:ext>
            </a:extLst>
          </p:cNvPr>
          <p:cNvSpPr/>
          <p:nvPr/>
        </p:nvSpPr>
        <p:spPr>
          <a:xfrm>
            <a:off x="4120925" y="3583177"/>
            <a:ext cx="1247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hasten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5537336-D1CC-E240-9134-784CD47352C3}"/>
              </a:ext>
            </a:extLst>
          </p:cNvPr>
          <p:cNvSpPr/>
          <p:nvPr/>
        </p:nvSpPr>
        <p:spPr>
          <a:xfrm>
            <a:off x="7870344" y="3325238"/>
            <a:ext cx="1082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أَرَادَ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يُرِيدُ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253FC4-A259-5B44-BE38-BAB3F52FB2BC}"/>
              </a:ext>
            </a:extLst>
          </p:cNvPr>
          <p:cNvSpPr/>
          <p:nvPr/>
        </p:nvSpPr>
        <p:spPr>
          <a:xfrm>
            <a:off x="4793234" y="2393609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1772EC4-A669-034C-BDFF-849BFD22A1DF}"/>
              </a:ext>
            </a:extLst>
          </p:cNvPr>
          <p:cNvSpPr/>
          <p:nvPr/>
        </p:nvSpPr>
        <p:spPr>
          <a:xfrm>
            <a:off x="7778973" y="3819717"/>
            <a:ext cx="12650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intend </a:t>
            </a:r>
          </a:p>
        </p:txBody>
      </p:sp>
      <p:sp>
        <p:nvSpPr>
          <p:cNvPr id="34" name="Google Shape;408;p18">
            <a:extLst>
              <a:ext uri="{FF2B5EF4-FFF2-40B4-BE49-F238E27FC236}">
                <a16:creationId xmlns:a16="http://schemas.microsoft.com/office/drawing/2014/main" id="{B68ACE5F-9469-424C-90B2-5CE887AC3E69}"/>
              </a:ext>
            </a:extLst>
          </p:cNvPr>
          <p:cNvSpPr/>
          <p:nvPr/>
        </p:nvSpPr>
        <p:spPr>
          <a:xfrm rot="5400000">
            <a:off x="4503962" y="3151223"/>
            <a:ext cx="287800" cy="225858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5" name="Google Shape;408;p18">
            <a:extLst>
              <a:ext uri="{FF2B5EF4-FFF2-40B4-BE49-F238E27FC236}">
                <a16:creationId xmlns:a16="http://schemas.microsoft.com/office/drawing/2014/main" id="{DEACB559-61C6-974E-8E67-622436F198B5}"/>
              </a:ext>
            </a:extLst>
          </p:cNvPr>
          <p:cNvSpPr/>
          <p:nvPr/>
        </p:nvSpPr>
        <p:spPr>
          <a:xfrm rot="5400000">
            <a:off x="7790248" y="3030804"/>
            <a:ext cx="285370" cy="245557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B66C0A-880A-C746-883E-B36E1F493F86}"/>
              </a:ext>
            </a:extLst>
          </p:cNvPr>
          <p:cNvSpPr/>
          <p:nvPr/>
        </p:nvSpPr>
        <p:spPr>
          <a:xfrm>
            <a:off x="4417402" y="4356689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E1EF1E-F8E3-4FCA-A29D-935583CBE9F4}"/>
              </a:ext>
            </a:extLst>
          </p:cNvPr>
          <p:cNvSpPr/>
          <p:nvPr/>
        </p:nvSpPr>
        <p:spPr>
          <a:xfrm>
            <a:off x="9252090" y="3841276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4892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7C6FAA-366E-1049-873D-2A95A3DC03ED}"/>
              </a:ext>
            </a:extLst>
          </p:cNvPr>
          <p:cNvSpPr/>
          <p:nvPr/>
        </p:nvSpPr>
        <p:spPr>
          <a:xfrm>
            <a:off x="3281768" y="327514"/>
            <a:ext cx="562846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غَشَّنَا</a:t>
            </a:r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فَلَيْسَ</a:t>
            </a:r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مِنَّا</a:t>
            </a:r>
            <a:endParaRPr lang="en-GB" sz="8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Google Shape;1117;g8905d12dae_0_0">
            <a:extLst>
              <a:ext uri="{FF2B5EF4-FFF2-40B4-BE49-F238E27FC236}">
                <a16:creationId xmlns:a16="http://schemas.microsoft.com/office/drawing/2014/main" id="{40635ED6-2478-6D4A-AD54-6B2D131EF55B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198. </a:t>
            </a:r>
            <a:r>
              <a:rPr lang="en-GB" sz="1800" dirty="0"/>
              <a:t>Whoever deceives us is not of us .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cxnSp>
        <p:nvCxnSpPr>
          <p:cNvPr id="6" name="Google Shape;502;p24">
            <a:extLst>
              <a:ext uri="{FF2B5EF4-FFF2-40B4-BE49-F238E27FC236}">
                <a16:creationId xmlns:a16="http://schemas.microsoft.com/office/drawing/2014/main" id="{3341F71F-4325-C243-AAC2-B8040536EBFA}"/>
              </a:ext>
            </a:extLst>
          </p:cNvPr>
          <p:cNvCxnSpPr>
            <a:cxnSpLocks/>
          </p:cNvCxnSpPr>
          <p:nvPr/>
        </p:nvCxnSpPr>
        <p:spPr>
          <a:xfrm>
            <a:off x="8564961" y="1452216"/>
            <a:ext cx="0" cy="213064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35D44DC-F6F8-994D-9495-E634E54091A6}"/>
              </a:ext>
            </a:extLst>
          </p:cNvPr>
          <p:cNvSpPr/>
          <p:nvPr/>
        </p:nvSpPr>
        <p:spPr>
          <a:xfrm>
            <a:off x="5389520" y="3333911"/>
            <a:ext cx="11877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</a:t>
            </a:r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جزاءيه</a:t>
            </a:r>
            <a:endParaRPr lang="en-GB" sz="2400" dirty="0">
              <a:solidFill>
                <a:srgbClr val="5E5E5E"/>
              </a:solidFill>
            </a:endParaRPr>
          </a:p>
        </p:txBody>
      </p:sp>
      <p:cxnSp>
        <p:nvCxnSpPr>
          <p:cNvPr id="9" name="Google Shape;502;p24">
            <a:extLst>
              <a:ext uri="{FF2B5EF4-FFF2-40B4-BE49-F238E27FC236}">
                <a16:creationId xmlns:a16="http://schemas.microsoft.com/office/drawing/2014/main" id="{0FC16D22-520E-AE4B-B691-07BDB8838198}"/>
              </a:ext>
            </a:extLst>
          </p:cNvPr>
          <p:cNvCxnSpPr>
            <a:cxnSpLocks/>
          </p:cNvCxnSpPr>
          <p:nvPr/>
        </p:nvCxnSpPr>
        <p:spPr>
          <a:xfrm>
            <a:off x="5850039" y="1354030"/>
            <a:ext cx="0" cy="213064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10" name="Google Shape;1134;g8905d12dae_0_0">
            <a:extLst>
              <a:ext uri="{FF2B5EF4-FFF2-40B4-BE49-F238E27FC236}">
                <a16:creationId xmlns:a16="http://schemas.microsoft.com/office/drawing/2014/main" id="{F4302D22-5707-0B40-BD10-C8752E89F431}"/>
              </a:ext>
            </a:extLst>
          </p:cNvPr>
          <p:cNvCxnSpPr>
            <a:cxnSpLocks/>
          </p:cNvCxnSpPr>
          <p:nvPr/>
        </p:nvCxnSpPr>
        <p:spPr>
          <a:xfrm>
            <a:off x="4897879" y="1452216"/>
            <a:ext cx="0" cy="967137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1" name="Google Shape;1121;g8905d12dae_0_0">
            <a:extLst>
              <a:ext uri="{FF2B5EF4-FFF2-40B4-BE49-F238E27FC236}">
                <a16:creationId xmlns:a16="http://schemas.microsoft.com/office/drawing/2014/main" id="{4E2D906C-11EB-9248-9179-5B0F249131E6}"/>
              </a:ext>
            </a:extLst>
          </p:cNvPr>
          <p:cNvSpPr/>
          <p:nvPr/>
        </p:nvSpPr>
        <p:spPr>
          <a:xfrm>
            <a:off x="4193529" y="2269651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3" name="Google Shape;1122;g8905d12dae_0_0">
            <a:extLst>
              <a:ext uri="{FF2B5EF4-FFF2-40B4-BE49-F238E27FC236}">
                <a16:creationId xmlns:a16="http://schemas.microsoft.com/office/drawing/2014/main" id="{70766CF5-AB4B-894A-BC3B-F88C42ACAFAB}"/>
              </a:ext>
            </a:extLst>
          </p:cNvPr>
          <p:cNvSpPr/>
          <p:nvPr/>
        </p:nvSpPr>
        <p:spPr>
          <a:xfrm>
            <a:off x="4098984" y="2697454"/>
            <a:ext cx="1770619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</a:t>
            </a: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ليس 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5" name="Google Shape;166;p7">
            <a:extLst>
              <a:ext uri="{FF2B5EF4-FFF2-40B4-BE49-F238E27FC236}">
                <a16:creationId xmlns:a16="http://schemas.microsoft.com/office/drawing/2014/main" id="{726DE4CD-7BD1-8A47-99B6-B13A07C164E2}"/>
              </a:ext>
            </a:extLst>
          </p:cNvPr>
          <p:cNvCxnSpPr>
            <a:cxnSpLocks/>
          </p:cNvCxnSpPr>
          <p:nvPr/>
        </p:nvCxnSpPr>
        <p:spPr>
          <a:xfrm>
            <a:off x="3402460" y="1354030"/>
            <a:ext cx="0" cy="82677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6" name="Google Shape;166;p7">
            <a:extLst>
              <a:ext uri="{FF2B5EF4-FFF2-40B4-BE49-F238E27FC236}">
                <a16:creationId xmlns:a16="http://schemas.microsoft.com/office/drawing/2014/main" id="{2D745B0E-E1EA-AA4F-9205-4B1B7AE27709}"/>
              </a:ext>
            </a:extLst>
          </p:cNvPr>
          <p:cNvCxnSpPr>
            <a:cxnSpLocks/>
          </p:cNvCxnSpPr>
          <p:nvPr/>
        </p:nvCxnSpPr>
        <p:spPr>
          <a:xfrm>
            <a:off x="3803366" y="1452216"/>
            <a:ext cx="9424" cy="557449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AC80100-4C6B-524B-A529-421522BC1C51}"/>
              </a:ext>
            </a:extLst>
          </p:cNvPr>
          <p:cNvSpPr/>
          <p:nvPr/>
        </p:nvSpPr>
        <p:spPr>
          <a:xfrm>
            <a:off x="2903185" y="2084659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8546A0-35B7-8B4D-A907-6D9F9FA46856}"/>
              </a:ext>
            </a:extLst>
          </p:cNvPr>
          <p:cNvSpPr/>
          <p:nvPr/>
        </p:nvSpPr>
        <p:spPr>
          <a:xfrm>
            <a:off x="3513181" y="1949385"/>
            <a:ext cx="9396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19" name="Google Shape;408;p18">
            <a:extLst>
              <a:ext uri="{FF2B5EF4-FFF2-40B4-BE49-F238E27FC236}">
                <a16:creationId xmlns:a16="http://schemas.microsoft.com/office/drawing/2014/main" id="{F360D644-AC69-CC41-9ADA-CB3DA9150615}"/>
              </a:ext>
            </a:extLst>
          </p:cNvPr>
          <p:cNvSpPr/>
          <p:nvPr/>
        </p:nvSpPr>
        <p:spPr>
          <a:xfrm rot="5400000">
            <a:off x="3333648" y="2476713"/>
            <a:ext cx="263499" cy="108508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" name="Google Shape;1120;g8905d12dae_0_0">
            <a:extLst>
              <a:ext uri="{FF2B5EF4-FFF2-40B4-BE49-F238E27FC236}">
                <a16:creationId xmlns:a16="http://schemas.microsoft.com/office/drawing/2014/main" id="{B5908C1B-E584-1B44-AEF2-5A913482D16B}"/>
              </a:ext>
            </a:extLst>
          </p:cNvPr>
          <p:cNvSpPr/>
          <p:nvPr/>
        </p:nvSpPr>
        <p:spPr>
          <a:xfrm>
            <a:off x="3108667" y="3042821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1" name="Google Shape;1145;g8905d12dae_0_0">
            <a:extLst>
              <a:ext uri="{FF2B5EF4-FFF2-40B4-BE49-F238E27FC236}">
                <a16:creationId xmlns:a16="http://schemas.microsoft.com/office/drawing/2014/main" id="{252D7927-12F7-3E40-9ED2-B4B0D94917E3}"/>
              </a:ext>
            </a:extLst>
          </p:cNvPr>
          <p:cNvSpPr/>
          <p:nvPr/>
        </p:nvSpPr>
        <p:spPr>
          <a:xfrm>
            <a:off x="3615337" y="3469231"/>
            <a:ext cx="578192" cy="443196"/>
          </a:xfrm>
          <a:prstGeom prst="curvedUpArrow">
            <a:avLst>
              <a:gd name="adj1" fmla="val 7199"/>
              <a:gd name="adj2" fmla="val 47676"/>
              <a:gd name="adj3" fmla="val 45345"/>
            </a:avLst>
          </a:prstGeom>
          <a:solidFill>
            <a:srgbClr val="0432FF"/>
          </a:solidFill>
          <a:ln w="9525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4" name="Google Shape;1156;g8905d12dae_0_0">
            <a:extLst>
              <a:ext uri="{FF2B5EF4-FFF2-40B4-BE49-F238E27FC236}">
                <a16:creationId xmlns:a16="http://schemas.microsoft.com/office/drawing/2014/main" id="{081C81A5-697B-4C49-BAF1-C492AA318A8A}"/>
              </a:ext>
            </a:extLst>
          </p:cNvPr>
          <p:cNvSpPr/>
          <p:nvPr/>
        </p:nvSpPr>
        <p:spPr>
          <a:xfrm>
            <a:off x="4015923" y="3252813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</a:t>
            </a:r>
            <a:r>
              <a:rPr lang="ar-AE" sz="24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idden</a:t>
            </a:r>
            <a:endParaRPr lang="en-GB" sz="24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ليس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2770343-A4C2-0A4E-89D5-9B895A757F3C}"/>
              </a:ext>
            </a:extLst>
          </p:cNvPr>
          <p:cNvCxnSpPr>
            <a:cxnSpLocks/>
          </p:cNvCxnSpPr>
          <p:nvPr/>
        </p:nvCxnSpPr>
        <p:spPr>
          <a:xfrm>
            <a:off x="7316160" y="1535072"/>
            <a:ext cx="0" cy="400712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9EE258B-7AB3-4C46-B40C-69737372A7D8}"/>
              </a:ext>
            </a:extLst>
          </p:cNvPr>
          <p:cNvCxnSpPr>
            <a:cxnSpLocks/>
          </p:cNvCxnSpPr>
          <p:nvPr/>
        </p:nvCxnSpPr>
        <p:spPr>
          <a:xfrm>
            <a:off x="6493171" y="1535072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9392522-92D4-D34E-8CF7-385B7A25756B}"/>
              </a:ext>
            </a:extLst>
          </p:cNvPr>
          <p:cNvSpPr txBox="1"/>
          <p:nvPr/>
        </p:nvSpPr>
        <p:spPr>
          <a:xfrm>
            <a:off x="6044796" y="2388593"/>
            <a:ext cx="8467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  <a:endParaRPr lang="ar-AE" sz="2800" dirty="0">
              <a:solidFill>
                <a:srgbClr val="0070C0"/>
              </a:solidFill>
              <a:latin typeface="Traditional Arabic"/>
              <a:cs typeface="Traditional Arabic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EDA2DD4-30D8-6641-8126-1FC32428A73B}"/>
              </a:ext>
            </a:extLst>
          </p:cNvPr>
          <p:cNvSpPr/>
          <p:nvPr/>
        </p:nvSpPr>
        <p:spPr>
          <a:xfrm>
            <a:off x="3812790" y="1790728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AC54A04-B180-C445-AABD-CC46750E95A4}"/>
              </a:ext>
            </a:extLst>
          </p:cNvPr>
          <p:cNvSpPr/>
          <p:nvPr/>
        </p:nvSpPr>
        <p:spPr>
          <a:xfrm>
            <a:off x="6610938" y="2743663"/>
            <a:ext cx="16866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غَشَّ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يَغُشُّ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غُشَّ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756F4B-ADAF-C44C-B837-8331990D9D4F}"/>
              </a:ext>
            </a:extLst>
          </p:cNvPr>
          <p:cNvSpPr/>
          <p:nvPr/>
        </p:nvSpPr>
        <p:spPr>
          <a:xfrm>
            <a:off x="6761640" y="3127097"/>
            <a:ext cx="1317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deceive</a:t>
            </a:r>
          </a:p>
        </p:txBody>
      </p:sp>
      <p:sp>
        <p:nvSpPr>
          <p:cNvPr id="33" name="Google Shape;408;p18">
            <a:extLst>
              <a:ext uri="{FF2B5EF4-FFF2-40B4-BE49-F238E27FC236}">
                <a16:creationId xmlns:a16="http://schemas.microsoft.com/office/drawing/2014/main" id="{DA48104B-E7FB-6B48-B3AD-11DE95886454}"/>
              </a:ext>
            </a:extLst>
          </p:cNvPr>
          <p:cNvSpPr/>
          <p:nvPr/>
        </p:nvSpPr>
        <p:spPr>
          <a:xfrm rot="5400000">
            <a:off x="4026333" y="2960837"/>
            <a:ext cx="270192" cy="245618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4" name="Google Shape;408;p18">
            <a:extLst>
              <a:ext uri="{FF2B5EF4-FFF2-40B4-BE49-F238E27FC236}">
                <a16:creationId xmlns:a16="http://schemas.microsoft.com/office/drawing/2014/main" id="{F0D23FE8-38DD-3740-A6EF-D3C2030A95A1}"/>
              </a:ext>
            </a:extLst>
          </p:cNvPr>
          <p:cNvSpPr/>
          <p:nvPr/>
        </p:nvSpPr>
        <p:spPr>
          <a:xfrm rot="5400000">
            <a:off x="7114715" y="3127608"/>
            <a:ext cx="255053" cy="211075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644F7A-11BA-FD49-9C40-1BB7C96324FE}"/>
              </a:ext>
            </a:extLst>
          </p:cNvPr>
          <p:cNvSpPr/>
          <p:nvPr/>
        </p:nvSpPr>
        <p:spPr>
          <a:xfrm>
            <a:off x="6959521" y="4253986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400" dirty="0">
              <a:solidFill>
                <a:srgbClr val="5E5E5E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845D07F-9724-F042-921D-8512BA37448F}"/>
              </a:ext>
            </a:extLst>
          </p:cNvPr>
          <p:cNvSpPr/>
          <p:nvPr/>
        </p:nvSpPr>
        <p:spPr>
          <a:xfrm>
            <a:off x="3908857" y="4310510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4378EE-2B52-4A3B-AA92-FC4EA4E50980}"/>
              </a:ext>
            </a:extLst>
          </p:cNvPr>
          <p:cNvSpPr/>
          <p:nvPr/>
        </p:nvSpPr>
        <p:spPr>
          <a:xfrm>
            <a:off x="8297618" y="3715377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7950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1E22D-3A9A-0149-8AF9-C33789D62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905" y="5929896"/>
            <a:ext cx="10058400" cy="14356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199. Whoever equips a fighter in the path of Allah has also taken part in the fighting, whoever looks after a fighter’s family when he is away, then he has also taken part in the fighter.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7E93DC-530B-0E41-8F4D-317CA03934E2}"/>
              </a:ext>
            </a:extLst>
          </p:cNvPr>
          <p:cNvSpPr txBox="1"/>
          <p:nvPr/>
        </p:nvSpPr>
        <p:spPr>
          <a:xfrm>
            <a:off x="9359457" y="2376501"/>
            <a:ext cx="761747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E0F8D1-838C-F74B-8E3B-7CF78BB0A3D2}"/>
              </a:ext>
            </a:extLst>
          </p:cNvPr>
          <p:cNvSpPr/>
          <p:nvPr/>
        </p:nvSpPr>
        <p:spPr>
          <a:xfrm>
            <a:off x="8834615" y="4032212"/>
            <a:ext cx="625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400" dirty="0">
              <a:solidFill>
                <a:srgbClr val="5E5E5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6427F6-0E68-8847-90A5-615D3E5909D8}"/>
              </a:ext>
            </a:extLst>
          </p:cNvPr>
          <p:cNvSpPr/>
          <p:nvPr/>
        </p:nvSpPr>
        <p:spPr>
          <a:xfrm>
            <a:off x="6173205" y="3974169"/>
            <a:ext cx="595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0A6A9A-B9D0-B44F-83F5-96CF5652F6C1}"/>
              </a:ext>
            </a:extLst>
          </p:cNvPr>
          <p:cNvSpPr/>
          <p:nvPr/>
        </p:nvSpPr>
        <p:spPr>
          <a:xfrm>
            <a:off x="6809058" y="3885356"/>
            <a:ext cx="7574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جزاء</a:t>
            </a:r>
            <a:endParaRPr lang="en-GB" sz="2000" dirty="0">
              <a:solidFill>
                <a:srgbClr val="5E5E5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268AD6-B07E-714F-BDCF-62DE1D8F3832}"/>
              </a:ext>
            </a:extLst>
          </p:cNvPr>
          <p:cNvSpPr txBox="1"/>
          <p:nvPr/>
        </p:nvSpPr>
        <p:spPr>
          <a:xfrm>
            <a:off x="2675727" y="1994242"/>
            <a:ext cx="8258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جر </a:t>
            </a:r>
            <a:endParaRPr lang="en-US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D13335-859B-0D48-959C-3B3258EEB678}"/>
              </a:ext>
            </a:extLst>
          </p:cNvPr>
          <p:cNvSpPr txBox="1"/>
          <p:nvPr/>
        </p:nvSpPr>
        <p:spPr>
          <a:xfrm>
            <a:off x="7701138" y="2723758"/>
            <a:ext cx="6415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8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مجرور</a:t>
            </a:r>
            <a:endParaRPr lang="en-GB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AE" sz="2800" dirty="0">
                <a:ln>
                  <a:solidFill>
                    <a:schemeClr val="accent4"/>
                  </a:solidFill>
                </a:ln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endParaRPr lang="en-US" sz="2800" dirty="0">
              <a:ln>
                <a:solidFill>
                  <a:schemeClr val="accent4"/>
                </a:solidFill>
              </a:ln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D5F5D9-6BDC-1B49-857C-5054810DA6FA}"/>
              </a:ext>
            </a:extLst>
          </p:cNvPr>
          <p:cNvSpPr txBox="1"/>
          <p:nvPr/>
        </p:nvSpPr>
        <p:spPr>
          <a:xfrm>
            <a:off x="5329184" y="4245846"/>
            <a:ext cx="7872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عطف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A4DE1D-534A-784A-A527-A352E103FC85}"/>
              </a:ext>
            </a:extLst>
          </p:cNvPr>
          <p:cNvSpPr txBox="1"/>
          <p:nvPr/>
        </p:nvSpPr>
        <p:spPr>
          <a:xfrm>
            <a:off x="8243917" y="4912467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 عليه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5FC99-A88A-3048-8173-125F1DDFDB3A}"/>
              </a:ext>
            </a:extLst>
          </p:cNvPr>
          <p:cNvSpPr txBox="1"/>
          <p:nvPr/>
        </p:nvSpPr>
        <p:spPr>
          <a:xfrm>
            <a:off x="2516712" y="4886181"/>
            <a:ext cx="92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5" name="Curved Up Arrow 34">
            <a:extLst>
              <a:ext uri="{FF2B5EF4-FFF2-40B4-BE49-F238E27FC236}">
                <a16:creationId xmlns:a16="http://schemas.microsoft.com/office/drawing/2014/main" id="{C02491F2-8636-9341-BFB6-22BF831587A1}"/>
              </a:ext>
            </a:extLst>
          </p:cNvPr>
          <p:cNvSpPr/>
          <p:nvPr/>
        </p:nvSpPr>
        <p:spPr>
          <a:xfrm>
            <a:off x="8550244" y="3605320"/>
            <a:ext cx="1714121" cy="220169"/>
          </a:xfrm>
          <a:prstGeom prst="curvedUpArrow">
            <a:avLst>
              <a:gd name="adj1" fmla="val 7199"/>
              <a:gd name="adj2" fmla="val 47676"/>
              <a:gd name="adj3" fmla="val 45345"/>
            </a:avLst>
          </a:prstGeom>
          <a:solidFill>
            <a:srgbClr val="0070C0"/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9715F98-EE23-9348-A648-6A54E93AEF39}"/>
              </a:ext>
            </a:extLst>
          </p:cNvPr>
          <p:cNvSpPr/>
          <p:nvPr/>
        </p:nvSpPr>
        <p:spPr>
          <a:xfrm>
            <a:off x="5944063" y="356550"/>
            <a:ext cx="60886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جَهَّزَ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غَازِيًا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فِيْ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سَبِيْلِ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اللَّهِ</a:t>
            </a:r>
            <a:r>
              <a:rPr lang="ar-SA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وفَقَدْ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غَزَا</a:t>
            </a:r>
            <a:endParaRPr lang="en-GB" sz="4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9" name="Google Shape;502;p24">
            <a:extLst>
              <a:ext uri="{FF2B5EF4-FFF2-40B4-BE49-F238E27FC236}">
                <a16:creationId xmlns:a16="http://schemas.microsoft.com/office/drawing/2014/main" id="{7F621FC0-1535-5241-BF24-B23FCF42AC31}"/>
              </a:ext>
            </a:extLst>
          </p:cNvPr>
          <p:cNvCxnSpPr>
            <a:cxnSpLocks/>
          </p:cNvCxnSpPr>
          <p:nvPr/>
        </p:nvCxnSpPr>
        <p:spPr>
          <a:xfrm>
            <a:off x="11436290" y="1096984"/>
            <a:ext cx="0" cy="2809325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41" name="Google Shape;502;p24">
            <a:extLst>
              <a:ext uri="{FF2B5EF4-FFF2-40B4-BE49-F238E27FC236}">
                <a16:creationId xmlns:a16="http://schemas.microsoft.com/office/drawing/2014/main" id="{AB61CBFD-CE56-F741-ADB4-1FF3205A8337}"/>
              </a:ext>
            </a:extLst>
          </p:cNvPr>
          <p:cNvCxnSpPr>
            <a:cxnSpLocks/>
          </p:cNvCxnSpPr>
          <p:nvPr/>
        </p:nvCxnSpPr>
        <p:spPr>
          <a:xfrm>
            <a:off x="10649903" y="1225512"/>
            <a:ext cx="3832" cy="75248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" name="Google Shape;502;p24">
            <a:extLst>
              <a:ext uri="{FF2B5EF4-FFF2-40B4-BE49-F238E27FC236}">
                <a16:creationId xmlns:a16="http://schemas.microsoft.com/office/drawing/2014/main" id="{74A5999A-1799-804D-A217-1FA90DAD7C17}"/>
              </a:ext>
            </a:extLst>
          </p:cNvPr>
          <p:cNvCxnSpPr>
            <a:cxnSpLocks/>
          </p:cNvCxnSpPr>
          <p:nvPr/>
        </p:nvCxnSpPr>
        <p:spPr>
          <a:xfrm>
            <a:off x="9814161" y="1232075"/>
            <a:ext cx="3832" cy="122202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3" name="Google Shape;166;p7">
            <a:extLst>
              <a:ext uri="{FF2B5EF4-FFF2-40B4-BE49-F238E27FC236}">
                <a16:creationId xmlns:a16="http://schemas.microsoft.com/office/drawing/2014/main" id="{94AAF875-E4E6-2E48-AFDF-6E8A68A33BD6}"/>
              </a:ext>
            </a:extLst>
          </p:cNvPr>
          <p:cNvCxnSpPr>
            <a:cxnSpLocks/>
          </p:cNvCxnSpPr>
          <p:nvPr/>
        </p:nvCxnSpPr>
        <p:spPr>
          <a:xfrm>
            <a:off x="9280264" y="1308971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4" name="Google Shape;166;p7">
            <a:extLst>
              <a:ext uri="{FF2B5EF4-FFF2-40B4-BE49-F238E27FC236}">
                <a16:creationId xmlns:a16="http://schemas.microsoft.com/office/drawing/2014/main" id="{A51DB796-EF41-384A-A47F-340F41370B47}"/>
              </a:ext>
            </a:extLst>
          </p:cNvPr>
          <p:cNvCxnSpPr>
            <a:cxnSpLocks/>
          </p:cNvCxnSpPr>
          <p:nvPr/>
        </p:nvCxnSpPr>
        <p:spPr>
          <a:xfrm>
            <a:off x="2797232" y="1254844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5" name="Google Shape;137;p5">
            <a:extLst>
              <a:ext uri="{FF2B5EF4-FFF2-40B4-BE49-F238E27FC236}">
                <a16:creationId xmlns:a16="http://schemas.microsoft.com/office/drawing/2014/main" id="{0CD86629-29FD-7341-AB37-9307C813B17D}"/>
              </a:ext>
            </a:extLst>
          </p:cNvPr>
          <p:cNvCxnSpPr>
            <a:cxnSpLocks/>
          </p:cNvCxnSpPr>
          <p:nvPr/>
        </p:nvCxnSpPr>
        <p:spPr>
          <a:xfrm>
            <a:off x="7684980" y="1160314"/>
            <a:ext cx="0" cy="682774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6" name="Google Shape;137;p5">
            <a:extLst>
              <a:ext uri="{FF2B5EF4-FFF2-40B4-BE49-F238E27FC236}">
                <a16:creationId xmlns:a16="http://schemas.microsoft.com/office/drawing/2014/main" id="{41771B85-9D9A-8744-B30B-40E969DBD55E}"/>
              </a:ext>
            </a:extLst>
          </p:cNvPr>
          <p:cNvCxnSpPr>
            <a:cxnSpLocks/>
          </p:cNvCxnSpPr>
          <p:nvPr/>
        </p:nvCxnSpPr>
        <p:spPr>
          <a:xfrm>
            <a:off x="8364917" y="1225512"/>
            <a:ext cx="0" cy="617576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7" name="Google Shape;137;p5">
            <a:extLst>
              <a:ext uri="{FF2B5EF4-FFF2-40B4-BE49-F238E27FC236}">
                <a16:creationId xmlns:a16="http://schemas.microsoft.com/office/drawing/2014/main" id="{7DFB0BAE-E16C-A547-A086-2E3F3E6FDD1B}"/>
              </a:ext>
            </a:extLst>
          </p:cNvPr>
          <p:cNvCxnSpPr>
            <a:cxnSpLocks/>
          </p:cNvCxnSpPr>
          <p:nvPr/>
        </p:nvCxnSpPr>
        <p:spPr>
          <a:xfrm>
            <a:off x="1997018" y="1180515"/>
            <a:ext cx="0" cy="632164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" name="Google Shape;137;p5">
            <a:extLst>
              <a:ext uri="{FF2B5EF4-FFF2-40B4-BE49-F238E27FC236}">
                <a16:creationId xmlns:a16="http://schemas.microsoft.com/office/drawing/2014/main" id="{8B4501F2-84DD-634D-BB90-AAD402430A19}"/>
              </a:ext>
            </a:extLst>
          </p:cNvPr>
          <p:cNvCxnSpPr>
            <a:cxnSpLocks/>
          </p:cNvCxnSpPr>
          <p:nvPr/>
        </p:nvCxnSpPr>
        <p:spPr>
          <a:xfrm flipH="1">
            <a:off x="2386142" y="1134311"/>
            <a:ext cx="2378" cy="974053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604544F1-46D4-044A-856F-5A83FC6078CC}"/>
              </a:ext>
            </a:extLst>
          </p:cNvPr>
          <p:cNvSpPr/>
          <p:nvPr/>
        </p:nvSpPr>
        <p:spPr>
          <a:xfrm>
            <a:off x="1999887" y="2086716"/>
            <a:ext cx="843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7648B35-A93E-BA45-841C-A637450457A4}"/>
              </a:ext>
            </a:extLst>
          </p:cNvPr>
          <p:cNvSpPr/>
          <p:nvPr/>
        </p:nvSpPr>
        <p:spPr>
          <a:xfrm>
            <a:off x="1535887" y="1703814"/>
            <a:ext cx="8502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595E256-7CF9-FB49-8CF4-E3DB4DCD55DF}"/>
              </a:ext>
            </a:extLst>
          </p:cNvPr>
          <p:cNvSpPr/>
          <p:nvPr/>
        </p:nvSpPr>
        <p:spPr>
          <a:xfrm>
            <a:off x="7219996" y="1771147"/>
            <a:ext cx="929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263CEE0-4732-DF4E-BBDE-2308958FA43F}"/>
              </a:ext>
            </a:extLst>
          </p:cNvPr>
          <p:cNvSpPr/>
          <p:nvPr/>
        </p:nvSpPr>
        <p:spPr>
          <a:xfrm>
            <a:off x="7979090" y="1812679"/>
            <a:ext cx="843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A0394EF-9AEF-A340-90CB-BF93B31262E8}"/>
              </a:ext>
            </a:extLst>
          </p:cNvPr>
          <p:cNvSpPr/>
          <p:nvPr/>
        </p:nvSpPr>
        <p:spPr>
          <a:xfrm>
            <a:off x="10028083" y="2671943"/>
            <a:ext cx="14318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جَهَّزَ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يُجَهِّزُ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جَهِّزْ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A3DDD48-6AA6-EF44-BB29-32827A9189A8}"/>
              </a:ext>
            </a:extLst>
          </p:cNvPr>
          <p:cNvSpPr/>
          <p:nvPr/>
        </p:nvSpPr>
        <p:spPr>
          <a:xfrm>
            <a:off x="6899324" y="1861546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4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A19DA89-09E2-2043-9BF3-C70B3368A918}"/>
              </a:ext>
            </a:extLst>
          </p:cNvPr>
          <p:cNvSpPr/>
          <p:nvPr/>
        </p:nvSpPr>
        <p:spPr>
          <a:xfrm>
            <a:off x="10106617" y="3048846"/>
            <a:ext cx="11929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prepare/ </a:t>
            </a:r>
          </a:p>
          <a:p>
            <a:r>
              <a:rPr lang="en-GB" sz="1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equip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9799FE8-03AE-6742-AC78-FA2CEE3269AF}"/>
              </a:ext>
            </a:extLst>
          </p:cNvPr>
          <p:cNvSpPr txBox="1"/>
          <p:nvPr/>
        </p:nvSpPr>
        <p:spPr>
          <a:xfrm>
            <a:off x="8799134" y="2044345"/>
            <a:ext cx="8258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جر </a:t>
            </a:r>
            <a:endParaRPr lang="en-US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3" name="Google Shape;408;p18">
            <a:extLst>
              <a:ext uri="{FF2B5EF4-FFF2-40B4-BE49-F238E27FC236}">
                <a16:creationId xmlns:a16="http://schemas.microsoft.com/office/drawing/2014/main" id="{59782D9C-5AA0-C646-970D-57D979D6D1F5}"/>
              </a:ext>
            </a:extLst>
          </p:cNvPr>
          <p:cNvSpPr/>
          <p:nvPr/>
        </p:nvSpPr>
        <p:spPr>
          <a:xfrm rot="5400000">
            <a:off x="7846158" y="1841948"/>
            <a:ext cx="254441" cy="165150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4" name="Google Shape;408;p18">
            <a:extLst>
              <a:ext uri="{FF2B5EF4-FFF2-40B4-BE49-F238E27FC236}">
                <a16:creationId xmlns:a16="http://schemas.microsoft.com/office/drawing/2014/main" id="{5012C152-3592-6F47-A2EE-27479CEE282C}"/>
              </a:ext>
            </a:extLst>
          </p:cNvPr>
          <p:cNvSpPr/>
          <p:nvPr/>
        </p:nvSpPr>
        <p:spPr>
          <a:xfrm rot="5400000">
            <a:off x="8132933" y="2111850"/>
            <a:ext cx="241214" cy="221183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AC16D67-723F-724F-BB5A-E960F3A20F88}"/>
              </a:ext>
            </a:extLst>
          </p:cNvPr>
          <p:cNvSpPr/>
          <p:nvPr/>
        </p:nvSpPr>
        <p:spPr>
          <a:xfrm>
            <a:off x="7908825" y="3302269"/>
            <a:ext cx="713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Google Shape;408;p18">
            <a:extLst>
              <a:ext uri="{FF2B5EF4-FFF2-40B4-BE49-F238E27FC236}">
                <a16:creationId xmlns:a16="http://schemas.microsoft.com/office/drawing/2014/main" id="{6A77007F-3CB3-104E-A65A-855E956B8B40}"/>
              </a:ext>
            </a:extLst>
          </p:cNvPr>
          <p:cNvSpPr/>
          <p:nvPr/>
        </p:nvSpPr>
        <p:spPr>
          <a:xfrm rot="5400000">
            <a:off x="8961515" y="2251560"/>
            <a:ext cx="247063" cy="343809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8" name="Google Shape;502;p24">
            <a:extLst>
              <a:ext uri="{FF2B5EF4-FFF2-40B4-BE49-F238E27FC236}">
                <a16:creationId xmlns:a16="http://schemas.microsoft.com/office/drawing/2014/main" id="{F1BE80BD-7C90-BB4F-B300-7AF97A112997}"/>
              </a:ext>
            </a:extLst>
          </p:cNvPr>
          <p:cNvCxnSpPr>
            <a:cxnSpLocks/>
          </p:cNvCxnSpPr>
          <p:nvPr/>
        </p:nvCxnSpPr>
        <p:spPr>
          <a:xfrm>
            <a:off x="7111708" y="1135818"/>
            <a:ext cx="0" cy="2809325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69" name="Google Shape;502;p24">
            <a:extLst>
              <a:ext uri="{FF2B5EF4-FFF2-40B4-BE49-F238E27FC236}">
                <a16:creationId xmlns:a16="http://schemas.microsoft.com/office/drawing/2014/main" id="{3CF76D0D-2691-8C46-B042-6E3B3E5DE687}"/>
              </a:ext>
            </a:extLst>
          </p:cNvPr>
          <p:cNvCxnSpPr>
            <a:cxnSpLocks/>
          </p:cNvCxnSpPr>
          <p:nvPr/>
        </p:nvCxnSpPr>
        <p:spPr>
          <a:xfrm>
            <a:off x="5553193" y="1199430"/>
            <a:ext cx="0" cy="3114618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B37E5D56-16E6-2240-98C4-40881B68F3E8}"/>
              </a:ext>
            </a:extLst>
          </p:cNvPr>
          <p:cNvSpPr/>
          <p:nvPr/>
        </p:nvSpPr>
        <p:spPr>
          <a:xfrm>
            <a:off x="5553193" y="2595009"/>
            <a:ext cx="8322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غَزَا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يَغْزُو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2" name="Google Shape;502;p24">
            <a:extLst>
              <a:ext uri="{FF2B5EF4-FFF2-40B4-BE49-F238E27FC236}">
                <a16:creationId xmlns:a16="http://schemas.microsoft.com/office/drawing/2014/main" id="{D1105841-F308-514D-9B73-AA7A40628AB8}"/>
              </a:ext>
            </a:extLst>
          </p:cNvPr>
          <p:cNvCxnSpPr>
            <a:cxnSpLocks/>
          </p:cNvCxnSpPr>
          <p:nvPr/>
        </p:nvCxnSpPr>
        <p:spPr>
          <a:xfrm>
            <a:off x="6054291" y="1162207"/>
            <a:ext cx="3832" cy="75248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33300A9F-406D-C04C-AEA1-A4D88F5771DE}"/>
              </a:ext>
            </a:extLst>
          </p:cNvPr>
          <p:cNvSpPr/>
          <p:nvPr/>
        </p:nvSpPr>
        <p:spPr>
          <a:xfrm>
            <a:off x="2441159" y="1835383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4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D5955E2-0AD2-0D44-AF70-822E2DC5B795}"/>
              </a:ext>
            </a:extLst>
          </p:cNvPr>
          <p:cNvSpPr/>
          <p:nvPr/>
        </p:nvSpPr>
        <p:spPr>
          <a:xfrm>
            <a:off x="5522730" y="2970864"/>
            <a:ext cx="112242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take </a:t>
            </a:r>
          </a:p>
          <a:p>
            <a:r>
              <a:rPr lang="en-GB" sz="1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part </a:t>
            </a:r>
          </a:p>
          <a:p>
            <a:r>
              <a:rPr lang="en-GB" sz="1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in fighting  </a:t>
            </a:r>
          </a:p>
        </p:txBody>
      </p:sp>
      <p:cxnSp>
        <p:nvCxnSpPr>
          <p:cNvPr id="78" name="Google Shape;502;p24">
            <a:extLst>
              <a:ext uri="{FF2B5EF4-FFF2-40B4-BE49-F238E27FC236}">
                <a16:creationId xmlns:a16="http://schemas.microsoft.com/office/drawing/2014/main" id="{1B30E986-4F30-FB48-B682-278607D5E685}"/>
              </a:ext>
            </a:extLst>
          </p:cNvPr>
          <p:cNvCxnSpPr>
            <a:cxnSpLocks/>
          </p:cNvCxnSpPr>
          <p:nvPr/>
        </p:nvCxnSpPr>
        <p:spPr>
          <a:xfrm flipH="1">
            <a:off x="5128803" y="1199430"/>
            <a:ext cx="5408" cy="2425209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FA945224-CE2E-6042-AE5C-91B35DE62F42}"/>
              </a:ext>
            </a:extLst>
          </p:cNvPr>
          <p:cNvSpPr/>
          <p:nvPr/>
        </p:nvSpPr>
        <p:spPr>
          <a:xfrm>
            <a:off x="3081776" y="4052438"/>
            <a:ext cx="625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400" dirty="0">
              <a:solidFill>
                <a:srgbClr val="5E5E5E"/>
              </a:solidFill>
            </a:endParaRPr>
          </a:p>
        </p:txBody>
      </p:sp>
      <p:cxnSp>
        <p:nvCxnSpPr>
          <p:cNvPr id="81" name="Google Shape;502;p24">
            <a:extLst>
              <a:ext uri="{FF2B5EF4-FFF2-40B4-BE49-F238E27FC236}">
                <a16:creationId xmlns:a16="http://schemas.microsoft.com/office/drawing/2014/main" id="{F6E0CCE7-A074-5847-9736-A88F038948FA}"/>
              </a:ext>
            </a:extLst>
          </p:cNvPr>
          <p:cNvCxnSpPr>
            <a:cxnSpLocks/>
          </p:cNvCxnSpPr>
          <p:nvPr/>
        </p:nvCxnSpPr>
        <p:spPr>
          <a:xfrm>
            <a:off x="3463514" y="1225511"/>
            <a:ext cx="3832" cy="75248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E2CB6279-FE55-884D-9464-ABDA582ABB17}"/>
              </a:ext>
            </a:extLst>
          </p:cNvPr>
          <p:cNvSpPr txBox="1"/>
          <p:nvPr/>
        </p:nvSpPr>
        <p:spPr>
          <a:xfrm>
            <a:off x="3124337" y="1846842"/>
            <a:ext cx="761747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</a:p>
        </p:txBody>
      </p:sp>
      <p:sp>
        <p:nvSpPr>
          <p:cNvPr id="83" name="Google Shape;408;p18">
            <a:extLst>
              <a:ext uri="{FF2B5EF4-FFF2-40B4-BE49-F238E27FC236}">
                <a16:creationId xmlns:a16="http://schemas.microsoft.com/office/drawing/2014/main" id="{478BB6A4-0B28-7C4A-96CA-7220E4C4AE9A}"/>
              </a:ext>
            </a:extLst>
          </p:cNvPr>
          <p:cNvSpPr/>
          <p:nvPr/>
        </p:nvSpPr>
        <p:spPr>
          <a:xfrm rot="5400000">
            <a:off x="2061677" y="2163641"/>
            <a:ext cx="200807" cy="102729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8946580-6DD1-064F-8617-DF582E872570}"/>
              </a:ext>
            </a:extLst>
          </p:cNvPr>
          <p:cNvSpPr txBox="1"/>
          <p:nvPr/>
        </p:nvSpPr>
        <p:spPr>
          <a:xfrm>
            <a:off x="1851621" y="2670532"/>
            <a:ext cx="6415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8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مجرور</a:t>
            </a:r>
            <a:endParaRPr lang="en-GB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AE" sz="2800" dirty="0">
                <a:ln>
                  <a:solidFill>
                    <a:schemeClr val="accent4"/>
                  </a:solidFill>
                </a:ln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endParaRPr lang="en-US" sz="2800" dirty="0">
              <a:ln>
                <a:solidFill>
                  <a:schemeClr val="accent4"/>
                </a:solidFill>
              </a:ln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5" name="Google Shape;408;p18">
            <a:extLst>
              <a:ext uri="{FF2B5EF4-FFF2-40B4-BE49-F238E27FC236}">
                <a16:creationId xmlns:a16="http://schemas.microsoft.com/office/drawing/2014/main" id="{F3393EFD-4658-B140-B013-DD68320EB8E1}"/>
              </a:ext>
            </a:extLst>
          </p:cNvPr>
          <p:cNvSpPr/>
          <p:nvPr/>
        </p:nvSpPr>
        <p:spPr>
          <a:xfrm rot="5400000">
            <a:off x="2228082" y="2433811"/>
            <a:ext cx="228260" cy="144947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1F3C2DC-92DB-B240-B12D-485BF4437777}"/>
              </a:ext>
            </a:extLst>
          </p:cNvPr>
          <p:cNvSpPr/>
          <p:nvPr/>
        </p:nvSpPr>
        <p:spPr>
          <a:xfrm>
            <a:off x="1981100" y="3211237"/>
            <a:ext cx="713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1400" dirty="0">
              <a:solidFill>
                <a:srgbClr val="0070C0"/>
              </a:solidFill>
            </a:endParaRPr>
          </a:p>
        </p:txBody>
      </p:sp>
      <p:cxnSp>
        <p:nvCxnSpPr>
          <p:cNvPr id="87" name="Google Shape;502;p24">
            <a:extLst>
              <a:ext uri="{FF2B5EF4-FFF2-40B4-BE49-F238E27FC236}">
                <a16:creationId xmlns:a16="http://schemas.microsoft.com/office/drawing/2014/main" id="{17FB58D3-B3AF-404B-AC45-590DBC3D1A14}"/>
              </a:ext>
            </a:extLst>
          </p:cNvPr>
          <p:cNvCxnSpPr>
            <a:cxnSpLocks/>
          </p:cNvCxnSpPr>
          <p:nvPr/>
        </p:nvCxnSpPr>
        <p:spPr>
          <a:xfrm>
            <a:off x="1505901" y="1073422"/>
            <a:ext cx="0" cy="2604443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F727F4AA-09F7-1C4F-96AF-E601064BF09E}"/>
              </a:ext>
            </a:extLst>
          </p:cNvPr>
          <p:cNvSpPr/>
          <p:nvPr/>
        </p:nvSpPr>
        <p:spPr>
          <a:xfrm>
            <a:off x="1205273" y="3651652"/>
            <a:ext cx="7574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جزاء</a:t>
            </a:r>
            <a:endParaRPr lang="en-GB" sz="2000" dirty="0">
              <a:solidFill>
                <a:srgbClr val="5E5E5E"/>
              </a:solidFill>
            </a:endParaRPr>
          </a:p>
        </p:txBody>
      </p:sp>
      <p:cxnSp>
        <p:nvCxnSpPr>
          <p:cNvPr id="92" name="Google Shape;502;p24">
            <a:extLst>
              <a:ext uri="{FF2B5EF4-FFF2-40B4-BE49-F238E27FC236}">
                <a16:creationId xmlns:a16="http://schemas.microsoft.com/office/drawing/2014/main" id="{6E26C47A-AAFC-6E4C-94B5-A1C0BF4152DD}"/>
              </a:ext>
            </a:extLst>
          </p:cNvPr>
          <p:cNvCxnSpPr>
            <a:cxnSpLocks/>
          </p:cNvCxnSpPr>
          <p:nvPr/>
        </p:nvCxnSpPr>
        <p:spPr>
          <a:xfrm flipH="1">
            <a:off x="529359" y="1197732"/>
            <a:ext cx="10592" cy="157871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0C604E11-21A0-4445-95CA-272AEE1358BB}"/>
              </a:ext>
            </a:extLst>
          </p:cNvPr>
          <p:cNvSpPr/>
          <p:nvPr/>
        </p:nvSpPr>
        <p:spPr>
          <a:xfrm>
            <a:off x="-2932260" y="2733134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4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6" name="Google Shape;408;p18">
            <a:extLst>
              <a:ext uri="{FF2B5EF4-FFF2-40B4-BE49-F238E27FC236}">
                <a16:creationId xmlns:a16="http://schemas.microsoft.com/office/drawing/2014/main" id="{7AAFC40E-8DFA-174D-AA92-6B44F979A732}"/>
              </a:ext>
            </a:extLst>
          </p:cNvPr>
          <p:cNvSpPr/>
          <p:nvPr/>
        </p:nvSpPr>
        <p:spPr>
          <a:xfrm rot="5400000">
            <a:off x="638407" y="3359389"/>
            <a:ext cx="146696" cy="109384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1E62681-A227-A741-BC46-66172616D35A}"/>
              </a:ext>
            </a:extLst>
          </p:cNvPr>
          <p:cNvSpPr/>
          <p:nvPr/>
        </p:nvSpPr>
        <p:spPr>
          <a:xfrm>
            <a:off x="539951" y="3981523"/>
            <a:ext cx="595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8" name="Curved Up Arrow 97">
            <a:extLst>
              <a:ext uri="{FF2B5EF4-FFF2-40B4-BE49-F238E27FC236}">
                <a16:creationId xmlns:a16="http://schemas.microsoft.com/office/drawing/2014/main" id="{04D206DA-C6B4-EC4F-B7CE-F9F67EEAF5F1}"/>
              </a:ext>
            </a:extLst>
          </p:cNvPr>
          <p:cNvSpPr/>
          <p:nvPr/>
        </p:nvSpPr>
        <p:spPr>
          <a:xfrm>
            <a:off x="2622528" y="3474909"/>
            <a:ext cx="1714121" cy="220169"/>
          </a:xfrm>
          <a:prstGeom prst="curvedUpArrow">
            <a:avLst>
              <a:gd name="adj1" fmla="val 7199"/>
              <a:gd name="adj2" fmla="val 47676"/>
              <a:gd name="adj3" fmla="val 45345"/>
            </a:avLst>
          </a:prstGeom>
          <a:solidFill>
            <a:srgbClr val="0070C0"/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D4FC0C6-3193-A34A-BFA6-A5F73034F32D}"/>
              </a:ext>
            </a:extLst>
          </p:cNvPr>
          <p:cNvSpPr/>
          <p:nvPr/>
        </p:nvSpPr>
        <p:spPr>
          <a:xfrm>
            <a:off x="3931678" y="2497753"/>
            <a:ext cx="1095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خَلَّفَ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يُخَلِّفُ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3285DC16-5001-5C43-B908-406463C47DFA}"/>
              </a:ext>
            </a:extLst>
          </p:cNvPr>
          <p:cNvSpPr/>
          <p:nvPr/>
        </p:nvSpPr>
        <p:spPr>
          <a:xfrm>
            <a:off x="847471" y="1692866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4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101" name="Google Shape;502;p24">
            <a:extLst>
              <a:ext uri="{FF2B5EF4-FFF2-40B4-BE49-F238E27FC236}">
                <a16:creationId xmlns:a16="http://schemas.microsoft.com/office/drawing/2014/main" id="{03B8D0A0-AE06-CE43-9D27-F86860212C83}"/>
              </a:ext>
            </a:extLst>
          </p:cNvPr>
          <p:cNvCxnSpPr>
            <a:cxnSpLocks/>
          </p:cNvCxnSpPr>
          <p:nvPr/>
        </p:nvCxnSpPr>
        <p:spPr>
          <a:xfrm>
            <a:off x="4452359" y="1186950"/>
            <a:ext cx="1916" cy="64453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CF7A5B0-E54C-A64B-95D9-341643AACEF8}"/>
              </a:ext>
            </a:extLst>
          </p:cNvPr>
          <p:cNvSpPr/>
          <p:nvPr/>
        </p:nvSpPr>
        <p:spPr>
          <a:xfrm>
            <a:off x="3806915" y="2943619"/>
            <a:ext cx="1353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look after  </a:t>
            </a:r>
          </a:p>
        </p:txBody>
      </p:sp>
      <p:sp>
        <p:nvSpPr>
          <p:cNvPr id="106" name="Google Shape;408;p18">
            <a:extLst>
              <a:ext uri="{FF2B5EF4-FFF2-40B4-BE49-F238E27FC236}">
                <a16:creationId xmlns:a16="http://schemas.microsoft.com/office/drawing/2014/main" id="{45CA77DE-8837-2F49-87B0-4FF801EF0CFD}"/>
              </a:ext>
            </a:extLst>
          </p:cNvPr>
          <p:cNvSpPr/>
          <p:nvPr/>
        </p:nvSpPr>
        <p:spPr>
          <a:xfrm rot="5400000">
            <a:off x="3175112" y="2524219"/>
            <a:ext cx="266076" cy="288356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9" name="Google Shape;408;p18">
            <a:extLst>
              <a:ext uri="{FF2B5EF4-FFF2-40B4-BE49-F238E27FC236}">
                <a16:creationId xmlns:a16="http://schemas.microsoft.com/office/drawing/2014/main" id="{E988307D-811D-1A42-B2C8-BB3A15783214}"/>
              </a:ext>
            </a:extLst>
          </p:cNvPr>
          <p:cNvSpPr/>
          <p:nvPr/>
        </p:nvSpPr>
        <p:spPr>
          <a:xfrm rot="5400000">
            <a:off x="6354352" y="3406880"/>
            <a:ext cx="146696" cy="109384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1" name="Google Shape;408;p18">
            <a:extLst>
              <a:ext uri="{FF2B5EF4-FFF2-40B4-BE49-F238E27FC236}">
                <a16:creationId xmlns:a16="http://schemas.microsoft.com/office/drawing/2014/main" id="{B288D876-CAC4-4E43-B038-BF2EDC501E67}"/>
              </a:ext>
            </a:extLst>
          </p:cNvPr>
          <p:cNvSpPr/>
          <p:nvPr/>
        </p:nvSpPr>
        <p:spPr>
          <a:xfrm rot="5400000">
            <a:off x="8842225" y="1868713"/>
            <a:ext cx="196283" cy="582178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2" name="Google Shape;408;p18">
            <a:extLst>
              <a:ext uri="{FF2B5EF4-FFF2-40B4-BE49-F238E27FC236}">
                <a16:creationId xmlns:a16="http://schemas.microsoft.com/office/drawing/2014/main" id="{9C3FBD7E-3884-BB44-AC98-137AFBD9762B}"/>
              </a:ext>
            </a:extLst>
          </p:cNvPr>
          <p:cNvSpPr/>
          <p:nvPr/>
        </p:nvSpPr>
        <p:spPr>
          <a:xfrm rot="5400000">
            <a:off x="2618915" y="2167484"/>
            <a:ext cx="273525" cy="514700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D952B0-2E8D-42C8-BD05-DEFE234A9326}"/>
              </a:ext>
            </a:extLst>
          </p:cNvPr>
          <p:cNvSpPr/>
          <p:nvPr/>
        </p:nvSpPr>
        <p:spPr>
          <a:xfrm>
            <a:off x="10897623" y="3770123"/>
            <a:ext cx="10005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8E6A40-6B9A-442C-A46F-2762208A3694}"/>
              </a:ext>
            </a:extLst>
          </p:cNvPr>
          <p:cNvSpPr/>
          <p:nvPr/>
        </p:nvSpPr>
        <p:spPr>
          <a:xfrm>
            <a:off x="4618028" y="3451599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ED3F2E-2F68-476D-83F4-3BFC9C6EDCD0}"/>
              </a:ext>
            </a:extLst>
          </p:cNvPr>
          <p:cNvSpPr txBox="1"/>
          <p:nvPr/>
        </p:nvSpPr>
        <p:spPr>
          <a:xfrm>
            <a:off x="1798366" y="322903"/>
            <a:ext cx="4448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و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خَلَّفَ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غَازِيًا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فِيْ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أَهْلِهِ</a:t>
            </a:r>
            <a:r>
              <a:rPr lang="ar-SA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endParaRPr lang="en-GB" sz="4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415E49-918E-4C3C-AA6A-479625550A5E}"/>
              </a:ext>
            </a:extLst>
          </p:cNvPr>
          <p:cNvSpPr txBox="1"/>
          <p:nvPr/>
        </p:nvSpPr>
        <p:spPr>
          <a:xfrm>
            <a:off x="371971" y="328548"/>
            <a:ext cx="1616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فَقَدْ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غَزَا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463744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2738D-CDBD-8940-8E59-9540589B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86" y="6002161"/>
            <a:ext cx="10058400" cy="1408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200.He who lives in the desert becomes harsh,  he who follows hunting becomes negligent and he who goes to a ruler, falls into trials.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011D9D-02CA-1042-A734-0BF1F8DF406D}"/>
              </a:ext>
            </a:extLst>
          </p:cNvPr>
          <p:cNvSpPr txBox="1"/>
          <p:nvPr/>
        </p:nvSpPr>
        <p:spPr>
          <a:xfrm>
            <a:off x="7566097" y="3381798"/>
            <a:ext cx="103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عطف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115F25-7231-0E49-A73B-0CE541925443}"/>
              </a:ext>
            </a:extLst>
          </p:cNvPr>
          <p:cNvSpPr txBox="1"/>
          <p:nvPr/>
        </p:nvSpPr>
        <p:spPr>
          <a:xfrm>
            <a:off x="9513148" y="4589489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 عليه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0742B7-2F9C-6A40-A113-3DE2159D71A1}"/>
              </a:ext>
            </a:extLst>
          </p:cNvPr>
          <p:cNvSpPr txBox="1"/>
          <p:nvPr/>
        </p:nvSpPr>
        <p:spPr>
          <a:xfrm>
            <a:off x="5772102" y="4595907"/>
            <a:ext cx="92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F281D-525F-4940-BCF0-8D4F4F966A90}"/>
              </a:ext>
            </a:extLst>
          </p:cNvPr>
          <p:cNvSpPr/>
          <p:nvPr/>
        </p:nvSpPr>
        <p:spPr>
          <a:xfrm>
            <a:off x="4730051" y="398874"/>
            <a:ext cx="70920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سَكَنَ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الْبَادِيَةَ</a:t>
            </a:r>
            <a:r>
              <a:rPr lang="ar-SA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جَفَا</a:t>
            </a:r>
            <a:r>
              <a:rPr lang="ar-SA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مَنِ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اتَّبَعَ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الصَّيْدَ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غَفَلَ</a:t>
            </a:r>
            <a:endParaRPr lang="en-GB" sz="4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42" name="Google Shape;502;p24">
            <a:extLst>
              <a:ext uri="{FF2B5EF4-FFF2-40B4-BE49-F238E27FC236}">
                <a16:creationId xmlns:a16="http://schemas.microsoft.com/office/drawing/2014/main" id="{AA296ED5-1DE5-E549-8097-8E34181A6D00}"/>
              </a:ext>
            </a:extLst>
          </p:cNvPr>
          <p:cNvCxnSpPr>
            <a:cxnSpLocks/>
          </p:cNvCxnSpPr>
          <p:nvPr/>
        </p:nvCxnSpPr>
        <p:spPr>
          <a:xfrm>
            <a:off x="11459885" y="1254844"/>
            <a:ext cx="0" cy="239789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2EE29ABE-6988-D745-8C00-69814FA831FE}"/>
              </a:ext>
            </a:extLst>
          </p:cNvPr>
          <p:cNvSpPr/>
          <p:nvPr/>
        </p:nvSpPr>
        <p:spPr>
          <a:xfrm>
            <a:off x="6899324" y="1861546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45" name="Google Shape;502;p24">
            <a:extLst>
              <a:ext uri="{FF2B5EF4-FFF2-40B4-BE49-F238E27FC236}">
                <a16:creationId xmlns:a16="http://schemas.microsoft.com/office/drawing/2014/main" id="{8CB2B783-01D1-7D49-8F98-8FE89264EB3A}"/>
              </a:ext>
            </a:extLst>
          </p:cNvPr>
          <p:cNvCxnSpPr>
            <a:cxnSpLocks/>
          </p:cNvCxnSpPr>
          <p:nvPr/>
        </p:nvCxnSpPr>
        <p:spPr>
          <a:xfrm>
            <a:off x="10649903" y="1225512"/>
            <a:ext cx="3832" cy="75248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6" name="Google Shape;502;p24">
            <a:extLst>
              <a:ext uri="{FF2B5EF4-FFF2-40B4-BE49-F238E27FC236}">
                <a16:creationId xmlns:a16="http://schemas.microsoft.com/office/drawing/2014/main" id="{76C5E90F-3D28-8B48-8309-92225E2B69FC}"/>
              </a:ext>
            </a:extLst>
          </p:cNvPr>
          <p:cNvCxnSpPr>
            <a:cxnSpLocks/>
          </p:cNvCxnSpPr>
          <p:nvPr/>
        </p:nvCxnSpPr>
        <p:spPr>
          <a:xfrm>
            <a:off x="9513148" y="1207420"/>
            <a:ext cx="3832" cy="75248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3E61E85-7BDE-B445-9841-26F216AB0645}"/>
              </a:ext>
            </a:extLst>
          </p:cNvPr>
          <p:cNvSpPr txBox="1"/>
          <p:nvPr/>
        </p:nvSpPr>
        <p:spPr>
          <a:xfrm>
            <a:off x="9179387" y="1992453"/>
            <a:ext cx="761747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94B8279-11F8-6D4C-A61B-84736FE97B7A}"/>
              </a:ext>
            </a:extLst>
          </p:cNvPr>
          <p:cNvSpPr/>
          <p:nvPr/>
        </p:nvSpPr>
        <p:spPr>
          <a:xfrm>
            <a:off x="9482718" y="2728017"/>
            <a:ext cx="2237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dirty="0">
                <a:solidFill>
                  <a:srgbClr val="0970AC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سَكَنَ- يَسْكُنُ- اُسْكُنْ</a:t>
            </a:r>
            <a:endParaRPr lang="ar-AE" sz="2400" b="0" i="0" u="none" strike="noStrike" dirty="0">
              <a:solidFill>
                <a:srgbClr val="0970AC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701E846-7337-3C4E-B3BB-355E616A1948}"/>
              </a:ext>
            </a:extLst>
          </p:cNvPr>
          <p:cNvSpPr/>
          <p:nvPr/>
        </p:nvSpPr>
        <p:spPr>
          <a:xfrm>
            <a:off x="9845225" y="3104894"/>
            <a:ext cx="1917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970AC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live </a:t>
            </a:r>
            <a:endParaRPr lang="ar-AE" b="0" i="0" u="none" strike="noStrike" dirty="0">
              <a:solidFill>
                <a:srgbClr val="0970AC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9" name="Google Shape;408;p18">
            <a:extLst>
              <a:ext uri="{FF2B5EF4-FFF2-40B4-BE49-F238E27FC236}">
                <a16:creationId xmlns:a16="http://schemas.microsoft.com/office/drawing/2014/main" id="{856E2A9B-41B7-7143-B60C-7D7969738B91}"/>
              </a:ext>
            </a:extLst>
          </p:cNvPr>
          <p:cNvSpPr/>
          <p:nvPr/>
        </p:nvSpPr>
        <p:spPr>
          <a:xfrm rot="5400000">
            <a:off x="10227958" y="2787667"/>
            <a:ext cx="326791" cy="181727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2AB3491-2CF7-464E-A864-A6936278DA6B}"/>
              </a:ext>
            </a:extLst>
          </p:cNvPr>
          <p:cNvSpPr/>
          <p:nvPr/>
        </p:nvSpPr>
        <p:spPr>
          <a:xfrm>
            <a:off x="10018708" y="3859700"/>
            <a:ext cx="625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cxnSp>
        <p:nvCxnSpPr>
          <p:cNvPr id="51" name="Google Shape;502;p24">
            <a:extLst>
              <a:ext uri="{FF2B5EF4-FFF2-40B4-BE49-F238E27FC236}">
                <a16:creationId xmlns:a16="http://schemas.microsoft.com/office/drawing/2014/main" id="{52603ACC-48D9-D948-AAE5-4951E43985F9}"/>
              </a:ext>
            </a:extLst>
          </p:cNvPr>
          <p:cNvCxnSpPr>
            <a:cxnSpLocks/>
          </p:cNvCxnSpPr>
          <p:nvPr/>
        </p:nvCxnSpPr>
        <p:spPr>
          <a:xfrm>
            <a:off x="8700070" y="1146031"/>
            <a:ext cx="0" cy="96758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3" name="Google Shape;502;p24">
            <a:extLst>
              <a:ext uri="{FF2B5EF4-FFF2-40B4-BE49-F238E27FC236}">
                <a16:creationId xmlns:a16="http://schemas.microsoft.com/office/drawing/2014/main" id="{D2B033A2-C3E2-FF4F-B95F-071433030FF6}"/>
              </a:ext>
            </a:extLst>
          </p:cNvPr>
          <p:cNvCxnSpPr>
            <a:cxnSpLocks/>
          </p:cNvCxnSpPr>
          <p:nvPr/>
        </p:nvCxnSpPr>
        <p:spPr>
          <a:xfrm>
            <a:off x="7966609" y="1146031"/>
            <a:ext cx="0" cy="2282969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F220A3F9-EABA-5D49-9628-68375E245ADF}"/>
              </a:ext>
            </a:extLst>
          </p:cNvPr>
          <p:cNvSpPr/>
          <p:nvPr/>
        </p:nvSpPr>
        <p:spPr>
          <a:xfrm>
            <a:off x="8075631" y="2766405"/>
            <a:ext cx="1051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جَفَا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يَجْفُو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C11B0D0-B224-A24A-927F-A7F497CEA1C1}"/>
              </a:ext>
            </a:extLst>
          </p:cNvPr>
          <p:cNvSpPr/>
          <p:nvPr/>
        </p:nvSpPr>
        <p:spPr>
          <a:xfrm>
            <a:off x="4917839" y="1969126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F80314A-19A5-614C-B271-DDC8DC8518E2}"/>
              </a:ext>
            </a:extLst>
          </p:cNvPr>
          <p:cNvSpPr/>
          <p:nvPr/>
        </p:nvSpPr>
        <p:spPr>
          <a:xfrm>
            <a:off x="8033050" y="3154800"/>
            <a:ext cx="1917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970AC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 harsh </a:t>
            </a:r>
            <a:endParaRPr lang="ar-AE" b="0" i="0" u="none" strike="noStrike" dirty="0">
              <a:solidFill>
                <a:srgbClr val="0970AC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9" name="Google Shape;408;p18">
            <a:extLst>
              <a:ext uri="{FF2B5EF4-FFF2-40B4-BE49-F238E27FC236}">
                <a16:creationId xmlns:a16="http://schemas.microsoft.com/office/drawing/2014/main" id="{C4D168A7-22D8-C04E-BEF1-418603FFCDE9}"/>
              </a:ext>
            </a:extLst>
          </p:cNvPr>
          <p:cNvSpPr/>
          <p:nvPr/>
        </p:nvSpPr>
        <p:spPr>
          <a:xfrm rot="5400000">
            <a:off x="8646282" y="3112850"/>
            <a:ext cx="326790" cy="119610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9647123-4220-CE4C-9E9D-F71F7DD6919D}"/>
              </a:ext>
            </a:extLst>
          </p:cNvPr>
          <p:cNvSpPr/>
          <p:nvPr/>
        </p:nvSpPr>
        <p:spPr>
          <a:xfrm>
            <a:off x="8529407" y="3830917"/>
            <a:ext cx="595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3B3DB3E-3166-9D45-B36C-44CA3ADA8825}"/>
              </a:ext>
            </a:extLst>
          </p:cNvPr>
          <p:cNvSpPr/>
          <p:nvPr/>
        </p:nvSpPr>
        <p:spPr>
          <a:xfrm>
            <a:off x="4730051" y="3778188"/>
            <a:ext cx="595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3" name="Google Shape;502;p24">
            <a:extLst>
              <a:ext uri="{FF2B5EF4-FFF2-40B4-BE49-F238E27FC236}">
                <a16:creationId xmlns:a16="http://schemas.microsoft.com/office/drawing/2014/main" id="{E10E39B2-04DD-D44F-9458-B77588DF4317}"/>
              </a:ext>
            </a:extLst>
          </p:cNvPr>
          <p:cNvCxnSpPr>
            <a:cxnSpLocks/>
          </p:cNvCxnSpPr>
          <p:nvPr/>
        </p:nvCxnSpPr>
        <p:spPr>
          <a:xfrm>
            <a:off x="7415039" y="1254844"/>
            <a:ext cx="0" cy="185005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66" name="Google Shape;502;p24">
            <a:extLst>
              <a:ext uri="{FF2B5EF4-FFF2-40B4-BE49-F238E27FC236}">
                <a16:creationId xmlns:a16="http://schemas.microsoft.com/office/drawing/2014/main" id="{9052C916-FDD9-EE45-B168-59F952497B5F}"/>
              </a:ext>
            </a:extLst>
          </p:cNvPr>
          <p:cNvCxnSpPr>
            <a:cxnSpLocks/>
          </p:cNvCxnSpPr>
          <p:nvPr/>
        </p:nvCxnSpPr>
        <p:spPr>
          <a:xfrm>
            <a:off x="5719526" y="1146031"/>
            <a:ext cx="0" cy="813878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7" name="Google Shape;502;p24">
            <a:extLst>
              <a:ext uri="{FF2B5EF4-FFF2-40B4-BE49-F238E27FC236}">
                <a16:creationId xmlns:a16="http://schemas.microsoft.com/office/drawing/2014/main" id="{00AAE232-5E61-8047-8204-633A1E8409B7}"/>
              </a:ext>
            </a:extLst>
          </p:cNvPr>
          <p:cNvCxnSpPr>
            <a:cxnSpLocks/>
          </p:cNvCxnSpPr>
          <p:nvPr/>
        </p:nvCxnSpPr>
        <p:spPr>
          <a:xfrm>
            <a:off x="6758427" y="1286481"/>
            <a:ext cx="9813" cy="57506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5D6DD8B1-A59F-C94A-9707-F5D4E5B81834}"/>
              </a:ext>
            </a:extLst>
          </p:cNvPr>
          <p:cNvSpPr txBox="1"/>
          <p:nvPr/>
        </p:nvSpPr>
        <p:spPr>
          <a:xfrm>
            <a:off x="5345323" y="1892369"/>
            <a:ext cx="761747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8504770-DEA8-4543-8DC3-358F5576FB89}"/>
              </a:ext>
            </a:extLst>
          </p:cNvPr>
          <p:cNvSpPr/>
          <p:nvPr/>
        </p:nvSpPr>
        <p:spPr>
          <a:xfrm>
            <a:off x="3082540" y="1797074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339A921-7673-9D49-A287-325380012B67}"/>
              </a:ext>
            </a:extLst>
          </p:cNvPr>
          <p:cNvSpPr/>
          <p:nvPr/>
        </p:nvSpPr>
        <p:spPr>
          <a:xfrm>
            <a:off x="5930988" y="2567363"/>
            <a:ext cx="1502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اِتَّبَعَ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يَتَّبِعُ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اِتَّبِعْ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9D63D94-31DB-BF48-B367-AB538FFB484D}"/>
              </a:ext>
            </a:extLst>
          </p:cNvPr>
          <p:cNvSpPr/>
          <p:nvPr/>
        </p:nvSpPr>
        <p:spPr>
          <a:xfrm>
            <a:off x="5960643" y="3022354"/>
            <a:ext cx="1917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970AC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follow </a:t>
            </a:r>
            <a:endParaRPr lang="ar-AE" b="0" i="0" u="none" strike="noStrike" dirty="0">
              <a:solidFill>
                <a:srgbClr val="0970AC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4" name="Google Shape;408;p18">
            <a:extLst>
              <a:ext uri="{FF2B5EF4-FFF2-40B4-BE49-F238E27FC236}">
                <a16:creationId xmlns:a16="http://schemas.microsoft.com/office/drawing/2014/main" id="{502B9105-7F60-AB4B-89EC-3928089332B3}"/>
              </a:ext>
            </a:extLst>
          </p:cNvPr>
          <p:cNvSpPr/>
          <p:nvPr/>
        </p:nvSpPr>
        <p:spPr>
          <a:xfrm rot="5400000">
            <a:off x="6239107" y="3073179"/>
            <a:ext cx="285684" cy="126809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CB86DEB-9DA5-F949-859C-AAE1C3B9A698}"/>
              </a:ext>
            </a:extLst>
          </p:cNvPr>
          <p:cNvSpPr/>
          <p:nvPr/>
        </p:nvSpPr>
        <p:spPr>
          <a:xfrm>
            <a:off x="6033902" y="3764136"/>
            <a:ext cx="625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D392BEB-A143-A44D-AB1B-DD978C4B44D0}"/>
              </a:ext>
            </a:extLst>
          </p:cNvPr>
          <p:cNvSpPr/>
          <p:nvPr/>
        </p:nvSpPr>
        <p:spPr>
          <a:xfrm>
            <a:off x="1187346" y="1668561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7" name="Google Shape;502;p24">
            <a:extLst>
              <a:ext uri="{FF2B5EF4-FFF2-40B4-BE49-F238E27FC236}">
                <a16:creationId xmlns:a16="http://schemas.microsoft.com/office/drawing/2014/main" id="{53201885-6577-9445-A049-196352488E11}"/>
              </a:ext>
            </a:extLst>
          </p:cNvPr>
          <p:cNvCxnSpPr>
            <a:cxnSpLocks/>
          </p:cNvCxnSpPr>
          <p:nvPr/>
        </p:nvCxnSpPr>
        <p:spPr>
          <a:xfrm>
            <a:off x="4917839" y="1099873"/>
            <a:ext cx="0" cy="76167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B6225BFE-0A7E-AD41-908C-EAABAFCB3B76}"/>
              </a:ext>
            </a:extLst>
          </p:cNvPr>
          <p:cNvSpPr/>
          <p:nvPr/>
        </p:nvSpPr>
        <p:spPr>
          <a:xfrm>
            <a:off x="4156978" y="2527067"/>
            <a:ext cx="1741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غَفَلَ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يَغْفُلُ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اُغْفُلْ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0FBB078-0DCD-1F41-A00F-E8D4C8451DBB}"/>
              </a:ext>
            </a:extLst>
          </p:cNvPr>
          <p:cNvSpPr/>
          <p:nvPr/>
        </p:nvSpPr>
        <p:spPr>
          <a:xfrm>
            <a:off x="4349466" y="3020080"/>
            <a:ext cx="1917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970AC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 </a:t>
            </a:r>
          </a:p>
          <a:p>
            <a:r>
              <a:rPr lang="en-GB" dirty="0">
                <a:solidFill>
                  <a:srgbClr val="0970AC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negligent </a:t>
            </a:r>
            <a:endParaRPr lang="ar-AE" b="0" i="0" u="none" strike="noStrike" dirty="0">
              <a:solidFill>
                <a:srgbClr val="0970AC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1" name="Google Shape;408;p18">
            <a:extLst>
              <a:ext uri="{FF2B5EF4-FFF2-40B4-BE49-F238E27FC236}">
                <a16:creationId xmlns:a16="http://schemas.microsoft.com/office/drawing/2014/main" id="{2DC32ACA-5E66-BD4D-8287-F81DB8E1700D}"/>
              </a:ext>
            </a:extLst>
          </p:cNvPr>
          <p:cNvSpPr/>
          <p:nvPr/>
        </p:nvSpPr>
        <p:spPr>
          <a:xfrm rot="5400000">
            <a:off x="4817780" y="3076566"/>
            <a:ext cx="285684" cy="126809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82" name="Google Shape;502;p24">
            <a:extLst>
              <a:ext uri="{FF2B5EF4-FFF2-40B4-BE49-F238E27FC236}">
                <a16:creationId xmlns:a16="http://schemas.microsoft.com/office/drawing/2014/main" id="{FC3512F5-D03E-BC42-A251-22C36189F1F1}"/>
              </a:ext>
            </a:extLst>
          </p:cNvPr>
          <p:cNvCxnSpPr>
            <a:cxnSpLocks/>
          </p:cNvCxnSpPr>
          <p:nvPr/>
        </p:nvCxnSpPr>
        <p:spPr>
          <a:xfrm>
            <a:off x="4166679" y="1191002"/>
            <a:ext cx="0" cy="2485410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8B050CA5-E397-CB45-8234-7C3FF17AB338}"/>
              </a:ext>
            </a:extLst>
          </p:cNvPr>
          <p:cNvSpPr txBox="1"/>
          <p:nvPr/>
        </p:nvSpPr>
        <p:spPr>
          <a:xfrm>
            <a:off x="3775094" y="3562834"/>
            <a:ext cx="103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عطف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87" name="Google Shape;502;p24">
            <a:extLst>
              <a:ext uri="{FF2B5EF4-FFF2-40B4-BE49-F238E27FC236}">
                <a16:creationId xmlns:a16="http://schemas.microsoft.com/office/drawing/2014/main" id="{E03D6B90-E460-2048-9951-06CCB0CD3476}"/>
              </a:ext>
            </a:extLst>
          </p:cNvPr>
          <p:cNvCxnSpPr>
            <a:cxnSpLocks/>
          </p:cNvCxnSpPr>
          <p:nvPr/>
        </p:nvCxnSpPr>
        <p:spPr>
          <a:xfrm>
            <a:off x="3725031" y="1122404"/>
            <a:ext cx="0" cy="253033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91" name="Google Shape;502;p24">
            <a:extLst>
              <a:ext uri="{FF2B5EF4-FFF2-40B4-BE49-F238E27FC236}">
                <a16:creationId xmlns:a16="http://schemas.microsoft.com/office/drawing/2014/main" id="{B6868CD9-C5D1-F24F-B93D-78E38F5CA6A1}"/>
              </a:ext>
            </a:extLst>
          </p:cNvPr>
          <p:cNvCxnSpPr>
            <a:cxnSpLocks/>
          </p:cNvCxnSpPr>
          <p:nvPr/>
        </p:nvCxnSpPr>
        <p:spPr>
          <a:xfrm>
            <a:off x="2027235" y="1122404"/>
            <a:ext cx="0" cy="76167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51D1D7F-1C4C-0744-B73A-EC0EA58EA78A}"/>
              </a:ext>
            </a:extLst>
          </p:cNvPr>
          <p:cNvSpPr txBox="1"/>
          <p:nvPr/>
        </p:nvSpPr>
        <p:spPr>
          <a:xfrm>
            <a:off x="1673994" y="1844831"/>
            <a:ext cx="761747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C4008BF-9BE6-5C40-88E9-AADAC2B89C50}"/>
              </a:ext>
            </a:extLst>
          </p:cNvPr>
          <p:cNvSpPr/>
          <p:nvPr/>
        </p:nvSpPr>
        <p:spPr>
          <a:xfrm>
            <a:off x="2503665" y="2523782"/>
            <a:ext cx="944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أَتَى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يَأْتِي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94" name="Google Shape;502;p24">
            <a:extLst>
              <a:ext uri="{FF2B5EF4-FFF2-40B4-BE49-F238E27FC236}">
                <a16:creationId xmlns:a16="http://schemas.microsoft.com/office/drawing/2014/main" id="{6BB532B7-0387-6842-867D-527988D1081D}"/>
              </a:ext>
            </a:extLst>
          </p:cNvPr>
          <p:cNvCxnSpPr>
            <a:cxnSpLocks/>
          </p:cNvCxnSpPr>
          <p:nvPr/>
        </p:nvCxnSpPr>
        <p:spPr>
          <a:xfrm>
            <a:off x="3058268" y="1214106"/>
            <a:ext cx="9813" cy="57506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D7133669-2C14-6243-A5DA-57510B4FD334}"/>
              </a:ext>
            </a:extLst>
          </p:cNvPr>
          <p:cNvSpPr/>
          <p:nvPr/>
        </p:nvSpPr>
        <p:spPr>
          <a:xfrm>
            <a:off x="-589783" y="1672037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118B892-7DD6-2C4F-B272-AE5F485DB90F}"/>
              </a:ext>
            </a:extLst>
          </p:cNvPr>
          <p:cNvSpPr/>
          <p:nvPr/>
        </p:nvSpPr>
        <p:spPr>
          <a:xfrm>
            <a:off x="2449313" y="2948635"/>
            <a:ext cx="1917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970AC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come </a:t>
            </a:r>
            <a:endParaRPr lang="ar-AE" b="0" i="0" u="none" strike="noStrike" dirty="0">
              <a:solidFill>
                <a:srgbClr val="0970AC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0AF32FE-FE86-564C-9EBE-7870C26962B4}"/>
              </a:ext>
            </a:extLst>
          </p:cNvPr>
          <p:cNvSpPr/>
          <p:nvPr/>
        </p:nvSpPr>
        <p:spPr>
          <a:xfrm>
            <a:off x="317345" y="2560169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اِفْتَتَنَ-يَفْتَتِنُ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99" name="Google Shape;502;p24">
            <a:extLst>
              <a:ext uri="{FF2B5EF4-FFF2-40B4-BE49-F238E27FC236}">
                <a16:creationId xmlns:a16="http://schemas.microsoft.com/office/drawing/2014/main" id="{D47E4063-73D6-9948-B17B-E04C0C4DA926}"/>
              </a:ext>
            </a:extLst>
          </p:cNvPr>
          <p:cNvCxnSpPr>
            <a:cxnSpLocks/>
          </p:cNvCxnSpPr>
          <p:nvPr/>
        </p:nvCxnSpPr>
        <p:spPr>
          <a:xfrm>
            <a:off x="1017697" y="1120801"/>
            <a:ext cx="0" cy="76167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0" name="Rectangle 99">
            <a:extLst>
              <a:ext uri="{FF2B5EF4-FFF2-40B4-BE49-F238E27FC236}">
                <a16:creationId xmlns:a16="http://schemas.microsoft.com/office/drawing/2014/main" id="{208EC016-23A2-AE48-8DE7-DFDB4A518679}"/>
              </a:ext>
            </a:extLst>
          </p:cNvPr>
          <p:cNvSpPr/>
          <p:nvPr/>
        </p:nvSpPr>
        <p:spPr>
          <a:xfrm>
            <a:off x="-2690406" y="1726204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1" name="Google Shape;408;p18">
            <a:extLst>
              <a:ext uri="{FF2B5EF4-FFF2-40B4-BE49-F238E27FC236}">
                <a16:creationId xmlns:a16="http://schemas.microsoft.com/office/drawing/2014/main" id="{9FBE7942-B952-1C41-A698-AEDB5B36EA02}"/>
              </a:ext>
            </a:extLst>
          </p:cNvPr>
          <p:cNvSpPr/>
          <p:nvPr/>
        </p:nvSpPr>
        <p:spPr>
          <a:xfrm rot="5400000">
            <a:off x="2471181" y="2739105"/>
            <a:ext cx="158948" cy="172973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3" name="Google Shape;408;p18">
            <a:extLst>
              <a:ext uri="{FF2B5EF4-FFF2-40B4-BE49-F238E27FC236}">
                <a16:creationId xmlns:a16="http://schemas.microsoft.com/office/drawing/2014/main" id="{065BCA4F-3C9D-9346-BEC6-CD39BA006E2A}"/>
              </a:ext>
            </a:extLst>
          </p:cNvPr>
          <p:cNvSpPr/>
          <p:nvPr/>
        </p:nvSpPr>
        <p:spPr>
          <a:xfrm rot="5400000">
            <a:off x="744996" y="2900780"/>
            <a:ext cx="181224" cy="143000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7716EE4-F9AF-D54A-92CE-C37BF202BDDB}"/>
              </a:ext>
            </a:extLst>
          </p:cNvPr>
          <p:cNvSpPr/>
          <p:nvPr/>
        </p:nvSpPr>
        <p:spPr>
          <a:xfrm>
            <a:off x="2280421" y="3620247"/>
            <a:ext cx="625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D73779C-7413-C447-B392-A8FB9C1B79F3}"/>
              </a:ext>
            </a:extLst>
          </p:cNvPr>
          <p:cNvSpPr/>
          <p:nvPr/>
        </p:nvSpPr>
        <p:spPr>
          <a:xfrm>
            <a:off x="583319" y="3683445"/>
            <a:ext cx="595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1F229AE-0300-ED44-9EF4-E261561F8F5C}"/>
              </a:ext>
            </a:extLst>
          </p:cNvPr>
          <p:cNvSpPr/>
          <p:nvPr/>
        </p:nvSpPr>
        <p:spPr>
          <a:xfrm>
            <a:off x="274510" y="2951983"/>
            <a:ext cx="1917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970AC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fall </a:t>
            </a:r>
          </a:p>
          <a:p>
            <a:r>
              <a:rPr lang="en-GB" dirty="0">
                <a:solidFill>
                  <a:srgbClr val="0970AC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Into trials  </a:t>
            </a:r>
            <a:endParaRPr lang="ar-AE" b="0" i="0" u="none" strike="noStrike" dirty="0">
              <a:solidFill>
                <a:srgbClr val="0970AC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8" name="Google Shape;408;p18">
            <a:extLst>
              <a:ext uri="{FF2B5EF4-FFF2-40B4-BE49-F238E27FC236}">
                <a16:creationId xmlns:a16="http://schemas.microsoft.com/office/drawing/2014/main" id="{E26981B9-3D03-3E45-BCDE-F2C9237E5585}"/>
              </a:ext>
            </a:extLst>
          </p:cNvPr>
          <p:cNvSpPr/>
          <p:nvPr/>
        </p:nvSpPr>
        <p:spPr>
          <a:xfrm rot="5400000">
            <a:off x="9873413" y="2798485"/>
            <a:ext cx="262534" cy="343140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9" name="Google Shape;408;p18">
            <a:extLst>
              <a:ext uri="{FF2B5EF4-FFF2-40B4-BE49-F238E27FC236}">
                <a16:creationId xmlns:a16="http://schemas.microsoft.com/office/drawing/2014/main" id="{B7FE472B-6E4D-B049-9A44-FC73E95D5004}"/>
              </a:ext>
            </a:extLst>
          </p:cNvPr>
          <p:cNvSpPr/>
          <p:nvPr/>
        </p:nvSpPr>
        <p:spPr>
          <a:xfrm rot="5400000">
            <a:off x="6057069" y="2814698"/>
            <a:ext cx="262534" cy="343140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0" name="Google Shape;408;p18">
            <a:extLst>
              <a:ext uri="{FF2B5EF4-FFF2-40B4-BE49-F238E27FC236}">
                <a16:creationId xmlns:a16="http://schemas.microsoft.com/office/drawing/2014/main" id="{FB57686D-3E16-9A4E-AFCD-5CB744FDBA6A}"/>
              </a:ext>
            </a:extLst>
          </p:cNvPr>
          <p:cNvSpPr/>
          <p:nvPr/>
        </p:nvSpPr>
        <p:spPr>
          <a:xfrm rot="5400000">
            <a:off x="1835826" y="2819106"/>
            <a:ext cx="262534" cy="343140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5440FC7-991D-D44E-B6D4-0B0F23F33581}"/>
              </a:ext>
            </a:extLst>
          </p:cNvPr>
          <p:cNvSpPr txBox="1"/>
          <p:nvPr/>
        </p:nvSpPr>
        <p:spPr>
          <a:xfrm>
            <a:off x="5556947" y="4944713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 عليه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62DEB8E-7875-1D41-BE2B-877A559BDE36}"/>
              </a:ext>
            </a:extLst>
          </p:cNvPr>
          <p:cNvSpPr txBox="1"/>
          <p:nvPr/>
        </p:nvSpPr>
        <p:spPr>
          <a:xfrm>
            <a:off x="6919510" y="4963561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FF3E5F8-D75C-6145-B6CF-36E4637826F3}"/>
              </a:ext>
            </a:extLst>
          </p:cNvPr>
          <p:cNvSpPr txBox="1"/>
          <p:nvPr/>
        </p:nvSpPr>
        <p:spPr>
          <a:xfrm>
            <a:off x="1567012" y="4711805"/>
            <a:ext cx="92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511414-7D52-4C0A-BBAD-547183D8D5D7}"/>
              </a:ext>
            </a:extLst>
          </p:cNvPr>
          <p:cNvSpPr/>
          <p:nvPr/>
        </p:nvSpPr>
        <p:spPr>
          <a:xfrm>
            <a:off x="6847261" y="3106647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647CBF-5061-48A1-AB85-832D93129ED0}"/>
              </a:ext>
            </a:extLst>
          </p:cNvPr>
          <p:cNvSpPr/>
          <p:nvPr/>
        </p:nvSpPr>
        <p:spPr>
          <a:xfrm>
            <a:off x="11002735" y="3544908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EAADE6-EFF7-408C-BAC5-171C82C2DCFD}"/>
              </a:ext>
            </a:extLst>
          </p:cNvPr>
          <p:cNvSpPr/>
          <p:nvPr/>
        </p:nvSpPr>
        <p:spPr>
          <a:xfrm>
            <a:off x="3131503" y="3652740"/>
            <a:ext cx="79541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4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24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24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4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358DBF-2835-4D71-9BBF-CE7E31BAB653}"/>
              </a:ext>
            </a:extLst>
          </p:cNvPr>
          <p:cNvSpPr txBox="1"/>
          <p:nvPr/>
        </p:nvSpPr>
        <p:spPr>
          <a:xfrm>
            <a:off x="461353" y="388678"/>
            <a:ext cx="4278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 مَنْ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أَتَيْ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السُّلْطَانَ</a:t>
            </a:r>
            <a:r>
              <a:rPr lang="en-GB" sz="4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افْتُتِنَ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309805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673E37C4-6D7F-5E43-8592-7BAEF2B08BA9}"/>
              </a:ext>
            </a:extLst>
          </p:cNvPr>
          <p:cNvSpPr/>
          <p:nvPr/>
        </p:nvSpPr>
        <p:spPr>
          <a:xfrm>
            <a:off x="5781040" y="400853"/>
            <a:ext cx="87494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</a:t>
            </a:r>
            <a:r>
              <a:rPr lang="en-GB" sz="4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صَلَّي</a:t>
            </a:r>
            <a:r>
              <a:rPr lang="en-GB" sz="4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يُرَائِيْ</a:t>
            </a:r>
            <a:r>
              <a:rPr lang="en-GB" sz="4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فَقَدْ </a:t>
            </a:r>
            <a:r>
              <a:rPr lang="en-GB" sz="4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أَشْرَكَ</a:t>
            </a:r>
            <a:r>
              <a:rPr lang="ar-SA" sz="4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 و </a:t>
            </a:r>
            <a:r>
              <a:rPr lang="en-GB" sz="4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</a:t>
            </a:r>
            <a:r>
              <a:rPr lang="en-GB" sz="4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صَامَ</a:t>
            </a:r>
            <a:r>
              <a:rPr lang="en-GB" sz="4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يُرَائِيْ</a:t>
            </a:r>
            <a:endParaRPr lang="en-GB" sz="4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29A7AE30-0788-C64A-9AA6-724F819D7CCE}"/>
              </a:ext>
            </a:extLst>
          </p:cNvPr>
          <p:cNvSpPr txBox="1">
            <a:spLocks/>
          </p:cNvSpPr>
          <p:nvPr/>
        </p:nvSpPr>
        <p:spPr>
          <a:xfrm>
            <a:off x="342986" y="5720733"/>
            <a:ext cx="10058400" cy="1408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/>
              <a:t>201. Whoever performs prayers with ostentation has taken partners with Allah , Whoever fasts with ostentation has taken partners with Allah, Whoever has given charity with ostentation has taken partners with Allah.</a:t>
            </a:r>
          </a:p>
          <a:p>
            <a:pPr marL="0" indent="0">
              <a:buNone/>
            </a:pPr>
            <a:endParaRPr lang="en-GB" sz="1800" dirty="0"/>
          </a:p>
        </p:txBody>
      </p:sp>
      <p:cxnSp>
        <p:nvCxnSpPr>
          <p:cNvPr id="41" name="Google Shape;502;p24">
            <a:extLst>
              <a:ext uri="{FF2B5EF4-FFF2-40B4-BE49-F238E27FC236}">
                <a16:creationId xmlns:a16="http://schemas.microsoft.com/office/drawing/2014/main" id="{A0B554F4-21EC-5148-8C0D-D75F129A3764}"/>
              </a:ext>
            </a:extLst>
          </p:cNvPr>
          <p:cNvCxnSpPr>
            <a:cxnSpLocks/>
          </p:cNvCxnSpPr>
          <p:nvPr/>
        </p:nvCxnSpPr>
        <p:spPr>
          <a:xfrm>
            <a:off x="11300859" y="1141065"/>
            <a:ext cx="0" cy="2410518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D9B9DBA4-DD36-0641-8506-66F5B85848EF}"/>
              </a:ext>
            </a:extLst>
          </p:cNvPr>
          <p:cNvSpPr/>
          <p:nvPr/>
        </p:nvSpPr>
        <p:spPr>
          <a:xfrm>
            <a:off x="10772509" y="3551583"/>
            <a:ext cx="10567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 شرط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0C12A78-387F-2C4C-801D-F00587185D36}"/>
              </a:ext>
            </a:extLst>
          </p:cNvPr>
          <p:cNvSpPr/>
          <p:nvPr/>
        </p:nvSpPr>
        <p:spPr>
          <a:xfrm>
            <a:off x="10287201" y="2217795"/>
            <a:ext cx="10021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صَلَّي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يُصَلِّ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45" name="Google Shape;502;p24">
            <a:extLst>
              <a:ext uri="{FF2B5EF4-FFF2-40B4-BE49-F238E27FC236}">
                <a16:creationId xmlns:a16="http://schemas.microsoft.com/office/drawing/2014/main" id="{C56179BA-41DD-D149-8041-75EAA37CBD8A}"/>
              </a:ext>
            </a:extLst>
          </p:cNvPr>
          <p:cNvCxnSpPr>
            <a:cxnSpLocks/>
          </p:cNvCxnSpPr>
          <p:nvPr/>
        </p:nvCxnSpPr>
        <p:spPr>
          <a:xfrm>
            <a:off x="10758879" y="1141065"/>
            <a:ext cx="0" cy="41870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8FDF7A0F-FAD0-B54A-BFD9-A1219A65DC98}"/>
              </a:ext>
            </a:extLst>
          </p:cNvPr>
          <p:cNvSpPr/>
          <p:nvPr/>
        </p:nvSpPr>
        <p:spPr>
          <a:xfrm>
            <a:off x="7199984" y="1511875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4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B0E9816-93E8-564F-A42D-6161DA82D2C3}"/>
              </a:ext>
            </a:extLst>
          </p:cNvPr>
          <p:cNvSpPr/>
          <p:nvPr/>
        </p:nvSpPr>
        <p:spPr>
          <a:xfrm>
            <a:off x="10135956" y="2575833"/>
            <a:ext cx="12731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pray salat.</a:t>
            </a:r>
          </a:p>
        </p:txBody>
      </p:sp>
      <p:cxnSp>
        <p:nvCxnSpPr>
          <p:cNvPr id="49" name="Google Shape;502;p24">
            <a:extLst>
              <a:ext uri="{FF2B5EF4-FFF2-40B4-BE49-F238E27FC236}">
                <a16:creationId xmlns:a16="http://schemas.microsoft.com/office/drawing/2014/main" id="{13688BD3-F69C-7D48-821F-6F7B128EB43A}"/>
              </a:ext>
            </a:extLst>
          </p:cNvPr>
          <p:cNvCxnSpPr>
            <a:cxnSpLocks/>
          </p:cNvCxnSpPr>
          <p:nvPr/>
        </p:nvCxnSpPr>
        <p:spPr>
          <a:xfrm>
            <a:off x="1673155" y="936929"/>
            <a:ext cx="0" cy="2410518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FFC1682A-75D7-BE4C-BA5F-21E02494CB28}"/>
              </a:ext>
            </a:extLst>
          </p:cNvPr>
          <p:cNvSpPr/>
          <p:nvPr/>
        </p:nvSpPr>
        <p:spPr>
          <a:xfrm>
            <a:off x="1404056" y="3336139"/>
            <a:ext cx="7574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جزاء</a:t>
            </a:r>
            <a:endParaRPr lang="en-GB" sz="2000" dirty="0">
              <a:solidFill>
                <a:srgbClr val="5E5E5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87B87A8-DDD4-0547-9A05-B4143518C751}"/>
              </a:ext>
            </a:extLst>
          </p:cNvPr>
          <p:cNvSpPr/>
          <p:nvPr/>
        </p:nvSpPr>
        <p:spPr>
          <a:xfrm>
            <a:off x="7827915" y="2370932"/>
            <a:ext cx="15526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أَشْرَكَ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يُشْرِكُ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أَشْرِكْ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BDC724-B218-904F-AA56-E73637A9B25F}"/>
              </a:ext>
            </a:extLst>
          </p:cNvPr>
          <p:cNvSpPr/>
          <p:nvPr/>
        </p:nvSpPr>
        <p:spPr>
          <a:xfrm>
            <a:off x="-3099691" y="1480752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4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4" name="Google Shape;502;p24">
            <a:extLst>
              <a:ext uri="{FF2B5EF4-FFF2-40B4-BE49-F238E27FC236}">
                <a16:creationId xmlns:a16="http://schemas.microsoft.com/office/drawing/2014/main" id="{820B635B-06AE-9944-8B89-87E984097C31}"/>
              </a:ext>
            </a:extLst>
          </p:cNvPr>
          <p:cNvCxnSpPr>
            <a:cxnSpLocks/>
          </p:cNvCxnSpPr>
          <p:nvPr/>
        </p:nvCxnSpPr>
        <p:spPr>
          <a:xfrm>
            <a:off x="581497" y="978121"/>
            <a:ext cx="0" cy="60949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89230665-B03F-624F-8A00-251F78DCF94E}"/>
              </a:ext>
            </a:extLst>
          </p:cNvPr>
          <p:cNvSpPr/>
          <p:nvPr/>
        </p:nvSpPr>
        <p:spPr>
          <a:xfrm>
            <a:off x="7859069" y="2991317"/>
            <a:ext cx="13574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do shirk.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D49941E-790D-C14D-882C-C7CE6089B683}"/>
              </a:ext>
            </a:extLst>
          </p:cNvPr>
          <p:cNvSpPr/>
          <p:nvPr/>
        </p:nvSpPr>
        <p:spPr>
          <a:xfrm>
            <a:off x="9312942" y="2058179"/>
            <a:ext cx="9525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رَائَيَ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يُرَائِيُ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B548872-F9AF-5C4E-9330-97B9B3547844}"/>
              </a:ext>
            </a:extLst>
          </p:cNvPr>
          <p:cNvSpPr txBox="1"/>
          <p:nvPr/>
        </p:nvSpPr>
        <p:spPr>
          <a:xfrm>
            <a:off x="8466294" y="1761697"/>
            <a:ext cx="222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95EA933-4107-2C47-A639-634C4C0B3A2C}"/>
              </a:ext>
            </a:extLst>
          </p:cNvPr>
          <p:cNvSpPr/>
          <p:nvPr/>
        </p:nvSpPr>
        <p:spPr>
          <a:xfrm>
            <a:off x="9258364" y="1440946"/>
            <a:ext cx="11544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 </a:t>
            </a:r>
            <a:endParaRPr lang="en-GB" sz="2400" dirty="0"/>
          </a:p>
        </p:txBody>
      </p:sp>
      <p:cxnSp>
        <p:nvCxnSpPr>
          <p:cNvPr id="61" name="Google Shape;502;p24">
            <a:extLst>
              <a:ext uri="{FF2B5EF4-FFF2-40B4-BE49-F238E27FC236}">
                <a16:creationId xmlns:a16="http://schemas.microsoft.com/office/drawing/2014/main" id="{B26B4BB5-FBCC-8A4B-BBF4-9C7492FCAEA6}"/>
              </a:ext>
            </a:extLst>
          </p:cNvPr>
          <p:cNvCxnSpPr>
            <a:cxnSpLocks/>
          </p:cNvCxnSpPr>
          <p:nvPr/>
        </p:nvCxnSpPr>
        <p:spPr>
          <a:xfrm>
            <a:off x="9739970" y="1129028"/>
            <a:ext cx="0" cy="41870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3FDDCC89-52CB-E144-B5EE-4A333F1CAA49}"/>
              </a:ext>
            </a:extLst>
          </p:cNvPr>
          <p:cNvSpPr/>
          <p:nvPr/>
        </p:nvSpPr>
        <p:spPr>
          <a:xfrm>
            <a:off x="9312942" y="2439197"/>
            <a:ext cx="9172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make</a:t>
            </a:r>
          </a:p>
          <a:p>
            <a:r>
              <a:rPr lang="en-GB" sz="1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a show.</a:t>
            </a:r>
          </a:p>
        </p:txBody>
      </p:sp>
      <p:cxnSp>
        <p:nvCxnSpPr>
          <p:cNvPr id="63" name="Google Shape;502;p24">
            <a:extLst>
              <a:ext uri="{FF2B5EF4-FFF2-40B4-BE49-F238E27FC236}">
                <a16:creationId xmlns:a16="http://schemas.microsoft.com/office/drawing/2014/main" id="{E914DBE1-5EA1-8E43-BE73-7ADAD837B158}"/>
              </a:ext>
            </a:extLst>
          </p:cNvPr>
          <p:cNvCxnSpPr>
            <a:cxnSpLocks/>
          </p:cNvCxnSpPr>
          <p:nvPr/>
        </p:nvCxnSpPr>
        <p:spPr>
          <a:xfrm>
            <a:off x="9377571" y="936929"/>
            <a:ext cx="0" cy="2410518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AE55F57F-6684-D443-9998-637A86F10BE5}"/>
              </a:ext>
            </a:extLst>
          </p:cNvPr>
          <p:cNvSpPr/>
          <p:nvPr/>
        </p:nvSpPr>
        <p:spPr>
          <a:xfrm>
            <a:off x="4632417" y="1568549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4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8" name="Google Shape;502;p24">
            <a:extLst>
              <a:ext uri="{FF2B5EF4-FFF2-40B4-BE49-F238E27FC236}">
                <a16:creationId xmlns:a16="http://schemas.microsoft.com/office/drawing/2014/main" id="{0B973D57-1681-E642-B400-5CCE972D1779}"/>
              </a:ext>
            </a:extLst>
          </p:cNvPr>
          <p:cNvCxnSpPr>
            <a:cxnSpLocks/>
          </p:cNvCxnSpPr>
          <p:nvPr/>
        </p:nvCxnSpPr>
        <p:spPr>
          <a:xfrm>
            <a:off x="8466294" y="1037365"/>
            <a:ext cx="0" cy="62610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F7341847-6D4E-AF4B-85DF-49FEECEC34A3}"/>
              </a:ext>
            </a:extLst>
          </p:cNvPr>
          <p:cNvSpPr/>
          <p:nvPr/>
        </p:nvSpPr>
        <p:spPr>
          <a:xfrm>
            <a:off x="9053418" y="3399976"/>
            <a:ext cx="7574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جزاء</a:t>
            </a:r>
            <a:endParaRPr lang="en-GB" sz="2000" dirty="0">
              <a:solidFill>
                <a:srgbClr val="5E5E5E"/>
              </a:solidFill>
            </a:endParaRPr>
          </a:p>
        </p:txBody>
      </p:sp>
      <p:sp>
        <p:nvSpPr>
          <p:cNvPr id="70" name="Google Shape;408;p18">
            <a:extLst>
              <a:ext uri="{FF2B5EF4-FFF2-40B4-BE49-F238E27FC236}">
                <a16:creationId xmlns:a16="http://schemas.microsoft.com/office/drawing/2014/main" id="{47BCCB65-44E3-E548-90F3-4BA932068084}"/>
              </a:ext>
            </a:extLst>
          </p:cNvPr>
          <p:cNvSpPr/>
          <p:nvPr/>
        </p:nvSpPr>
        <p:spPr>
          <a:xfrm rot="5400000">
            <a:off x="8431198" y="3077110"/>
            <a:ext cx="308820" cy="103548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4E174E7-3812-A94C-A4AE-51147F358ACD}"/>
              </a:ext>
            </a:extLst>
          </p:cNvPr>
          <p:cNvSpPr/>
          <p:nvPr/>
        </p:nvSpPr>
        <p:spPr>
          <a:xfrm>
            <a:off x="8275079" y="3749260"/>
            <a:ext cx="595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D5882CB-A19E-AF44-A570-C51C6AFB28D6}"/>
              </a:ext>
            </a:extLst>
          </p:cNvPr>
          <p:cNvSpPr/>
          <p:nvPr/>
        </p:nvSpPr>
        <p:spPr>
          <a:xfrm>
            <a:off x="9578268" y="3142170"/>
            <a:ext cx="5373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حال</a:t>
            </a:r>
            <a:endParaRPr lang="en-GB" dirty="0">
              <a:solidFill>
                <a:srgbClr val="011893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3" name="Google Shape;408;p18">
            <a:extLst>
              <a:ext uri="{FF2B5EF4-FFF2-40B4-BE49-F238E27FC236}">
                <a16:creationId xmlns:a16="http://schemas.microsoft.com/office/drawing/2014/main" id="{D8BDD8D9-8F3A-1E40-B7A7-68717C2A2295}"/>
              </a:ext>
            </a:extLst>
          </p:cNvPr>
          <p:cNvSpPr/>
          <p:nvPr/>
        </p:nvSpPr>
        <p:spPr>
          <a:xfrm rot="5400000">
            <a:off x="10586802" y="2535671"/>
            <a:ext cx="227129" cy="98456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118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4" name="Google Shape;408;p18">
            <a:extLst>
              <a:ext uri="{FF2B5EF4-FFF2-40B4-BE49-F238E27FC236}">
                <a16:creationId xmlns:a16="http://schemas.microsoft.com/office/drawing/2014/main" id="{3913D434-8844-6643-A7B0-D63A15B93238}"/>
              </a:ext>
            </a:extLst>
          </p:cNvPr>
          <p:cNvSpPr/>
          <p:nvPr/>
        </p:nvSpPr>
        <p:spPr>
          <a:xfrm rot="5400000">
            <a:off x="9686389" y="2691955"/>
            <a:ext cx="195316" cy="70381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118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161B7E6-542F-1842-B9FE-E5753739A3DC}"/>
              </a:ext>
            </a:extLst>
          </p:cNvPr>
          <p:cNvSpPr/>
          <p:nvPr/>
        </p:nvSpPr>
        <p:spPr>
          <a:xfrm>
            <a:off x="10122302" y="3135210"/>
            <a:ext cx="9316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ذول</a:t>
            </a:r>
            <a:r>
              <a:rPr lang="en-GB" sz="2400" dirty="0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حال</a:t>
            </a:r>
            <a:endParaRPr lang="en-GB" sz="2400" dirty="0">
              <a:solidFill>
                <a:srgbClr val="011893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6" name="Google Shape;408;p18">
            <a:extLst>
              <a:ext uri="{FF2B5EF4-FFF2-40B4-BE49-F238E27FC236}">
                <a16:creationId xmlns:a16="http://schemas.microsoft.com/office/drawing/2014/main" id="{23BDC220-2CA9-DA46-8E53-13D61641E32B}"/>
              </a:ext>
            </a:extLst>
          </p:cNvPr>
          <p:cNvSpPr/>
          <p:nvPr/>
        </p:nvSpPr>
        <p:spPr>
          <a:xfrm rot="5400000">
            <a:off x="10135198" y="3104516"/>
            <a:ext cx="326790" cy="119610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F687292-F1EF-5142-8013-0133FBB13BAD}"/>
              </a:ext>
            </a:extLst>
          </p:cNvPr>
          <p:cNvSpPr/>
          <p:nvPr/>
        </p:nvSpPr>
        <p:spPr>
          <a:xfrm>
            <a:off x="10011001" y="3865961"/>
            <a:ext cx="625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cxnSp>
        <p:nvCxnSpPr>
          <p:cNvPr id="78" name="Google Shape;502;p24">
            <a:extLst>
              <a:ext uri="{FF2B5EF4-FFF2-40B4-BE49-F238E27FC236}">
                <a16:creationId xmlns:a16="http://schemas.microsoft.com/office/drawing/2014/main" id="{E24550BD-4C8C-E649-B638-CCF79894B7F3}"/>
              </a:ext>
            </a:extLst>
          </p:cNvPr>
          <p:cNvCxnSpPr>
            <a:cxnSpLocks/>
          </p:cNvCxnSpPr>
          <p:nvPr/>
        </p:nvCxnSpPr>
        <p:spPr>
          <a:xfrm>
            <a:off x="7803175" y="1037365"/>
            <a:ext cx="24740" cy="3235115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3A00E9E3-3D44-E245-9E73-C58D97024F3D}"/>
              </a:ext>
            </a:extLst>
          </p:cNvPr>
          <p:cNvSpPr txBox="1"/>
          <p:nvPr/>
        </p:nvSpPr>
        <p:spPr>
          <a:xfrm>
            <a:off x="7581023" y="4110016"/>
            <a:ext cx="103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عطف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80" name="Google Shape;502;p24">
            <a:extLst>
              <a:ext uri="{FF2B5EF4-FFF2-40B4-BE49-F238E27FC236}">
                <a16:creationId xmlns:a16="http://schemas.microsoft.com/office/drawing/2014/main" id="{F6C1C709-7EE1-D34E-8CC6-0423DDCC100C}"/>
              </a:ext>
            </a:extLst>
          </p:cNvPr>
          <p:cNvCxnSpPr>
            <a:cxnSpLocks/>
          </p:cNvCxnSpPr>
          <p:nvPr/>
        </p:nvCxnSpPr>
        <p:spPr>
          <a:xfrm>
            <a:off x="7581023" y="1090868"/>
            <a:ext cx="35182" cy="2512967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B168675D-E827-5C40-BB49-AE15A5BBDC7B}"/>
              </a:ext>
            </a:extLst>
          </p:cNvPr>
          <p:cNvSpPr/>
          <p:nvPr/>
        </p:nvSpPr>
        <p:spPr>
          <a:xfrm>
            <a:off x="7160004" y="3439574"/>
            <a:ext cx="843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 شرط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8EE8D0E-094F-E248-B47A-D3974E4C2831}"/>
              </a:ext>
            </a:extLst>
          </p:cNvPr>
          <p:cNvSpPr/>
          <p:nvPr/>
        </p:nvSpPr>
        <p:spPr>
          <a:xfrm>
            <a:off x="6224170" y="2367129"/>
            <a:ext cx="14029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صَامَ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يَصُومُ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صُمْ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8388CDB-2953-A640-89F7-47A0ADF158CA}"/>
              </a:ext>
            </a:extLst>
          </p:cNvPr>
          <p:cNvSpPr/>
          <p:nvPr/>
        </p:nvSpPr>
        <p:spPr>
          <a:xfrm>
            <a:off x="3459197" y="1677294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4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86" name="Google Shape;502;p24">
            <a:extLst>
              <a:ext uri="{FF2B5EF4-FFF2-40B4-BE49-F238E27FC236}">
                <a16:creationId xmlns:a16="http://schemas.microsoft.com/office/drawing/2014/main" id="{1A408685-900C-5B43-9F24-3776C7238AEA}"/>
              </a:ext>
            </a:extLst>
          </p:cNvPr>
          <p:cNvCxnSpPr>
            <a:cxnSpLocks/>
          </p:cNvCxnSpPr>
          <p:nvPr/>
        </p:nvCxnSpPr>
        <p:spPr>
          <a:xfrm>
            <a:off x="6955205" y="1045671"/>
            <a:ext cx="0" cy="71602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61C23627-C491-2A4A-A406-69589E24CD46}"/>
              </a:ext>
            </a:extLst>
          </p:cNvPr>
          <p:cNvSpPr/>
          <p:nvPr/>
        </p:nvSpPr>
        <p:spPr>
          <a:xfrm>
            <a:off x="6455130" y="2706085"/>
            <a:ext cx="7409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fast</a:t>
            </a:r>
          </a:p>
        </p:txBody>
      </p:sp>
      <p:cxnSp>
        <p:nvCxnSpPr>
          <p:cNvPr id="89" name="Google Shape;502;p24">
            <a:extLst>
              <a:ext uri="{FF2B5EF4-FFF2-40B4-BE49-F238E27FC236}">
                <a16:creationId xmlns:a16="http://schemas.microsoft.com/office/drawing/2014/main" id="{16EC7B84-ED5B-8940-9061-241E67505137}"/>
              </a:ext>
            </a:extLst>
          </p:cNvPr>
          <p:cNvCxnSpPr>
            <a:cxnSpLocks/>
          </p:cNvCxnSpPr>
          <p:nvPr/>
        </p:nvCxnSpPr>
        <p:spPr>
          <a:xfrm>
            <a:off x="6108858" y="1076943"/>
            <a:ext cx="9404" cy="684754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0B4171AD-AB99-364C-9BC5-0D156A723DB1}"/>
              </a:ext>
            </a:extLst>
          </p:cNvPr>
          <p:cNvSpPr/>
          <p:nvPr/>
        </p:nvSpPr>
        <p:spPr>
          <a:xfrm>
            <a:off x="5541021" y="1656447"/>
            <a:ext cx="11544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 </a:t>
            </a:r>
            <a:endParaRPr lang="en-GB" sz="24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63BEF01-7244-7140-AC4B-1E840949488D}"/>
              </a:ext>
            </a:extLst>
          </p:cNvPr>
          <p:cNvSpPr txBox="1"/>
          <p:nvPr/>
        </p:nvSpPr>
        <p:spPr>
          <a:xfrm>
            <a:off x="4776620" y="1967997"/>
            <a:ext cx="222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92" name="Google Shape;502;p24">
            <a:extLst>
              <a:ext uri="{FF2B5EF4-FFF2-40B4-BE49-F238E27FC236}">
                <a16:creationId xmlns:a16="http://schemas.microsoft.com/office/drawing/2014/main" id="{6119FDD6-6A29-AE4A-ADCB-357769291E7B}"/>
              </a:ext>
            </a:extLst>
          </p:cNvPr>
          <p:cNvCxnSpPr>
            <a:cxnSpLocks/>
            <a:endCxn id="106" idx="0"/>
          </p:cNvCxnSpPr>
          <p:nvPr/>
        </p:nvCxnSpPr>
        <p:spPr>
          <a:xfrm>
            <a:off x="5647084" y="989458"/>
            <a:ext cx="27893" cy="258686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95" name="Google Shape;408;p18">
            <a:extLst>
              <a:ext uri="{FF2B5EF4-FFF2-40B4-BE49-F238E27FC236}">
                <a16:creationId xmlns:a16="http://schemas.microsoft.com/office/drawing/2014/main" id="{CFDE49AE-4C00-514F-9392-3C56C423A54C}"/>
              </a:ext>
            </a:extLst>
          </p:cNvPr>
          <p:cNvSpPr/>
          <p:nvPr/>
        </p:nvSpPr>
        <p:spPr>
          <a:xfrm rot="5400000">
            <a:off x="6862504" y="2548090"/>
            <a:ext cx="188587" cy="9719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118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408;p18">
            <a:extLst>
              <a:ext uri="{FF2B5EF4-FFF2-40B4-BE49-F238E27FC236}">
                <a16:creationId xmlns:a16="http://schemas.microsoft.com/office/drawing/2014/main" id="{AB347E96-F26F-154D-9922-89D262058603}"/>
              </a:ext>
            </a:extLst>
          </p:cNvPr>
          <p:cNvSpPr/>
          <p:nvPr/>
        </p:nvSpPr>
        <p:spPr>
          <a:xfrm rot="5400000">
            <a:off x="5921792" y="2662974"/>
            <a:ext cx="195316" cy="70381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118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CDB038F-ED78-0A47-A92E-75979B37363F}"/>
              </a:ext>
            </a:extLst>
          </p:cNvPr>
          <p:cNvSpPr/>
          <p:nvPr/>
        </p:nvSpPr>
        <p:spPr>
          <a:xfrm>
            <a:off x="6523465" y="3089381"/>
            <a:ext cx="9316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ذول</a:t>
            </a:r>
            <a:r>
              <a:rPr lang="en-GB" sz="2400" dirty="0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حال</a:t>
            </a:r>
            <a:endParaRPr lang="en-GB" sz="2400" dirty="0">
              <a:solidFill>
                <a:srgbClr val="011893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4BA2C14-9441-B44F-8110-A6F2A5704C7E}"/>
              </a:ext>
            </a:extLst>
          </p:cNvPr>
          <p:cNvSpPr/>
          <p:nvPr/>
        </p:nvSpPr>
        <p:spPr>
          <a:xfrm>
            <a:off x="5846118" y="3135210"/>
            <a:ext cx="5373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حال</a:t>
            </a:r>
            <a:endParaRPr lang="en-GB" dirty="0">
              <a:solidFill>
                <a:srgbClr val="011893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4" name="Google Shape;408;p18">
            <a:extLst>
              <a:ext uri="{FF2B5EF4-FFF2-40B4-BE49-F238E27FC236}">
                <a16:creationId xmlns:a16="http://schemas.microsoft.com/office/drawing/2014/main" id="{C6FBBC0D-360A-7047-9D42-E042F9EC565C}"/>
              </a:ext>
            </a:extLst>
          </p:cNvPr>
          <p:cNvSpPr/>
          <p:nvPr/>
        </p:nvSpPr>
        <p:spPr>
          <a:xfrm rot="5400000">
            <a:off x="6490639" y="2762641"/>
            <a:ext cx="187427" cy="166441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D550AFE-0912-4B42-A24D-F16B2AFC22B5}"/>
              </a:ext>
            </a:extLst>
          </p:cNvPr>
          <p:cNvSpPr/>
          <p:nvPr/>
        </p:nvSpPr>
        <p:spPr>
          <a:xfrm>
            <a:off x="6306633" y="3662225"/>
            <a:ext cx="625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760AC93-DEAE-174E-92B0-C2000C1CD476}"/>
              </a:ext>
            </a:extLst>
          </p:cNvPr>
          <p:cNvSpPr/>
          <p:nvPr/>
        </p:nvSpPr>
        <p:spPr>
          <a:xfrm>
            <a:off x="5296253" y="3576318"/>
            <a:ext cx="7574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جزاء</a:t>
            </a:r>
            <a:endParaRPr lang="en-GB" sz="2000" dirty="0">
              <a:solidFill>
                <a:srgbClr val="5E5E5E"/>
              </a:solidFill>
            </a:endParaRPr>
          </a:p>
        </p:txBody>
      </p:sp>
      <p:cxnSp>
        <p:nvCxnSpPr>
          <p:cNvPr id="110" name="Google Shape;502;p24">
            <a:extLst>
              <a:ext uri="{FF2B5EF4-FFF2-40B4-BE49-F238E27FC236}">
                <a16:creationId xmlns:a16="http://schemas.microsoft.com/office/drawing/2014/main" id="{A348EA43-757C-C34B-B438-BDFCA4162E03}"/>
              </a:ext>
            </a:extLst>
          </p:cNvPr>
          <p:cNvCxnSpPr>
            <a:cxnSpLocks/>
          </p:cNvCxnSpPr>
          <p:nvPr/>
        </p:nvCxnSpPr>
        <p:spPr>
          <a:xfrm>
            <a:off x="4632417" y="1001519"/>
            <a:ext cx="0" cy="62610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200B4E1-AB33-6442-80AB-71FEF4D840C2}"/>
              </a:ext>
            </a:extLst>
          </p:cNvPr>
          <p:cNvSpPr/>
          <p:nvPr/>
        </p:nvSpPr>
        <p:spPr>
          <a:xfrm>
            <a:off x="964648" y="1512540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4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2" name="Google Shape;408;p18">
            <a:extLst>
              <a:ext uri="{FF2B5EF4-FFF2-40B4-BE49-F238E27FC236}">
                <a16:creationId xmlns:a16="http://schemas.microsoft.com/office/drawing/2014/main" id="{4BEAD346-51AB-884A-8C12-3027BC85C87B}"/>
              </a:ext>
            </a:extLst>
          </p:cNvPr>
          <p:cNvSpPr/>
          <p:nvPr/>
        </p:nvSpPr>
        <p:spPr>
          <a:xfrm rot="5400000">
            <a:off x="4769478" y="3057027"/>
            <a:ext cx="308820" cy="103548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DC6021E-D821-5445-9B08-58FDEB80DBEF}"/>
              </a:ext>
            </a:extLst>
          </p:cNvPr>
          <p:cNvSpPr/>
          <p:nvPr/>
        </p:nvSpPr>
        <p:spPr>
          <a:xfrm>
            <a:off x="4662284" y="3689148"/>
            <a:ext cx="595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114" name="Google Shape;502;p24">
            <a:extLst>
              <a:ext uri="{FF2B5EF4-FFF2-40B4-BE49-F238E27FC236}">
                <a16:creationId xmlns:a16="http://schemas.microsoft.com/office/drawing/2014/main" id="{4136E1C3-44C2-814D-93E7-DF4CDB23C042}"/>
              </a:ext>
            </a:extLst>
          </p:cNvPr>
          <p:cNvCxnSpPr>
            <a:cxnSpLocks/>
          </p:cNvCxnSpPr>
          <p:nvPr/>
        </p:nvCxnSpPr>
        <p:spPr>
          <a:xfrm>
            <a:off x="4152382" y="1025328"/>
            <a:ext cx="24740" cy="3235115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5" name="Google Shape;502;p24">
            <a:extLst>
              <a:ext uri="{FF2B5EF4-FFF2-40B4-BE49-F238E27FC236}">
                <a16:creationId xmlns:a16="http://schemas.microsoft.com/office/drawing/2014/main" id="{3A499CB0-0EA4-3B45-90BC-9C36952C0576}"/>
              </a:ext>
            </a:extLst>
          </p:cNvPr>
          <p:cNvCxnSpPr>
            <a:cxnSpLocks/>
          </p:cNvCxnSpPr>
          <p:nvPr/>
        </p:nvCxnSpPr>
        <p:spPr>
          <a:xfrm>
            <a:off x="3758215" y="1026404"/>
            <a:ext cx="35182" cy="2512967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117" name="Google Shape;502;p24">
            <a:extLst>
              <a:ext uri="{FF2B5EF4-FFF2-40B4-BE49-F238E27FC236}">
                <a16:creationId xmlns:a16="http://schemas.microsoft.com/office/drawing/2014/main" id="{3A55A1AB-AD4D-D44B-9305-60FF5CEA1BEF}"/>
              </a:ext>
            </a:extLst>
          </p:cNvPr>
          <p:cNvCxnSpPr>
            <a:cxnSpLocks/>
          </p:cNvCxnSpPr>
          <p:nvPr/>
        </p:nvCxnSpPr>
        <p:spPr>
          <a:xfrm>
            <a:off x="2161503" y="1045671"/>
            <a:ext cx="0" cy="62610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8" name="Google Shape;502;p24">
            <a:extLst>
              <a:ext uri="{FF2B5EF4-FFF2-40B4-BE49-F238E27FC236}">
                <a16:creationId xmlns:a16="http://schemas.microsoft.com/office/drawing/2014/main" id="{78CEEDD8-3DBB-6C48-AFDA-8BC3D3A0AE8C}"/>
              </a:ext>
            </a:extLst>
          </p:cNvPr>
          <p:cNvCxnSpPr>
            <a:cxnSpLocks/>
          </p:cNvCxnSpPr>
          <p:nvPr/>
        </p:nvCxnSpPr>
        <p:spPr>
          <a:xfrm>
            <a:off x="3042773" y="1077755"/>
            <a:ext cx="0" cy="62610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354F51F-0B8D-2E48-B643-CDF4F51FC91E}"/>
              </a:ext>
            </a:extLst>
          </p:cNvPr>
          <p:cNvSpPr/>
          <p:nvPr/>
        </p:nvSpPr>
        <p:spPr>
          <a:xfrm>
            <a:off x="1623819" y="1543426"/>
            <a:ext cx="11544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 </a:t>
            </a:r>
            <a:endParaRPr lang="en-GB" sz="24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5AD8542-A1FB-0D43-B056-13F961E3665A}"/>
              </a:ext>
            </a:extLst>
          </p:cNvPr>
          <p:cNvSpPr txBox="1"/>
          <p:nvPr/>
        </p:nvSpPr>
        <p:spPr>
          <a:xfrm>
            <a:off x="913591" y="1898807"/>
            <a:ext cx="222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D38F392A-9CA6-A94E-88F4-1D0922FEB435}"/>
              </a:ext>
            </a:extLst>
          </p:cNvPr>
          <p:cNvSpPr/>
          <p:nvPr/>
        </p:nvSpPr>
        <p:spPr>
          <a:xfrm>
            <a:off x="2546092" y="2328776"/>
            <a:ext cx="1280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تَصَدَّقَ</a:t>
            </a:r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يَتَصَدَّقُ</a:t>
            </a:r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تَصَدَّقْ</a:t>
            </a:r>
            <a:endParaRPr lang="en-GB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8AEB32A7-7F0E-174F-AF05-5C0E3CEEC70E}"/>
              </a:ext>
            </a:extLst>
          </p:cNvPr>
          <p:cNvSpPr/>
          <p:nvPr/>
        </p:nvSpPr>
        <p:spPr>
          <a:xfrm>
            <a:off x="-539331" y="1631959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4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91A31725-8624-7B40-85C4-7F1B91791C64}"/>
              </a:ext>
            </a:extLst>
          </p:cNvPr>
          <p:cNvSpPr/>
          <p:nvPr/>
        </p:nvSpPr>
        <p:spPr>
          <a:xfrm>
            <a:off x="2392153" y="2965933"/>
            <a:ext cx="1471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give charity </a:t>
            </a:r>
          </a:p>
        </p:txBody>
      </p:sp>
      <p:sp>
        <p:nvSpPr>
          <p:cNvPr id="125" name="Google Shape;408;p18">
            <a:extLst>
              <a:ext uri="{FF2B5EF4-FFF2-40B4-BE49-F238E27FC236}">
                <a16:creationId xmlns:a16="http://schemas.microsoft.com/office/drawing/2014/main" id="{404BA1B2-2316-5D4D-9299-D0267B9DF70F}"/>
              </a:ext>
            </a:extLst>
          </p:cNvPr>
          <p:cNvSpPr/>
          <p:nvPr/>
        </p:nvSpPr>
        <p:spPr>
          <a:xfrm rot="5400000">
            <a:off x="2944195" y="2897671"/>
            <a:ext cx="188587" cy="9719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118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6" name="Google Shape;408;p18">
            <a:extLst>
              <a:ext uri="{FF2B5EF4-FFF2-40B4-BE49-F238E27FC236}">
                <a16:creationId xmlns:a16="http://schemas.microsoft.com/office/drawing/2014/main" id="{F511AB09-93EA-1349-8679-6C645BF9FBAF}"/>
              </a:ext>
            </a:extLst>
          </p:cNvPr>
          <p:cNvSpPr/>
          <p:nvPr/>
        </p:nvSpPr>
        <p:spPr>
          <a:xfrm rot="5400000">
            <a:off x="2085514" y="3041764"/>
            <a:ext cx="156429" cy="66673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118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5EC1927-FC06-2946-9D52-92332CDB1602}"/>
              </a:ext>
            </a:extLst>
          </p:cNvPr>
          <p:cNvSpPr/>
          <p:nvPr/>
        </p:nvSpPr>
        <p:spPr>
          <a:xfrm>
            <a:off x="2632916" y="3440278"/>
            <a:ext cx="9316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ذول</a:t>
            </a:r>
            <a:r>
              <a:rPr lang="en-GB" sz="2400" dirty="0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حال</a:t>
            </a:r>
            <a:endParaRPr lang="en-GB" sz="2400" dirty="0">
              <a:solidFill>
                <a:srgbClr val="011893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E6C10B7-5EFA-B649-9D06-4F0A5EB5DBCA}"/>
              </a:ext>
            </a:extLst>
          </p:cNvPr>
          <p:cNvSpPr/>
          <p:nvPr/>
        </p:nvSpPr>
        <p:spPr>
          <a:xfrm>
            <a:off x="1982021" y="3432460"/>
            <a:ext cx="5373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11893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حال</a:t>
            </a:r>
            <a:endParaRPr lang="en-GB" dirty="0">
              <a:solidFill>
                <a:srgbClr val="011893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9" name="Google Shape;408;p18">
            <a:extLst>
              <a:ext uri="{FF2B5EF4-FFF2-40B4-BE49-F238E27FC236}">
                <a16:creationId xmlns:a16="http://schemas.microsoft.com/office/drawing/2014/main" id="{3A324EEE-9C85-434D-A03A-1836C295BE24}"/>
              </a:ext>
            </a:extLst>
          </p:cNvPr>
          <p:cNvSpPr/>
          <p:nvPr/>
        </p:nvSpPr>
        <p:spPr>
          <a:xfrm rot="5400000">
            <a:off x="2601555" y="3221378"/>
            <a:ext cx="220127" cy="148400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446A574-AEE8-8E4D-8ACA-632824CCF4CB}"/>
              </a:ext>
            </a:extLst>
          </p:cNvPr>
          <p:cNvSpPr/>
          <p:nvPr/>
        </p:nvSpPr>
        <p:spPr>
          <a:xfrm>
            <a:off x="2445138" y="4053371"/>
            <a:ext cx="625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sp>
        <p:nvSpPr>
          <p:cNvPr id="133" name="Google Shape;408;p18">
            <a:extLst>
              <a:ext uri="{FF2B5EF4-FFF2-40B4-BE49-F238E27FC236}">
                <a16:creationId xmlns:a16="http://schemas.microsoft.com/office/drawing/2014/main" id="{91739442-999E-FA42-940C-21AEB66853E9}"/>
              </a:ext>
            </a:extLst>
          </p:cNvPr>
          <p:cNvSpPr/>
          <p:nvPr/>
        </p:nvSpPr>
        <p:spPr>
          <a:xfrm rot="5400000">
            <a:off x="628301" y="3369608"/>
            <a:ext cx="308820" cy="103548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3B982F9F-6AC3-4A46-868E-03AA9FA8C553}"/>
              </a:ext>
            </a:extLst>
          </p:cNvPr>
          <p:cNvSpPr/>
          <p:nvPr/>
        </p:nvSpPr>
        <p:spPr>
          <a:xfrm>
            <a:off x="507781" y="3997488"/>
            <a:ext cx="595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02E709EA-EA11-4443-AD7A-CC1A653E4187}"/>
              </a:ext>
            </a:extLst>
          </p:cNvPr>
          <p:cNvSpPr txBox="1"/>
          <p:nvPr/>
        </p:nvSpPr>
        <p:spPr>
          <a:xfrm>
            <a:off x="3890933" y="4194555"/>
            <a:ext cx="103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عطف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6" name="Google Shape;408;p18">
            <a:extLst>
              <a:ext uri="{FF2B5EF4-FFF2-40B4-BE49-F238E27FC236}">
                <a16:creationId xmlns:a16="http://schemas.microsoft.com/office/drawing/2014/main" id="{C55F9B65-95EA-B94D-A227-CD718990A5BB}"/>
              </a:ext>
            </a:extLst>
          </p:cNvPr>
          <p:cNvSpPr/>
          <p:nvPr/>
        </p:nvSpPr>
        <p:spPr>
          <a:xfrm rot="5400000">
            <a:off x="1833455" y="2886643"/>
            <a:ext cx="262534" cy="343140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7" name="Google Shape;408;p18">
            <a:extLst>
              <a:ext uri="{FF2B5EF4-FFF2-40B4-BE49-F238E27FC236}">
                <a16:creationId xmlns:a16="http://schemas.microsoft.com/office/drawing/2014/main" id="{BB0516FE-104C-5C48-8589-E01278FAA8CA}"/>
              </a:ext>
            </a:extLst>
          </p:cNvPr>
          <p:cNvSpPr/>
          <p:nvPr/>
        </p:nvSpPr>
        <p:spPr>
          <a:xfrm rot="5400000">
            <a:off x="5984269" y="3071043"/>
            <a:ext cx="225458" cy="303841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8" name="Google Shape;408;p18">
            <a:extLst>
              <a:ext uri="{FF2B5EF4-FFF2-40B4-BE49-F238E27FC236}">
                <a16:creationId xmlns:a16="http://schemas.microsoft.com/office/drawing/2014/main" id="{327F2D83-A37C-DC43-9999-D49896D494CD}"/>
              </a:ext>
            </a:extLst>
          </p:cNvPr>
          <p:cNvSpPr/>
          <p:nvPr/>
        </p:nvSpPr>
        <p:spPr>
          <a:xfrm rot="5400000">
            <a:off x="9910596" y="2870779"/>
            <a:ext cx="262534" cy="343140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72A7136-D63A-664E-9248-5BE8C1C9478A}"/>
              </a:ext>
            </a:extLst>
          </p:cNvPr>
          <p:cNvSpPr txBox="1"/>
          <p:nvPr/>
        </p:nvSpPr>
        <p:spPr>
          <a:xfrm>
            <a:off x="9513148" y="4589489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 عليه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1076D731-C07C-7342-B81A-EB54EE240C23}"/>
              </a:ext>
            </a:extLst>
          </p:cNvPr>
          <p:cNvSpPr txBox="1"/>
          <p:nvPr/>
        </p:nvSpPr>
        <p:spPr>
          <a:xfrm>
            <a:off x="5772102" y="4595907"/>
            <a:ext cx="92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AEDA411-D6B6-5147-B0C2-C5CC5312F18F}"/>
              </a:ext>
            </a:extLst>
          </p:cNvPr>
          <p:cNvSpPr txBox="1"/>
          <p:nvPr/>
        </p:nvSpPr>
        <p:spPr>
          <a:xfrm>
            <a:off x="5556947" y="4944713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 عليه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01A9487-38B1-A548-BE89-6C5696580213}"/>
              </a:ext>
            </a:extLst>
          </p:cNvPr>
          <p:cNvSpPr txBox="1"/>
          <p:nvPr/>
        </p:nvSpPr>
        <p:spPr>
          <a:xfrm>
            <a:off x="6919510" y="4963561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3E9317B-4D8E-5E4B-9F9A-7369DC4A0DB6}"/>
              </a:ext>
            </a:extLst>
          </p:cNvPr>
          <p:cNvSpPr txBox="1"/>
          <p:nvPr/>
        </p:nvSpPr>
        <p:spPr>
          <a:xfrm>
            <a:off x="1549685" y="4746093"/>
            <a:ext cx="92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2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معطوف</a:t>
            </a:r>
            <a:endParaRPr lang="en-US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E9DA97-A0D3-4DAB-9C53-FB36648754A1}"/>
              </a:ext>
            </a:extLst>
          </p:cNvPr>
          <p:cNvSpPr/>
          <p:nvPr/>
        </p:nvSpPr>
        <p:spPr>
          <a:xfrm>
            <a:off x="3322531" y="3393542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AC88C8-61AA-4D35-BD67-09CE9344DFD1}"/>
              </a:ext>
            </a:extLst>
          </p:cNvPr>
          <p:cNvSpPr txBox="1"/>
          <p:nvPr/>
        </p:nvSpPr>
        <p:spPr>
          <a:xfrm flipH="1">
            <a:off x="389360" y="295873"/>
            <a:ext cx="2984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فَقَدْ </a:t>
            </a:r>
            <a:r>
              <a:rPr lang="en-GB" sz="4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أَشْرَكَ</a:t>
            </a:r>
            <a:endParaRPr lang="en-GB" sz="40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C24B510-EA55-40CB-A861-74E2BD15F944}"/>
              </a:ext>
            </a:extLst>
          </p:cNvPr>
          <p:cNvSpPr txBox="1"/>
          <p:nvPr/>
        </p:nvSpPr>
        <p:spPr>
          <a:xfrm flipH="1">
            <a:off x="4323131" y="404790"/>
            <a:ext cx="2984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فَقَدْ </a:t>
            </a:r>
            <a:r>
              <a:rPr lang="en-GB" sz="4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أَشْرَكَ</a:t>
            </a:r>
            <a:endParaRPr lang="en-GB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42D5E8-9922-4AE4-9852-E2264BE01981}"/>
              </a:ext>
            </a:extLst>
          </p:cNvPr>
          <p:cNvSpPr txBox="1"/>
          <p:nvPr/>
        </p:nvSpPr>
        <p:spPr>
          <a:xfrm>
            <a:off x="1889476" y="291587"/>
            <a:ext cx="2506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وَ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مَنْ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تَصَدِّقَ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يُرَائِيْ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6304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4F60236-6D75-9F43-BCC5-E50305026FC4}"/>
              </a:ext>
            </a:extLst>
          </p:cNvPr>
          <p:cNvSpPr txBox="1">
            <a:spLocks/>
          </p:cNvSpPr>
          <p:nvPr/>
        </p:nvSpPr>
        <p:spPr>
          <a:xfrm>
            <a:off x="342986" y="5720733"/>
            <a:ext cx="10058400" cy="1408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/>
              <a:t>202. Whoever turns away from my sunnah is not from me.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27FDDA7-04E9-8B45-96AF-50FA88B2D9A1}"/>
              </a:ext>
            </a:extLst>
          </p:cNvPr>
          <p:cNvSpPr/>
          <p:nvPr/>
        </p:nvSpPr>
        <p:spPr>
          <a:xfrm>
            <a:off x="2170887" y="342107"/>
            <a:ext cx="785022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رَغِبَ </a:t>
            </a:r>
            <a:r>
              <a:rPr lang="ar-SA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عَ</a:t>
            </a:r>
            <a:r>
              <a:rPr lang="ar-AE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نْ سُنَّتِيْ فَلَيْسَ مِنِّيْ</a:t>
            </a:r>
            <a:endParaRPr lang="en-GB"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5" name="Google Shape;502;p24">
            <a:extLst>
              <a:ext uri="{FF2B5EF4-FFF2-40B4-BE49-F238E27FC236}">
                <a16:creationId xmlns:a16="http://schemas.microsoft.com/office/drawing/2014/main" id="{84F4891F-DC73-6849-9317-08A27D90C14E}"/>
              </a:ext>
            </a:extLst>
          </p:cNvPr>
          <p:cNvCxnSpPr>
            <a:cxnSpLocks/>
          </p:cNvCxnSpPr>
          <p:nvPr/>
        </p:nvCxnSpPr>
        <p:spPr>
          <a:xfrm>
            <a:off x="9458807" y="1512126"/>
            <a:ext cx="0" cy="2885961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36" name="Google Shape;166;p7">
            <a:extLst>
              <a:ext uri="{FF2B5EF4-FFF2-40B4-BE49-F238E27FC236}">
                <a16:creationId xmlns:a16="http://schemas.microsoft.com/office/drawing/2014/main" id="{99C00A49-E784-8348-ADFE-CEF61C8CB35F}"/>
              </a:ext>
            </a:extLst>
          </p:cNvPr>
          <p:cNvCxnSpPr>
            <a:cxnSpLocks/>
          </p:cNvCxnSpPr>
          <p:nvPr/>
        </p:nvCxnSpPr>
        <p:spPr>
          <a:xfrm>
            <a:off x="6894873" y="1401736"/>
            <a:ext cx="0" cy="1062936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" name="Google Shape;137;p5">
            <a:extLst>
              <a:ext uri="{FF2B5EF4-FFF2-40B4-BE49-F238E27FC236}">
                <a16:creationId xmlns:a16="http://schemas.microsoft.com/office/drawing/2014/main" id="{47EDAD2A-FC09-ED45-8EE2-391AC7483917}"/>
              </a:ext>
            </a:extLst>
          </p:cNvPr>
          <p:cNvCxnSpPr>
            <a:cxnSpLocks/>
          </p:cNvCxnSpPr>
          <p:nvPr/>
        </p:nvCxnSpPr>
        <p:spPr>
          <a:xfrm>
            <a:off x="5213877" y="1605722"/>
            <a:ext cx="0" cy="488121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9" name="Google Shape;137;p5">
            <a:extLst>
              <a:ext uri="{FF2B5EF4-FFF2-40B4-BE49-F238E27FC236}">
                <a16:creationId xmlns:a16="http://schemas.microsoft.com/office/drawing/2014/main" id="{04B82E6D-A8F0-524C-A6E0-17C28365035A}"/>
              </a:ext>
            </a:extLst>
          </p:cNvPr>
          <p:cNvCxnSpPr>
            <a:cxnSpLocks/>
          </p:cNvCxnSpPr>
          <p:nvPr/>
        </p:nvCxnSpPr>
        <p:spPr>
          <a:xfrm>
            <a:off x="5896364" y="1512126"/>
            <a:ext cx="0" cy="966031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0B2989C1-8D7F-A14D-8B99-4D2F08ABC641}"/>
              </a:ext>
            </a:extLst>
          </p:cNvPr>
          <p:cNvSpPr/>
          <p:nvPr/>
        </p:nvSpPr>
        <p:spPr>
          <a:xfrm>
            <a:off x="5392877" y="2464672"/>
            <a:ext cx="9396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7296C66-9838-2E4C-8CD5-535536E2A389}"/>
              </a:ext>
            </a:extLst>
          </p:cNvPr>
          <p:cNvSpPr/>
          <p:nvPr/>
        </p:nvSpPr>
        <p:spPr>
          <a:xfrm>
            <a:off x="4748219" y="2101907"/>
            <a:ext cx="9313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43" name="Google Shape;408;p18">
            <a:extLst>
              <a:ext uri="{FF2B5EF4-FFF2-40B4-BE49-F238E27FC236}">
                <a16:creationId xmlns:a16="http://schemas.microsoft.com/office/drawing/2014/main" id="{1AF68E96-90DC-5D4A-81E5-33E96053D596}"/>
              </a:ext>
            </a:extLst>
          </p:cNvPr>
          <p:cNvSpPr/>
          <p:nvPr/>
        </p:nvSpPr>
        <p:spPr>
          <a:xfrm rot="5400000">
            <a:off x="5393868" y="2431195"/>
            <a:ext cx="333463" cy="152718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EA282E7-547E-AB40-9F37-37C2C9AA9763}"/>
              </a:ext>
            </a:extLst>
          </p:cNvPr>
          <p:cNvSpPr/>
          <p:nvPr/>
        </p:nvSpPr>
        <p:spPr>
          <a:xfrm>
            <a:off x="6507375" y="2478071"/>
            <a:ext cx="9396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4342E8B-8BE2-9D44-8452-764BB90F6055}"/>
              </a:ext>
            </a:extLst>
          </p:cNvPr>
          <p:cNvSpPr/>
          <p:nvPr/>
        </p:nvSpPr>
        <p:spPr>
          <a:xfrm>
            <a:off x="5273257" y="3274543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46" name="Google Shape;408;p18">
            <a:extLst>
              <a:ext uri="{FF2B5EF4-FFF2-40B4-BE49-F238E27FC236}">
                <a16:creationId xmlns:a16="http://schemas.microsoft.com/office/drawing/2014/main" id="{12622F55-58E0-AA44-86EC-9C5402C6ADCB}"/>
              </a:ext>
            </a:extLst>
          </p:cNvPr>
          <p:cNvSpPr/>
          <p:nvPr/>
        </p:nvSpPr>
        <p:spPr>
          <a:xfrm rot="5400000">
            <a:off x="5724454" y="2790448"/>
            <a:ext cx="333463" cy="218835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F710E02-4AF9-A040-9D97-8D00A34BA0C2}"/>
              </a:ext>
            </a:extLst>
          </p:cNvPr>
          <p:cNvSpPr/>
          <p:nvPr/>
        </p:nvSpPr>
        <p:spPr>
          <a:xfrm>
            <a:off x="5626879" y="4105700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59B113E-F937-AF4E-BA07-C6FAD87EB31B}"/>
              </a:ext>
            </a:extLst>
          </p:cNvPr>
          <p:cNvSpPr/>
          <p:nvPr/>
        </p:nvSpPr>
        <p:spPr>
          <a:xfrm>
            <a:off x="7283107" y="2757059"/>
            <a:ext cx="1920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رَغِبَ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يَرْغَبُ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اِرْغَبْ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00940ED-0E79-0C46-A8B6-E50BEF87111F}"/>
              </a:ext>
            </a:extLst>
          </p:cNvPr>
          <p:cNvSpPr/>
          <p:nvPr/>
        </p:nvSpPr>
        <p:spPr>
          <a:xfrm>
            <a:off x="4390411" y="1776856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7" name="Google Shape;502;p24">
            <a:extLst>
              <a:ext uri="{FF2B5EF4-FFF2-40B4-BE49-F238E27FC236}">
                <a16:creationId xmlns:a16="http://schemas.microsoft.com/office/drawing/2014/main" id="{F6D99AD8-D61E-6A46-974F-9C6752DDFB9D}"/>
              </a:ext>
            </a:extLst>
          </p:cNvPr>
          <p:cNvCxnSpPr>
            <a:cxnSpLocks/>
          </p:cNvCxnSpPr>
          <p:nvPr/>
        </p:nvCxnSpPr>
        <p:spPr>
          <a:xfrm>
            <a:off x="8079210" y="1352492"/>
            <a:ext cx="0" cy="62610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B0AC0546-B350-D848-8610-44E592824400}"/>
              </a:ext>
            </a:extLst>
          </p:cNvPr>
          <p:cNvSpPr/>
          <p:nvPr/>
        </p:nvSpPr>
        <p:spPr>
          <a:xfrm>
            <a:off x="7305915" y="3167034"/>
            <a:ext cx="16161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turn away </a:t>
            </a:r>
          </a:p>
        </p:txBody>
      </p:sp>
      <p:sp>
        <p:nvSpPr>
          <p:cNvPr id="59" name="Curved Up Arrow 58">
            <a:extLst>
              <a:ext uri="{FF2B5EF4-FFF2-40B4-BE49-F238E27FC236}">
                <a16:creationId xmlns:a16="http://schemas.microsoft.com/office/drawing/2014/main" id="{CE1C75BE-D4BE-9142-A0BD-A4426F309865}"/>
              </a:ext>
            </a:extLst>
          </p:cNvPr>
          <p:cNvSpPr/>
          <p:nvPr/>
        </p:nvSpPr>
        <p:spPr>
          <a:xfrm>
            <a:off x="6202880" y="3966323"/>
            <a:ext cx="1775846" cy="400110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2" name="Google Shape;408;p18">
            <a:extLst>
              <a:ext uri="{FF2B5EF4-FFF2-40B4-BE49-F238E27FC236}">
                <a16:creationId xmlns:a16="http://schemas.microsoft.com/office/drawing/2014/main" id="{45C4C901-DFE0-DE41-BB11-F761367FADE8}"/>
              </a:ext>
            </a:extLst>
          </p:cNvPr>
          <p:cNvSpPr/>
          <p:nvPr/>
        </p:nvSpPr>
        <p:spPr>
          <a:xfrm rot="5400000">
            <a:off x="6910558" y="2551993"/>
            <a:ext cx="179715" cy="440682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EBB3222-3896-4641-A628-A963A4AE5A46}"/>
              </a:ext>
            </a:extLst>
          </p:cNvPr>
          <p:cNvSpPr/>
          <p:nvPr/>
        </p:nvSpPr>
        <p:spPr>
          <a:xfrm>
            <a:off x="6842291" y="4888098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cxnSp>
        <p:nvCxnSpPr>
          <p:cNvPr id="64" name="Google Shape;502;p24">
            <a:extLst>
              <a:ext uri="{FF2B5EF4-FFF2-40B4-BE49-F238E27FC236}">
                <a16:creationId xmlns:a16="http://schemas.microsoft.com/office/drawing/2014/main" id="{A694AB66-AF5C-5946-BDEA-4B6BFF853F1D}"/>
              </a:ext>
            </a:extLst>
          </p:cNvPr>
          <p:cNvCxnSpPr>
            <a:cxnSpLocks/>
          </p:cNvCxnSpPr>
          <p:nvPr/>
        </p:nvCxnSpPr>
        <p:spPr>
          <a:xfrm>
            <a:off x="4611190" y="1314078"/>
            <a:ext cx="0" cy="2885961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0C007D84-C590-554B-B91D-729D53BC6E6C}"/>
              </a:ext>
            </a:extLst>
          </p:cNvPr>
          <p:cNvSpPr/>
          <p:nvPr/>
        </p:nvSpPr>
        <p:spPr>
          <a:xfrm>
            <a:off x="4178736" y="4119073"/>
            <a:ext cx="128410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جزاء</a:t>
            </a:r>
            <a:endParaRPr lang="en-GB" sz="2400" dirty="0">
              <a:solidFill>
                <a:srgbClr val="5E5E5E"/>
              </a:solidFill>
            </a:endParaRPr>
          </a:p>
        </p:txBody>
      </p:sp>
      <p:cxnSp>
        <p:nvCxnSpPr>
          <p:cNvPr id="66" name="Google Shape;1134;g8905d12dae_0_0">
            <a:extLst>
              <a:ext uri="{FF2B5EF4-FFF2-40B4-BE49-F238E27FC236}">
                <a16:creationId xmlns:a16="http://schemas.microsoft.com/office/drawing/2014/main" id="{CBE49507-158A-7941-BEA6-A4022B21B073}"/>
              </a:ext>
            </a:extLst>
          </p:cNvPr>
          <p:cNvCxnSpPr>
            <a:cxnSpLocks/>
          </p:cNvCxnSpPr>
          <p:nvPr/>
        </p:nvCxnSpPr>
        <p:spPr>
          <a:xfrm>
            <a:off x="3828805" y="1510089"/>
            <a:ext cx="0" cy="1130427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68" name="Google Shape;1121;g8905d12dae_0_0">
            <a:extLst>
              <a:ext uri="{FF2B5EF4-FFF2-40B4-BE49-F238E27FC236}">
                <a16:creationId xmlns:a16="http://schemas.microsoft.com/office/drawing/2014/main" id="{6FBA1FBD-7F66-584C-8428-B5B23E1B72A5}"/>
              </a:ext>
            </a:extLst>
          </p:cNvPr>
          <p:cNvSpPr/>
          <p:nvPr/>
        </p:nvSpPr>
        <p:spPr>
          <a:xfrm>
            <a:off x="3241975" y="2634951"/>
            <a:ext cx="18414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69" name="Google Shape;166;p7">
            <a:extLst>
              <a:ext uri="{FF2B5EF4-FFF2-40B4-BE49-F238E27FC236}">
                <a16:creationId xmlns:a16="http://schemas.microsoft.com/office/drawing/2014/main" id="{843BB6BB-08B3-A249-890E-4C074F044595}"/>
              </a:ext>
            </a:extLst>
          </p:cNvPr>
          <p:cNvCxnSpPr>
            <a:cxnSpLocks/>
          </p:cNvCxnSpPr>
          <p:nvPr/>
        </p:nvCxnSpPr>
        <p:spPr>
          <a:xfrm>
            <a:off x="2416907" y="1665545"/>
            <a:ext cx="0" cy="1062936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0" name="Google Shape;166;p7">
            <a:extLst>
              <a:ext uri="{FF2B5EF4-FFF2-40B4-BE49-F238E27FC236}">
                <a16:creationId xmlns:a16="http://schemas.microsoft.com/office/drawing/2014/main" id="{A665DF5D-5C43-AC47-9D4A-91E34CB67D53}"/>
              </a:ext>
            </a:extLst>
          </p:cNvPr>
          <p:cNvCxnSpPr>
            <a:cxnSpLocks/>
          </p:cNvCxnSpPr>
          <p:nvPr/>
        </p:nvCxnSpPr>
        <p:spPr>
          <a:xfrm>
            <a:off x="2958414" y="1605722"/>
            <a:ext cx="0" cy="86623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83846C25-CE02-5343-BDC0-2B14CBF4AC25}"/>
              </a:ext>
            </a:extLst>
          </p:cNvPr>
          <p:cNvSpPr/>
          <p:nvPr/>
        </p:nvSpPr>
        <p:spPr>
          <a:xfrm>
            <a:off x="1903037" y="2728481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AD0EF71-844C-A142-ACDD-C220BD38AEA7}"/>
              </a:ext>
            </a:extLst>
          </p:cNvPr>
          <p:cNvSpPr/>
          <p:nvPr/>
        </p:nvSpPr>
        <p:spPr>
          <a:xfrm>
            <a:off x="2573277" y="2471957"/>
            <a:ext cx="9396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74" name="Google Shape;408;p18">
            <a:extLst>
              <a:ext uri="{FF2B5EF4-FFF2-40B4-BE49-F238E27FC236}">
                <a16:creationId xmlns:a16="http://schemas.microsoft.com/office/drawing/2014/main" id="{071F745B-3B69-6B48-A533-EF6137526E60}"/>
              </a:ext>
            </a:extLst>
          </p:cNvPr>
          <p:cNvSpPr/>
          <p:nvPr/>
        </p:nvSpPr>
        <p:spPr>
          <a:xfrm rot="5400000">
            <a:off x="2346471" y="2815100"/>
            <a:ext cx="297242" cy="142394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5" name="Google Shape;1120;g8905d12dae_0_0">
            <a:extLst>
              <a:ext uri="{FF2B5EF4-FFF2-40B4-BE49-F238E27FC236}">
                <a16:creationId xmlns:a16="http://schemas.microsoft.com/office/drawing/2014/main" id="{B7194A61-1414-8946-8281-EF8547223276}"/>
              </a:ext>
            </a:extLst>
          </p:cNvPr>
          <p:cNvSpPr/>
          <p:nvPr/>
        </p:nvSpPr>
        <p:spPr>
          <a:xfrm>
            <a:off x="2142212" y="3575504"/>
            <a:ext cx="12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76" name="Google Shape;1122;g8905d12dae_0_0">
            <a:extLst>
              <a:ext uri="{FF2B5EF4-FFF2-40B4-BE49-F238E27FC236}">
                <a16:creationId xmlns:a16="http://schemas.microsoft.com/office/drawing/2014/main" id="{48FFE8C8-35C1-214B-9093-AC28FA8706E4}"/>
              </a:ext>
            </a:extLst>
          </p:cNvPr>
          <p:cNvSpPr/>
          <p:nvPr/>
        </p:nvSpPr>
        <p:spPr>
          <a:xfrm>
            <a:off x="3199124" y="3040549"/>
            <a:ext cx="1770619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</a:t>
            </a:r>
            <a:r>
              <a:rPr lang="ar-AE" sz="32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ليس </a:t>
            </a:r>
            <a:endParaRPr sz="32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77" name="Google Shape;1145;g8905d12dae_0_0">
            <a:extLst>
              <a:ext uri="{FF2B5EF4-FFF2-40B4-BE49-F238E27FC236}">
                <a16:creationId xmlns:a16="http://schemas.microsoft.com/office/drawing/2014/main" id="{21EB1A6A-AE1E-384B-8111-593C17FAB8D9}"/>
              </a:ext>
            </a:extLst>
          </p:cNvPr>
          <p:cNvSpPr/>
          <p:nvPr/>
        </p:nvSpPr>
        <p:spPr>
          <a:xfrm>
            <a:off x="2851548" y="3828827"/>
            <a:ext cx="488898" cy="595820"/>
          </a:xfrm>
          <a:prstGeom prst="curvedUpArrow">
            <a:avLst>
              <a:gd name="adj1" fmla="val 7199"/>
              <a:gd name="adj2" fmla="val 47676"/>
              <a:gd name="adj3" fmla="val 45345"/>
            </a:avLst>
          </a:prstGeom>
          <a:solidFill>
            <a:srgbClr val="0432FF"/>
          </a:solidFill>
          <a:ln w="9525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8" name="Google Shape;1156;g8905d12dae_0_0">
            <a:extLst>
              <a:ext uri="{FF2B5EF4-FFF2-40B4-BE49-F238E27FC236}">
                <a16:creationId xmlns:a16="http://schemas.microsoft.com/office/drawing/2014/main" id="{0EF08535-981B-3041-9A92-0BF33F86897E}"/>
              </a:ext>
            </a:extLst>
          </p:cNvPr>
          <p:cNvSpPr/>
          <p:nvPr/>
        </p:nvSpPr>
        <p:spPr>
          <a:xfrm>
            <a:off x="3255049" y="3753469"/>
            <a:ext cx="136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</a:t>
            </a:r>
            <a:r>
              <a:rPr lang="ar-AE" sz="2400" dirty="0">
                <a:solidFill>
                  <a:srgbClr val="0000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idden</a:t>
            </a:r>
            <a:endParaRPr lang="en-GB" sz="24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r>
              <a:rPr lang="ar-AE" sz="28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ليس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00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9" name="Google Shape;408;p18">
            <a:extLst>
              <a:ext uri="{FF2B5EF4-FFF2-40B4-BE49-F238E27FC236}">
                <a16:creationId xmlns:a16="http://schemas.microsoft.com/office/drawing/2014/main" id="{9A682743-0DE8-674F-9D5F-BB18A6AA36FD}"/>
              </a:ext>
            </a:extLst>
          </p:cNvPr>
          <p:cNvSpPr/>
          <p:nvPr/>
        </p:nvSpPr>
        <p:spPr>
          <a:xfrm rot="5400000">
            <a:off x="2776562" y="3510749"/>
            <a:ext cx="251007" cy="255334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D6E6155-3F1C-F040-A7F4-E51D5BA958E5}"/>
              </a:ext>
            </a:extLst>
          </p:cNvPr>
          <p:cNvSpPr/>
          <p:nvPr/>
        </p:nvSpPr>
        <p:spPr>
          <a:xfrm>
            <a:off x="2565030" y="4812889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4BBB5F-6A9A-413F-AD92-1A29424F8F28}"/>
              </a:ext>
            </a:extLst>
          </p:cNvPr>
          <p:cNvSpPr/>
          <p:nvPr/>
        </p:nvSpPr>
        <p:spPr>
          <a:xfrm>
            <a:off x="9321797" y="4481981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1410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B878F50-ABE7-9748-9F11-26B3794C039A}"/>
              </a:ext>
            </a:extLst>
          </p:cNvPr>
          <p:cNvSpPr/>
          <p:nvPr/>
        </p:nvSpPr>
        <p:spPr>
          <a:xfrm>
            <a:off x="8722228" y="4384434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400" dirty="0">
              <a:solidFill>
                <a:srgbClr val="5E5E5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1A6BE5-D239-F54F-AF4F-5AF41B3B0460}"/>
              </a:ext>
            </a:extLst>
          </p:cNvPr>
          <p:cNvSpPr/>
          <p:nvPr/>
        </p:nvSpPr>
        <p:spPr>
          <a:xfrm>
            <a:off x="3794203" y="4482798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8EC8D5-6FE4-6D44-A0A2-419D731FF1FF}"/>
              </a:ext>
            </a:extLst>
          </p:cNvPr>
          <p:cNvSpPr txBox="1"/>
          <p:nvPr/>
        </p:nvSpPr>
        <p:spPr>
          <a:xfrm>
            <a:off x="2098383" y="2436184"/>
            <a:ext cx="13051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32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جر </a:t>
            </a:r>
            <a:endParaRPr lang="en-US" sz="32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68E9CC-74BA-0B49-8455-C33CEF658C0E}"/>
              </a:ext>
            </a:extLst>
          </p:cNvPr>
          <p:cNvSpPr txBox="1"/>
          <p:nvPr/>
        </p:nvSpPr>
        <p:spPr>
          <a:xfrm>
            <a:off x="1300254" y="2363111"/>
            <a:ext cx="7072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32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مجرور</a:t>
            </a:r>
            <a:endParaRPr lang="en-GB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AE" sz="2800" dirty="0">
                <a:ln>
                  <a:solidFill>
                    <a:schemeClr val="accent4"/>
                  </a:solidFill>
                </a:ln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endParaRPr lang="en-US" sz="2800" dirty="0">
              <a:ln>
                <a:solidFill>
                  <a:schemeClr val="accent4"/>
                </a:solidFill>
              </a:ln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B5BC72-F9FF-4A4F-9343-48396F362F2D}"/>
              </a:ext>
            </a:extLst>
          </p:cNvPr>
          <p:cNvSpPr/>
          <p:nvPr/>
        </p:nvSpPr>
        <p:spPr>
          <a:xfrm>
            <a:off x="1853547" y="3135823"/>
            <a:ext cx="7681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متعلق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6AD2AAD-50DE-BA4C-942C-118E35CCCE19}"/>
              </a:ext>
            </a:extLst>
          </p:cNvPr>
          <p:cNvCxnSpPr>
            <a:cxnSpLocks/>
          </p:cNvCxnSpPr>
          <p:nvPr/>
        </p:nvCxnSpPr>
        <p:spPr>
          <a:xfrm>
            <a:off x="4448549" y="1638349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2C92D6B-8DF0-EF4A-AD2D-7E57F2D8CBA7}"/>
              </a:ext>
            </a:extLst>
          </p:cNvPr>
          <p:cNvCxnSpPr>
            <a:cxnSpLocks/>
          </p:cNvCxnSpPr>
          <p:nvPr/>
        </p:nvCxnSpPr>
        <p:spPr>
          <a:xfrm>
            <a:off x="5966506" y="1574695"/>
            <a:ext cx="0" cy="464144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C6914B4-28D9-ED4E-A44F-86A9D86CA228}"/>
              </a:ext>
            </a:extLst>
          </p:cNvPr>
          <p:cNvCxnSpPr>
            <a:cxnSpLocks/>
          </p:cNvCxnSpPr>
          <p:nvPr/>
        </p:nvCxnSpPr>
        <p:spPr>
          <a:xfrm>
            <a:off x="7789332" y="1596690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4325943-AD37-4649-AAF0-440423332EE0}"/>
              </a:ext>
            </a:extLst>
          </p:cNvPr>
          <p:cNvCxnSpPr>
            <a:cxnSpLocks/>
          </p:cNvCxnSpPr>
          <p:nvPr/>
        </p:nvCxnSpPr>
        <p:spPr>
          <a:xfrm>
            <a:off x="9463740" y="1596691"/>
            <a:ext cx="0" cy="442148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301A92E-6A0D-4707-AF4F-6546F5535833}"/>
              </a:ext>
            </a:extLst>
          </p:cNvPr>
          <p:cNvSpPr txBox="1"/>
          <p:nvPr/>
        </p:nvSpPr>
        <p:spPr>
          <a:xfrm>
            <a:off x="7341790" y="2492593"/>
            <a:ext cx="8467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6C916E-188E-49B4-8BAB-CDBCF4361807}"/>
              </a:ext>
            </a:extLst>
          </p:cNvPr>
          <p:cNvSpPr txBox="1"/>
          <p:nvPr/>
        </p:nvSpPr>
        <p:spPr>
          <a:xfrm>
            <a:off x="4026889" y="2545877"/>
            <a:ext cx="8467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  <a:endParaRPr lang="ar-AE" sz="2800" dirty="0">
              <a:solidFill>
                <a:srgbClr val="0070C0"/>
              </a:solidFill>
              <a:latin typeface="Traditional Arabic"/>
              <a:cs typeface="Traditional Arabic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F06AD7-BDBF-D94D-9E85-2CB5831616B0}"/>
              </a:ext>
            </a:extLst>
          </p:cNvPr>
          <p:cNvSpPr/>
          <p:nvPr/>
        </p:nvSpPr>
        <p:spPr>
          <a:xfrm>
            <a:off x="1069848" y="369397"/>
            <a:ext cx="1027396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عَزَّي</a:t>
            </a:r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ثُكْلَى</a:t>
            </a:r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،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كُسِيَ</a:t>
            </a:r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بُرْدًا</a:t>
            </a:r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فِيْ</a:t>
            </a:r>
            <a:r>
              <a:rPr lang="en-GB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8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الْجَنَّةِ</a:t>
            </a:r>
            <a:endParaRPr lang="en-GB" sz="8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1" name="Google Shape;166;p7">
            <a:extLst>
              <a:ext uri="{FF2B5EF4-FFF2-40B4-BE49-F238E27FC236}">
                <a16:creationId xmlns:a16="http://schemas.microsoft.com/office/drawing/2014/main" id="{CAF95DAF-7B03-FD46-9DB8-8C89282E139D}"/>
              </a:ext>
            </a:extLst>
          </p:cNvPr>
          <p:cNvCxnSpPr>
            <a:cxnSpLocks/>
          </p:cNvCxnSpPr>
          <p:nvPr/>
        </p:nvCxnSpPr>
        <p:spPr>
          <a:xfrm>
            <a:off x="2958414" y="1605722"/>
            <a:ext cx="0" cy="86623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2" name="Google Shape;166;p7">
            <a:extLst>
              <a:ext uri="{FF2B5EF4-FFF2-40B4-BE49-F238E27FC236}">
                <a16:creationId xmlns:a16="http://schemas.microsoft.com/office/drawing/2014/main" id="{6B6A5060-7E3A-FF43-9295-7CBD27062A29}"/>
              </a:ext>
            </a:extLst>
          </p:cNvPr>
          <p:cNvCxnSpPr>
            <a:cxnSpLocks/>
          </p:cNvCxnSpPr>
          <p:nvPr/>
        </p:nvCxnSpPr>
        <p:spPr>
          <a:xfrm>
            <a:off x="1777314" y="1605722"/>
            <a:ext cx="0" cy="86623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3" name="Google Shape;408;p18">
            <a:extLst>
              <a:ext uri="{FF2B5EF4-FFF2-40B4-BE49-F238E27FC236}">
                <a16:creationId xmlns:a16="http://schemas.microsoft.com/office/drawing/2014/main" id="{0C63561F-00DA-A448-A467-92A3DAAC7A6C}"/>
              </a:ext>
            </a:extLst>
          </p:cNvPr>
          <p:cNvSpPr/>
          <p:nvPr/>
        </p:nvSpPr>
        <p:spPr>
          <a:xfrm rot="5400000">
            <a:off x="2091070" y="2086019"/>
            <a:ext cx="293114" cy="187474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9C5E18EF-F9DD-CC49-AF56-D2EFED7C3637}"/>
              </a:ext>
            </a:extLst>
          </p:cNvPr>
          <p:cNvSpPr txBox="1">
            <a:spLocks/>
          </p:cNvSpPr>
          <p:nvPr/>
        </p:nvSpPr>
        <p:spPr>
          <a:xfrm>
            <a:off x="342986" y="5720733"/>
            <a:ext cx="10058400" cy="1408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/>
              <a:t>203. Whoever consoles a bereaved mother will be covered in a special garment in Jannah.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2DDC9E-5C72-2445-B4CC-EF9013229B40}"/>
              </a:ext>
            </a:extLst>
          </p:cNvPr>
          <p:cNvSpPr/>
          <p:nvPr/>
        </p:nvSpPr>
        <p:spPr>
          <a:xfrm>
            <a:off x="5253505" y="2777703"/>
            <a:ext cx="1237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كَسَا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يَكْسُو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C0E62D-2E63-2044-A398-FBB7350CFA14}"/>
              </a:ext>
            </a:extLst>
          </p:cNvPr>
          <p:cNvSpPr/>
          <p:nvPr/>
        </p:nvSpPr>
        <p:spPr>
          <a:xfrm>
            <a:off x="2237626" y="1832182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D4FBCF-0863-D54E-A1C3-949216AE9C1C}"/>
              </a:ext>
            </a:extLst>
          </p:cNvPr>
          <p:cNvSpPr/>
          <p:nvPr/>
        </p:nvSpPr>
        <p:spPr>
          <a:xfrm>
            <a:off x="5143709" y="3178828"/>
            <a:ext cx="19045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 draped/ covered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07EEFC6-DA4F-1443-B084-51660752AF6A}"/>
              </a:ext>
            </a:extLst>
          </p:cNvPr>
          <p:cNvSpPr/>
          <p:nvPr/>
        </p:nvSpPr>
        <p:spPr>
          <a:xfrm>
            <a:off x="8597349" y="2831256"/>
            <a:ext cx="15744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عَزَّى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يُعَزِّي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عَزِّ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DF43075-8033-9843-955E-BFF4B223278E}"/>
              </a:ext>
            </a:extLst>
          </p:cNvPr>
          <p:cNvSpPr/>
          <p:nvPr/>
        </p:nvSpPr>
        <p:spPr>
          <a:xfrm>
            <a:off x="5777397" y="1958909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4894FDF-7ED3-BE45-8FC6-C0E6C7FA038A}"/>
              </a:ext>
            </a:extLst>
          </p:cNvPr>
          <p:cNvSpPr/>
          <p:nvPr/>
        </p:nvSpPr>
        <p:spPr>
          <a:xfrm>
            <a:off x="8762520" y="3262778"/>
            <a:ext cx="19045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console</a:t>
            </a:r>
          </a:p>
        </p:txBody>
      </p:sp>
      <p:cxnSp>
        <p:nvCxnSpPr>
          <p:cNvPr id="42" name="Google Shape;502;p24">
            <a:extLst>
              <a:ext uri="{FF2B5EF4-FFF2-40B4-BE49-F238E27FC236}">
                <a16:creationId xmlns:a16="http://schemas.microsoft.com/office/drawing/2014/main" id="{2B816719-C67A-564F-A821-6CFC5576096C}"/>
              </a:ext>
            </a:extLst>
          </p:cNvPr>
          <p:cNvCxnSpPr>
            <a:cxnSpLocks/>
          </p:cNvCxnSpPr>
          <p:nvPr/>
        </p:nvCxnSpPr>
        <p:spPr>
          <a:xfrm>
            <a:off x="10929798" y="1549667"/>
            <a:ext cx="0" cy="2885961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43" name="Google Shape;408;p18">
            <a:extLst>
              <a:ext uri="{FF2B5EF4-FFF2-40B4-BE49-F238E27FC236}">
                <a16:creationId xmlns:a16="http://schemas.microsoft.com/office/drawing/2014/main" id="{B7BF85B8-1D2E-EC43-8526-06791075DE48}"/>
              </a:ext>
            </a:extLst>
          </p:cNvPr>
          <p:cNvSpPr/>
          <p:nvPr/>
        </p:nvSpPr>
        <p:spPr>
          <a:xfrm rot="5400000">
            <a:off x="8817338" y="2615799"/>
            <a:ext cx="306554" cy="336243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4" name="Google Shape;408;p18">
            <a:extLst>
              <a:ext uri="{FF2B5EF4-FFF2-40B4-BE49-F238E27FC236}">
                <a16:creationId xmlns:a16="http://schemas.microsoft.com/office/drawing/2014/main" id="{2D12F3AD-39B4-7549-9BFE-3D1524781F18}"/>
              </a:ext>
            </a:extLst>
          </p:cNvPr>
          <p:cNvSpPr/>
          <p:nvPr/>
        </p:nvSpPr>
        <p:spPr>
          <a:xfrm rot="5400000">
            <a:off x="3862817" y="1606388"/>
            <a:ext cx="256487" cy="547777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5" name="Curved Up Arrow 44">
            <a:extLst>
              <a:ext uri="{FF2B5EF4-FFF2-40B4-BE49-F238E27FC236}">
                <a16:creationId xmlns:a16="http://schemas.microsoft.com/office/drawing/2014/main" id="{EB3ED67F-621F-6345-AAF7-001D9CC6FF74}"/>
              </a:ext>
            </a:extLst>
          </p:cNvPr>
          <p:cNvSpPr/>
          <p:nvPr/>
        </p:nvSpPr>
        <p:spPr>
          <a:xfrm>
            <a:off x="2508313" y="3556053"/>
            <a:ext cx="2745192" cy="256488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91A718-2E78-4EC3-920C-A8379628A305}"/>
              </a:ext>
            </a:extLst>
          </p:cNvPr>
          <p:cNvSpPr/>
          <p:nvPr/>
        </p:nvSpPr>
        <p:spPr>
          <a:xfrm>
            <a:off x="10598598" y="4596769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6829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492873C-C49F-DD44-BD22-E4D3993ED9A4}"/>
              </a:ext>
            </a:extLst>
          </p:cNvPr>
          <p:cNvSpPr/>
          <p:nvPr/>
        </p:nvSpPr>
        <p:spPr>
          <a:xfrm>
            <a:off x="7928537" y="4256705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400" dirty="0">
              <a:solidFill>
                <a:srgbClr val="5E5E5E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93BCF9-F48B-E340-B232-9B96E2EE8EF9}"/>
              </a:ext>
            </a:extLst>
          </p:cNvPr>
          <p:cNvSpPr/>
          <p:nvPr/>
        </p:nvSpPr>
        <p:spPr>
          <a:xfrm>
            <a:off x="3557354" y="4288329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8" name="Google Shape;1117;g8905d12dae_0_0">
            <a:extLst>
              <a:ext uri="{FF2B5EF4-FFF2-40B4-BE49-F238E27FC236}">
                <a16:creationId xmlns:a16="http://schemas.microsoft.com/office/drawing/2014/main" id="{DE0893BF-594E-394F-81F6-E917BAED7B95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204. </a:t>
            </a:r>
            <a:r>
              <a:rPr lang="en-GB" sz="1800" dirty="0"/>
              <a:t>Whoever kills a person with whom there is a covenant will not smell the fragrance of Jannah 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8495A4-7124-9640-8E60-D7D947A51460}"/>
              </a:ext>
            </a:extLst>
          </p:cNvPr>
          <p:cNvSpPr/>
          <p:nvPr/>
        </p:nvSpPr>
        <p:spPr>
          <a:xfrm>
            <a:off x="1557738" y="446471"/>
            <a:ext cx="907652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قَتَلَ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مُعَاهِدًا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لَّمْ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يُرِحْ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رَائِحَةَ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الْجَنَّةِ</a:t>
            </a:r>
            <a:endParaRPr lang="en-GB"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7" name="Google Shape;502;p24">
            <a:extLst>
              <a:ext uri="{FF2B5EF4-FFF2-40B4-BE49-F238E27FC236}">
                <a16:creationId xmlns:a16="http://schemas.microsoft.com/office/drawing/2014/main" id="{548D538E-3432-3048-9CC3-1A3BF07A6286}"/>
              </a:ext>
            </a:extLst>
          </p:cNvPr>
          <p:cNvCxnSpPr>
            <a:cxnSpLocks/>
          </p:cNvCxnSpPr>
          <p:nvPr/>
        </p:nvCxnSpPr>
        <p:spPr>
          <a:xfrm>
            <a:off x="10119288" y="1514496"/>
            <a:ext cx="0" cy="250572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4DF4189-21B4-4A44-A11F-B4E167580774}"/>
              </a:ext>
            </a:extLst>
          </p:cNvPr>
          <p:cNvSpPr txBox="1"/>
          <p:nvPr/>
        </p:nvSpPr>
        <p:spPr>
          <a:xfrm>
            <a:off x="6978988" y="2400390"/>
            <a:ext cx="8467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50286FF-C989-8140-9AA7-596A07DBAAE5}"/>
              </a:ext>
            </a:extLst>
          </p:cNvPr>
          <p:cNvCxnSpPr>
            <a:cxnSpLocks/>
          </p:cNvCxnSpPr>
          <p:nvPr/>
        </p:nvCxnSpPr>
        <p:spPr>
          <a:xfrm>
            <a:off x="7439152" y="1543406"/>
            <a:ext cx="0" cy="94918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CF92328-8FF1-0548-845D-FE979179E5D2}"/>
              </a:ext>
            </a:extLst>
          </p:cNvPr>
          <p:cNvCxnSpPr>
            <a:cxnSpLocks/>
          </p:cNvCxnSpPr>
          <p:nvPr/>
        </p:nvCxnSpPr>
        <p:spPr>
          <a:xfrm>
            <a:off x="9062544" y="1514496"/>
            <a:ext cx="0" cy="503503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90D5575-7049-B94D-98C6-E429A539194C}"/>
              </a:ext>
            </a:extLst>
          </p:cNvPr>
          <p:cNvSpPr/>
          <p:nvPr/>
        </p:nvSpPr>
        <p:spPr>
          <a:xfrm>
            <a:off x="5288547" y="1861781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BC2C71-22BE-AF4A-B87B-7B40BB4638C7}"/>
              </a:ext>
            </a:extLst>
          </p:cNvPr>
          <p:cNvSpPr/>
          <p:nvPr/>
        </p:nvSpPr>
        <p:spPr>
          <a:xfrm>
            <a:off x="8181249" y="2843063"/>
            <a:ext cx="1582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قَتَلَ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يَقْتُلُ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اُقْتُلْ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894496D-684E-F64A-A927-787D93D7E2C4}"/>
              </a:ext>
            </a:extLst>
          </p:cNvPr>
          <p:cNvSpPr/>
          <p:nvPr/>
        </p:nvSpPr>
        <p:spPr>
          <a:xfrm>
            <a:off x="8325440" y="3304728"/>
            <a:ext cx="8707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kill</a:t>
            </a:r>
          </a:p>
        </p:txBody>
      </p:sp>
      <p:sp>
        <p:nvSpPr>
          <p:cNvPr id="41" name="Google Shape;408;p18">
            <a:extLst>
              <a:ext uri="{FF2B5EF4-FFF2-40B4-BE49-F238E27FC236}">
                <a16:creationId xmlns:a16="http://schemas.microsoft.com/office/drawing/2014/main" id="{3EF3E1C1-9C16-AF4F-AC22-C585081EB136}"/>
              </a:ext>
            </a:extLst>
          </p:cNvPr>
          <p:cNvSpPr/>
          <p:nvPr/>
        </p:nvSpPr>
        <p:spPr>
          <a:xfrm rot="5400000">
            <a:off x="7926906" y="2534002"/>
            <a:ext cx="273396" cy="324582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43" name="Google Shape;137;p5">
            <a:extLst>
              <a:ext uri="{FF2B5EF4-FFF2-40B4-BE49-F238E27FC236}">
                <a16:creationId xmlns:a16="http://schemas.microsoft.com/office/drawing/2014/main" id="{BC1D1B4F-9F52-844B-A568-3F4EE509B251}"/>
              </a:ext>
            </a:extLst>
          </p:cNvPr>
          <p:cNvCxnSpPr>
            <a:cxnSpLocks/>
          </p:cNvCxnSpPr>
          <p:nvPr/>
        </p:nvCxnSpPr>
        <p:spPr>
          <a:xfrm>
            <a:off x="3557355" y="1514496"/>
            <a:ext cx="0" cy="546808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4" name="Google Shape;137;p5">
            <a:extLst>
              <a:ext uri="{FF2B5EF4-FFF2-40B4-BE49-F238E27FC236}">
                <a16:creationId xmlns:a16="http://schemas.microsoft.com/office/drawing/2014/main" id="{9675E9DB-A0E4-9A4A-8858-B4E571FE650E}"/>
              </a:ext>
            </a:extLst>
          </p:cNvPr>
          <p:cNvCxnSpPr>
            <a:cxnSpLocks/>
          </p:cNvCxnSpPr>
          <p:nvPr/>
        </p:nvCxnSpPr>
        <p:spPr>
          <a:xfrm>
            <a:off x="2119495" y="1543406"/>
            <a:ext cx="0" cy="66970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B21CBA53-2AB7-4841-A815-DCC343580FA5}"/>
              </a:ext>
            </a:extLst>
          </p:cNvPr>
          <p:cNvSpPr/>
          <p:nvPr/>
        </p:nvSpPr>
        <p:spPr>
          <a:xfrm>
            <a:off x="1272906" y="2108002"/>
            <a:ext cx="1459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CC7D12B-1DD9-B34D-B223-CE913D142206}"/>
              </a:ext>
            </a:extLst>
          </p:cNvPr>
          <p:cNvSpPr/>
          <p:nvPr/>
        </p:nvSpPr>
        <p:spPr>
          <a:xfrm>
            <a:off x="3087514" y="2068398"/>
            <a:ext cx="9396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7" name="Google Shape;408;p18">
            <a:extLst>
              <a:ext uri="{FF2B5EF4-FFF2-40B4-BE49-F238E27FC236}">
                <a16:creationId xmlns:a16="http://schemas.microsoft.com/office/drawing/2014/main" id="{323EE93B-B8EC-DD4E-8D56-66E453BEC467}"/>
              </a:ext>
            </a:extLst>
          </p:cNvPr>
          <p:cNvSpPr/>
          <p:nvPr/>
        </p:nvSpPr>
        <p:spPr>
          <a:xfrm rot="5400000">
            <a:off x="2599990" y="1557765"/>
            <a:ext cx="233345" cy="245154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6B50113-7F5C-854B-891D-315294144DA0}"/>
              </a:ext>
            </a:extLst>
          </p:cNvPr>
          <p:cNvSpPr txBox="1"/>
          <p:nvPr/>
        </p:nvSpPr>
        <p:spPr>
          <a:xfrm>
            <a:off x="2424180" y="2913747"/>
            <a:ext cx="8467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F2A954B-F49E-0349-B13D-D35EAF7638EB}"/>
              </a:ext>
            </a:extLst>
          </p:cNvPr>
          <p:cNvCxnSpPr>
            <a:cxnSpLocks/>
          </p:cNvCxnSpPr>
          <p:nvPr/>
        </p:nvCxnSpPr>
        <p:spPr>
          <a:xfrm>
            <a:off x="4941118" y="1686222"/>
            <a:ext cx="0" cy="526891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2C756B0-CC78-3847-82CF-1EA124FBD42C}"/>
              </a:ext>
            </a:extLst>
          </p:cNvPr>
          <p:cNvSpPr txBox="1"/>
          <p:nvPr/>
        </p:nvSpPr>
        <p:spPr>
          <a:xfrm>
            <a:off x="3899852" y="2082557"/>
            <a:ext cx="20211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 </a:t>
            </a:r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C030A58-1131-E141-96B2-8E4D4164CA61}"/>
              </a:ext>
            </a:extLst>
          </p:cNvPr>
          <p:cNvSpPr/>
          <p:nvPr/>
        </p:nvSpPr>
        <p:spPr>
          <a:xfrm>
            <a:off x="4327630" y="2991199"/>
            <a:ext cx="10278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رَوَحَ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يُرِيْحُ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83894DE-7ECE-584A-9D6C-E5DD92F80B66}"/>
              </a:ext>
            </a:extLst>
          </p:cNvPr>
          <p:cNvSpPr/>
          <p:nvPr/>
        </p:nvSpPr>
        <p:spPr>
          <a:xfrm>
            <a:off x="4332136" y="3466721"/>
            <a:ext cx="10679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smell</a:t>
            </a:r>
          </a:p>
        </p:txBody>
      </p:sp>
      <p:sp>
        <p:nvSpPr>
          <p:cNvPr id="54" name="Google Shape;408;p18">
            <a:extLst>
              <a:ext uri="{FF2B5EF4-FFF2-40B4-BE49-F238E27FC236}">
                <a16:creationId xmlns:a16="http://schemas.microsoft.com/office/drawing/2014/main" id="{250FF8F1-EA68-E941-A13E-A59BC46BD207}"/>
              </a:ext>
            </a:extLst>
          </p:cNvPr>
          <p:cNvSpPr/>
          <p:nvPr/>
        </p:nvSpPr>
        <p:spPr>
          <a:xfrm rot="5400000">
            <a:off x="3658752" y="1820361"/>
            <a:ext cx="233348" cy="464114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4C8838-4B57-4D08-8BEC-9BEDC9AAB097}"/>
              </a:ext>
            </a:extLst>
          </p:cNvPr>
          <p:cNvSpPr/>
          <p:nvPr/>
        </p:nvSpPr>
        <p:spPr>
          <a:xfrm>
            <a:off x="9633667" y="4197095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7281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1117;g8905d12dae_0_0">
            <a:extLst>
              <a:ext uri="{FF2B5EF4-FFF2-40B4-BE49-F238E27FC236}">
                <a16:creationId xmlns:a16="http://schemas.microsoft.com/office/drawing/2014/main" id="{0C40D80B-AF17-284C-88B4-6454FFC2CDE3}"/>
              </a:ext>
            </a:extLst>
          </p:cNvPr>
          <p:cNvSpPr txBox="1">
            <a:spLocks/>
          </p:cNvSpPr>
          <p:nvPr/>
        </p:nvSpPr>
        <p:spPr>
          <a:xfrm>
            <a:off x="137789" y="5974122"/>
            <a:ext cx="10301516" cy="9972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GB" sz="1800" dirty="0">
                <a:latin typeface="Rockwell" panose="02060603020205020403" pitchFamily="18" charset="77"/>
              </a:rPr>
              <a:t>205. </a:t>
            </a:r>
            <a:r>
              <a:rPr lang="en-GB" sz="1800" dirty="0"/>
              <a:t>For whoever Allah intends good, He grants him understanding of religion.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A6F9F80-58B2-8F41-B89B-CA23C54985EB}"/>
              </a:ext>
            </a:extLst>
          </p:cNvPr>
          <p:cNvSpPr/>
          <p:nvPr/>
        </p:nvSpPr>
        <p:spPr>
          <a:xfrm>
            <a:off x="2289317" y="487111"/>
            <a:ext cx="81499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يُّرِدِ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اللهُ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بِهِ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خَيْرًا,يُّفَقِّهْهُّ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فِيْ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الدِّيْنِ</a:t>
            </a:r>
            <a:endParaRPr lang="en-GB" sz="7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2" name="Google Shape;502;p24">
            <a:extLst>
              <a:ext uri="{FF2B5EF4-FFF2-40B4-BE49-F238E27FC236}">
                <a16:creationId xmlns:a16="http://schemas.microsoft.com/office/drawing/2014/main" id="{77A144F4-67C6-D648-BA70-AB5CBFD7A1E3}"/>
              </a:ext>
            </a:extLst>
          </p:cNvPr>
          <p:cNvCxnSpPr>
            <a:cxnSpLocks/>
          </p:cNvCxnSpPr>
          <p:nvPr/>
        </p:nvCxnSpPr>
        <p:spPr>
          <a:xfrm>
            <a:off x="9934316" y="1511923"/>
            <a:ext cx="0" cy="213064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446532D-99A8-624A-A15A-B7C1D34AF2CE}"/>
              </a:ext>
            </a:extLst>
          </p:cNvPr>
          <p:cNvCxnSpPr>
            <a:cxnSpLocks/>
          </p:cNvCxnSpPr>
          <p:nvPr/>
        </p:nvCxnSpPr>
        <p:spPr>
          <a:xfrm>
            <a:off x="8170989" y="1511923"/>
            <a:ext cx="0" cy="1156632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88F8EECC-5AF5-4040-BED7-CA4F2D382A11}"/>
              </a:ext>
            </a:extLst>
          </p:cNvPr>
          <p:cNvSpPr/>
          <p:nvPr/>
        </p:nvSpPr>
        <p:spPr>
          <a:xfrm>
            <a:off x="7824580" y="2712252"/>
            <a:ext cx="6928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فاعل</a:t>
            </a:r>
            <a:endParaRPr lang="en-GB" dirty="0"/>
          </a:p>
        </p:txBody>
      </p:sp>
      <p:cxnSp>
        <p:nvCxnSpPr>
          <p:cNvPr id="37" name="Google Shape;166;p7">
            <a:extLst>
              <a:ext uri="{FF2B5EF4-FFF2-40B4-BE49-F238E27FC236}">
                <a16:creationId xmlns:a16="http://schemas.microsoft.com/office/drawing/2014/main" id="{0993E116-71BD-284D-82FA-BE0671EBF4D3}"/>
              </a:ext>
            </a:extLst>
          </p:cNvPr>
          <p:cNvCxnSpPr>
            <a:cxnSpLocks/>
          </p:cNvCxnSpPr>
          <p:nvPr/>
        </p:nvCxnSpPr>
        <p:spPr>
          <a:xfrm>
            <a:off x="7306991" y="1555620"/>
            <a:ext cx="0" cy="95126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" name="Google Shape;166;p7">
            <a:extLst>
              <a:ext uri="{FF2B5EF4-FFF2-40B4-BE49-F238E27FC236}">
                <a16:creationId xmlns:a16="http://schemas.microsoft.com/office/drawing/2014/main" id="{6A7C7BB3-43BD-A045-920A-4D8A61F27B47}"/>
              </a:ext>
            </a:extLst>
          </p:cNvPr>
          <p:cNvCxnSpPr>
            <a:cxnSpLocks/>
          </p:cNvCxnSpPr>
          <p:nvPr/>
        </p:nvCxnSpPr>
        <p:spPr>
          <a:xfrm>
            <a:off x="7627341" y="1555620"/>
            <a:ext cx="0" cy="95126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D007E81-AC5E-DE4A-9D51-47DEE798258E}"/>
              </a:ext>
            </a:extLst>
          </p:cNvPr>
          <p:cNvCxnSpPr>
            <a:cxnSpLocks/>
          </p:cNvCxnSpPr>
          <p:nvPr/>
        </p:nvCxnSpPr>
        <p:spPr>
          <a:xfrm>
            <a:off x="6550573" y="1511923"/>
            <a:ext cx="0" cy="1156632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1D9971F5-F7A8-2343-A47D-7E411B857A52}"/>
              </a:ext>
            </a:extLst>
          </p:cNvPr>
          <p:cNvSpPr txBox="1"/>
          <p:nvPr/>
        </p:nvSpPr>
        <p:spPr>
          <a:xfrm>
            <a:off x="6066217" y="2637513"/>
            <a:ext cx="8467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  <a:endParaRPr lang="ar-AE" sz="2800" dirty="0">
              <a:solidFill>
                <a:srgbClr val="0070C0"/>
              </a:solidFill>
              <a:latin typeface="Traditional Arabic"/>
              <a:cs typeface="Traditional Arabic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D338FDE-DC49-FD4A-AFC9-56B072248AC7}"/>
              </a:ext>
            </a:extLst>
          </p:cNvPr>
          <p:cNvSpPr txBox="1"/>
          <p:nvPr/>
        </p:nvSpPr>
        <p:spPr>
          <a:xfrm>
            <a:off x="6802706" y="2379937"/>
            <a:ext cx="7072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32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مجرور</a:t>
            </a:r>
            <a:endParaRPr lang="en-GB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AE" sz="2800" dirty="0">
                <a:ln>
                  <a:solidFill>
                    <a:schemeClr val="accent4"/>
                  </a:solidFill>
                </a:ln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endParaRPr lang="en-US" sz="2800" dirty="0">
              <a:ln>
                <a:solidFill>
                  <a:schemeClr val="accent4"/>
                </a:solidFill>
              </a:ln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5F7F392-2FD4-1843-9721-8C47D1EF8BEE}"/>
              </a:ext>
            </a:extLst>
          </p:cNvPr>
          <p:cNvSpPr txBox="1"/>
          <p:nvPr/>
        </p:nvSpPr>
        <p:spPr>
          <a:xfrm>
            <a:off x="7358945" y="2464721"/>
            <a:ext cx="80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جر </a:t>
            </a:r>
            <a:endParaRPr lang="en-US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3" name="Google Shape;408;p18">
            <a:extLst>
              <a:ext uri="{FF2B5EF4-FFF2-40B4-BE49-F238E27FC236}">
                <a16:creationId xmlns:a16="http://schemas.microsoft.com/office/drawing/2014/main" id="{E4212BD0-CC2D-7445-A56F-06E7BA3DE4D7}"/>
              </a:ext>
            </a:extLst>
          </p:cNvPr>
          <p:cNvSpPr/>
          <p:nvPr/>
        </p:nvSpPr>
        <p:spPr>
          <a:xfrm rot="5400000">
            <a:off x="7196985" y="2956723"/>
            <a:ext cx="346414" cy="101156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D80091C-5B71-994B-8122-CE02FB0372C9}"/>
              </a:ext>
            </a:extLst>
          </p:cNvPr>
          <p:cNvSpPr/>
          <p:nvPr/>
        </p:nvSpPr>
        <p:spPr>
          <a:xfrm>
            <a:off x="7044365" y="3696361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1600" dirty="0">
              <a:solidFill>
                <a:srgbClr val="0070C0"/>
              </a:solidFill>
            </a:endParaRPr>
          </a:p>
        </p:txBody>
      </p:sp>
      <p:cxnSp>
        <p:nvCxnSpPr>
          <p:cNvPr id="45" name="Google Shape;166;p7">
            <a:extLst>
              <a:ext uri="{FF2B5EF4-FFF2-40B4-BE49-F238E27FC236}">
                <a16:creationId xmlns:a16="http://schemas.microsoft.com/office/drawing/2014/main" id="{DC7C580A-FB7F-924E-B54E-8331B808399A}"/>
              </a:ext>
            </a:extLst>
          </p:cNvPr>
          <p:cNvCxnSpPr>
            <a:cxnSpLocks/>
          </p:cNvCxnSpPr>
          <p:nvPr/>
        </p:nvCxnSpPr>
        <p:spPr>
          <a:xfrm>
            <a:off x="2906052" y="1560492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6" name="Google Shape;166;p7">
            <a:extLst>
              <a:ext uri="{FF2B5EF4-FFF2-40B4-BE49-F238E27FC236}">
                <a16:creationId xmlns:a16="http://schemas.microsoft.com/office/drawing/2014/main" id="{2D6E5D22-8156-7046-8C53-320ADAD1CB17}"/>
              </a:ext>
            </a:extLst>
          </p:cNvPr>
          <p:cNvCxnSpPr>
            <a:cxnSpLocks/>
          </p:cNvCxnSpPr>
          <p:nvPr/>
        </p:nvCxnSpPr>
        <p:spPr>
          <a:xfrm>
            <a:off x="4081628" y="1560492"/>
            <a:ext cx="0" cy="81944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D55ACF67-4983-B944-A5A6-8FFD5C6EA42D}"/>
              </a:ext>
            </a:extLst>
          </p:cNvPr>
          <p:cNvSpPr txBox="1"/>
          <p:nvPr/>
        </p:nvSpPr>
        <p:spPr>
          <a:xfrm>
            <a:off x="2492721" y="2379937"/>
            <a:ext cx="7072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32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مجرور</a:t>
            </a:r>
            <a:endParaRPr lang="en-GB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AE" sz="2800" dirty="0">
                <a:ln>
                  <a:solidFill>
                    <a:schemeClr val="accent4"/>
                  </a:solidFill>
                </a:ln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endParaRPr lang="en-US" sz="2800" dirty="0">
              <a:ln>
                <a:solidFill>
                  <a:schemeClr val="accent4"/>
                </a:solidFill>
              </a:ln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9DBAE39-3EEB-E94C-A78F-904F487CB5A1}"/>
              </a:ext>
            </a:extLst>
          </p:cNvPr>
          <p:cNvSpPr txBox="1"/>
          <p:nvPr/>
        </p:nvSpPr>
        <p:spPr>
          <a:xfrm>
            <a:off x="3301131" y="2444575"/>
            <a:ext cx="1672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dirty="0">
                <a:solidFill>
                  <a:srgbClr val="C14DC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 جر </a:t>
            </a:r>
            <a:endParaRPr lang="en-US" sz="2800" dirty="0">
              <a:solidFill>
                <a:srgbClr val="C14DC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2" name="Google Shape;408;p18">
            <a:extLst>
              <a:ext uri="{FF2B5EF4-FFF2-40B4-BE49-F238E27FC236}">
                <a16:creationId xmlns:a16="http://schemas.microsoft.com/office/drawing/2014/main" id="{ED6555A5-8BE3-CE4B-B84C-DBB743CF7B36}"/>
              </a:ext>
            </a:extLst>
          </p:cNvPr>
          <p:cNvSpPr/>
          <p:nvPr/>
        </p:nvSpPr>
        <p:spPr>
          <a:xfrm rot="5400000" flipV="1">
            <a:off x="3313069" y="2245960"/>
            <a:ext cx="296777" cy="170987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D5EBF5D-433E-454C-9769-ABF26595E9BE}"/>
              </a:ext>
            </a:extLst>
          </p:cNvPr>
          <p:cNvSpPr/>
          <p:nvPr/>
        </p:nvSpPr>
        <p:spPr>
          <a:xfrm>
            <a:off x="3042329" y="3318758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6760CA4-2939-444D-9524-B7F873A52E0A}"/>
              </a:ext>
            </a:extLst>
          </p:cNvPr>
          <p:cNvSpPr/>
          <p:nvPr/>
        </p:nvSpPr>
        <p:spPr>
          <a:xfrm>
            <a:off x="4571006" y="3255777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فَقَّهَ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يُفَقِّهُ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فَقِّهْ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ACCAF72-BD84-A640-BEFD-3C6240413ED9}"/>
              </a:ext>
            </a:extLst>
          </p:cNvPr>
          <p:cNvCxnSpPr>
            <a:cxnSpLocks/>
          </p:cNvCxnSpPr>
          <p:nvPr/>
        </p:nvCxnSpPr>
        <p:spPr>
          <a:xfrm>
            <a:off x="5643110" y="1511923"/>
            <a:ext cx="0" cy="824317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45B1195-551B-6B45-9F4A-31850ABDD905}"/>
              </a:ext>
            </a:extLst>
          </p:cNvPr>
          <p:cNvSpPr txBox="1"/>
          <p:nvPr/>
        </p:nvSpPr>
        <p:spPr>
          <a:xfrm>
            <a:off x="4322971" y="2303332"/>
            <a:ext cx="2227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 </a:t>
            </a:r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0E853DA-A574-C145-B423-A9732B648C6C}"/>
              </a:ext>
            </a:extLst>
          </p:cNvPr>
          <p:cNvSpPr txBox="1"/>
          <p:nvPr/>
        </p:nvSpPr>
        <p:spPr>
          <a:xfrm>
            <a:off x="8096950" y="3038238"/>
            <a:ext cx="2227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</a:t>
            </a:r>
            <a:endParaRPr lang="en-US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51B981F-9F90-264F-B951-95714CA692BC}"/>
              </a:ext>
            </a:extLst>
          </p:cNvPr>
          <p:cNvCxnSpPr>
            <a:cxnSpLocks/>
          </p:cNvCxnSpPr>
          <p:nvPr/>
        </p:nvCxnSpPr>
        <p:spPr>
          <a:xfrm>
            <a:off x="9129766" y="1555620"/>
            <a:ext cx="0" cy="1396888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AD60B3CB-05DD-644F-9118-E7259AB3B4FD}"/>
              </a:ext>
            </a:extLst>
          </p:cNvPr>
          <p:cNvSpPr/>
          <p:nvPr/>
        </p:nvSpPr>
        <p:spPr>
          <a:xfrm>
            <a:off x="3890259" y="3663766"/>
            <a:ext cx="24384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 knowledgeable </a:t>
            </a:r>
          </a:p>
        </p:txBody>
      </p:sp>
      <p:sp>
        <p:nvSpPr>
          <p:cNvPr id="62" name="Google Shape;1145;g8905d12dae_0_0">
            <a:extLst>
              <a:ext uri="{FF2B5EF4-FFF2-40B4-BE49-F238E27FC236}">
                <a16:creationId xmlns:a16="http://schemas.microsoft.com/office/drawing/2014/main" id="{5FB32119-F010-7C4C-820B-E7A54C8E57FD}"/>
              </a:ext>
            </a:extLst>
          </p:cNvPr>
          <p:cNvSpPr/>
          <p:nvPr/>
        </p:nvSpPr>
        <p:spPr>
          <a:xfrm>
            <a:off x="3301131" y="3948842"/>
            <a:ext cx="1468672" cy="284021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3" name="Google Shape;1145;g8905d12dae_0_0">
            <a:extLst>
              <a:ext uri="{FF2B5EF4-FFF2-40B4-BE49-F238E27FC236}">
                <a16:creationId xmlns:a16="http://schemas.microsoft.com/office/drawing/2014/main" id="{021D7A0C-4EB5-C747-8A39-F4A1DFEBDEF5}"/>
              </a:ext>
            </a:extLst>
          </p:cNvPr>
          <p:cNvSpPr/>
          <p:nvPr/>
        </p:nvSpPr>
        <p:spPr>
          <a:xfrm>
            <a:off x="7854871" y="3817733"/>
            <a:ext cx="1294800" cy="334929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6" name="Google Shape;408;p18">
            <a:extLst>
              <a:ext uri="{FF2B5EF4-FFF2-40B4-BE49-F238E27FC236}">
                <a16:creationId xmlns:a16="http://schemas.microsoft.com/office/drawing/2014/main" id="{FB947A5A-3F00-244C-A675-1BA0869D1598}"/>
              </a:ext>
            </a:extLst>
          </p:cNvPr>
          <p:cNvSpPr/>
          <p:nvPr/>
        </p:nvSpPr>
        <p:spPr>
          <a:xfrm rot="5400000">
            <a:off x="3925779" y="2760599"/>
            <a:ext cx="400110" cy="367303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7" name="Google Shape;408;p18">
            <a:extLst>
              <a:ext uri="{FF2B5EF4-FFF2-40B4-BE49-F238E27FC236}">
                <a16:creationId xmlns:a16="http://schemas.microsoft.com/office/drawing/2014/main" id="{A5977FA4-19A7-B34F-B7E8-AF69D3A9F666}"/>
              </a:ext>
            </a:extLst>
          </p:cNvPr>
          <p:cNvSpPr/>
          <p:nvPr/>
        </p:nvSpPr>
        <p:spPr>
          <a:xfrm rot="5400000">
            <a:off x="7772173" y="2860021"/>
            <a:ext cx="317243" cy="340228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A9576C3-48BD-574D-87B5-E736496A5D3A}"/>
              </a:ext>
            </a:extLst>
          </p:cNvPr>
          <p:cNvSpPr/>
          <p:nvPr/>
        </p:nvSpPr>
        <p:spPr>
          <a:xfrm>
            <a:off x="7812659" y="4703304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400" dirty="0">
              <a:solidFill>
                <a:srgbClr val="5E5E5E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2B2744E-5491-5B47-903E-B9037DDD67DF}"/>
              </a:ext>
            </a:extLst>
          </p:cNvPr>
          <p:cNvSpPr/>
          <p:nvPr/>
        </p:nvSpPr>
        <p:spPr>
          <a:xfrm>
            <a:off x="3890259" y="4763150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8CA00046-E519-F149-89FA-91C71562E242}"/>
              </a:ext>
            </a:extLst>
          </p:cNvPr>
          <p:cNvCxnSpPr>
            <a:cxnSpLocks/>
          </p:cNvCxnSpPr>
          <p:nvPr/>
        </p:nvCxnSpPr>
        <p:spPr>
          <a:xfrm>
            <a:off x="4604182" y="1452936"/>
            <a:ext cx="0" cy="637303"/>
          </a:xfrm>
          <a:prstGeom prst="straightConnector1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46217E48-7B94-CF44-A65D-600CA2F6B381}"/>
              </a:ext>
            </a:extLst>
          </p:cNvPr>
          <p:cNvSpPr txBox="1"/>
          <p:nvPr/>
        </p:nvSpPr>
        <p:spPr>
          <a:xfrm>
            <a:off x="4238893" y="2024711"/>
            <a:ext cx="8467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cs typeface="Traditional Arabic"/>
              </a:rPr>
              <a:t>مفعول</a:t>
            </a:r>
            <a:endParaRPr lang="ar-AE" sz="2800" dirty="0">
              <a:solidFill>
                <a:srgbClr val="0070C0"/>
              </a:solidFill>
              <a:latin typeface="Traditional Arabic"/>
              <a:cs typeface="Traditional Arabic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FF461F-33A0-4D31-842D-7094BB1EC4B0}"/>
              </a:ext>
            </a:extLst>
          </p:cNvPr>
          <p:cNvSpPr/>
          <p:nvPr/>
        </p:nvSpPr>
        <p:spPr>
          <a:xfrm>
            <a:off x="9939007" y="4181178"/>
            <a:ext cx="10005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حروف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ctr"/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19318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3301</TotalTime>
  <Words>1184</Words>
  <Application>Microsoft Office PowerPoint</Application>
  <PresentationFormat>Widescreen</PresentationFormat>
  <Paragraphs>453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Rockwell</vt:lpstr>
      <vt:lpstr>Rockwell Condensed</vt:lpstr>
      <vt:lpstr>Rockwell Extra Bold</vt:lpstr>
      <vt:lpstr>Traditional Arabic</vt:lpstr>
      <vt:lpstr>Wingdings</vt:lpstr>
      <vt:lpstr>Wood Type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Zaad ut Taalibeen Tarkeeb</dc:title>
  <dc:creator>Sumayyah Shaikh</dc:creator>
  <cp:lastModifiedBy>Sumiyya IQBAL</cp:lastModifiedBy>
  <cp:revision>1422</cp:revision>
  <cp:lastPrinted>2019-10-06T18:07:16Z</cp:lastPrinted>
  <dcterms:created xsi:type="dcterms:W3CDTF">2019-09-29T19:39:57Z</dcterms:created>
  <dcterms:modified xsi:type="dcterms:W3CDTF">2021-01-22T23:05:27Z</dcterms:modified>
</cp:coreProperties>
</file>