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60" r:id="rId4"/>
  </p:sldMasterIdLst>
  <p:notesMasterIdLst>
    <p:notesMasterId r:id="rId24"/>
  </p:notesMasterIdLst>
  <p:handoutMasterIdLst>
    <p:handoutMasterId r:id="rId25"/>
  </p:handoutMasterIdLst>
  <p:sldIdLst>
    <p:sldId id="293" r:id="rId5"/>
    <p:sldId id="295" r:id="rId6"/>
    <p:sldId id="319" r:id="rId7"/>
    <p:sldId id="300" r:id="rId8"/>
    <p:sldId id="310" r:id="rId9"/>
    <p:sldId id="318" r:id="rId10"/>
    <p:sldId id="303" r:id="rId11"/>
    <p:sldId id="320" r:id="rId12"/>
    <p:sldId id="313" r:id="rId13"/>
    <p:sldId id="299" r:id="rId14"/>
    <p:sldId id="321" r:id="rId15"/>
    <p:sldId id="297" r:id="rId16"/>
    <p:sldId id="315" r:id="rId17"/>
    <p:sldId id="258" r:id="rId18"/>
    <p:sldId id="268" r:id="rId19"/>
    <p:sldId id="309" r:id="rId20"/>
    <p:sldId id="314" r:id="rId21"/>
    <p:sldId id="317" r:id="rId22"/>
    <p:sldId id="307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34603" autoAdjust="0"/>
    <p:restoredTop sz="86364" autoAdjust="0"/>
  </p:normalViewPr>
  <p:slideViewPr>
    <p:cSldViewPr snapToGrid="0">
      <p:cViewPr varScale="1">
        <p:scale>
          <a:sx n="58" d="100"/>
          <a:sy n="58" d="100"/>
        </p:scale>
        <p:origin x="240" y="44"/>
      </p:cViewPr>
      <p:guideLst/>
    </p:cSldViewPr>
  </p:slideViewPr>
  <p:outlineViewPr>
    <p:cViewPr>
      <p:scale>
        <a:sx n="33" d="100"/>
        <a:sy n="33" d="100"/>
      </p:scale>
      <p:origin x="0" y="-926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884"/>
    </p:cViewPr>
  </p:sorterViewPr>
  <p:notesViewPr>
    <p:cSldViewPr snapToGrid="0">
      <p:cViewPr varScale="1">
        <p:scale>
          <a:sx n="51" d="100"/>
          <a:sy n="51" d="100"/>
        </p:scale>
        <p:origin x="2692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8F627ED-A304-4697-8C44-18E45D3D2B1A}" type="doc">
      <dgm:prSet loTypeId="urn:microsoft.com/office/officeart/2011/layout/CircleProcess" loCatId="process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E5E4D699-C3CF-4415-B32C-A18B48AFE2A3}">
      <dgm:prSet/>
      <dgm:spPr/>
      <dgm:t>
        <a:bodyPr/>
        <a:lstStyle/>
        <a:p>
          <a:r>
            <a:rPr lang="en-US" dirty="0"/>
            <a:t>Why do I need to be productive?</a:t>
          </a:r>
        </a:p>
      </dgm:t>
    </dgm:pt>
    <dgm:pt modelId="{C7C70553-EB1A-4554-849D-8153CC4AFCEB}" type="parTrans" cxnId="{A2DF84EA-DA42-4F03-BD6F-8E8D9966CB10}">
      <dgm:prSet/>
      <dgm:spPr/>
      <dgm:t>
        <a:bodyPr/>
        <a:lstStyle/>
        <a:p>
          <a:endParaRPr lang="en-US"/>
        </a:p>
      </dgm:t>
    </dgm:pt>
    <dgm:pt modelId="{61990FFE-20A5-4112-BACD-16BA28C36EBA}" type="sibTrans" cxnId="{A2DF84EA-DA42-4F03-BD6F-8E8D9966CB10}">
      <dgm:prSet/>
      <dgm:spPr/>
      <dgm:t>
        <a:bodyPr/>
        <a:lstStyle/>
        <a:p>
          <a:endParaRPr lang="en-US"/>
        </a:p>
      </dgm:t>
    </dgm:pt>
    <dgm:pt modelId="{5FC34D3A-C8D4-483C-8695-507470E74D50}">
      <dgm:prSet custT="1"/>
      <dgm:spPr/>
      <dgm:t>
        <a:bodyPr/>
        <a:lstStyle/>
        <a:p>
          <a:r>
            <a:rPr lang="en-US" sz="2000" dirty="0"/>
            <a:t>What can I do with my time?  </a:t>
          </a:r>
        </a:p>
      </dgm:t>
    </dgm:pt>
    <dgm:pt modelId="{9978A89C-C2F1-4241-807C-13619E6D6376}" type="parTrans" cxnId="{277179CE-E2F5-4733-8D23-9E37CACB7B9E}">
      <dgm:prSet/>
      <dgm:spPr/>
      <dgm:t>
        <a:bodyPr/>
        <a:lstStyle/>
        <a:p>
          <a:endParaRPr lang="en-US"/>
        </a:p>
      </dgm:t>
    </dgm:pt>
    <dgm:pt modelId="{1DECF9F5-40C0-4379-BCCE-7BCAAD54807B}" type="sibTrans" cxnId="{277179CE-E2F5-4733-8D23-9E37CACB7B9E}">
      <dgm:prSet/>
      <dgm:spPr/>
      <dgm:t>
        <a:bodyPr/>
        <a:lstStyle/>
        <a:p>
          <a:endParaRPr lang="en-US"/>
        </a:p>
      </dgm:t>
    </dgm:pt>
    <dgm:pt modelId="{9845D52A-E054-4EB0-A5A3-32AE7DC6D645}">
      <dgm:prSet/>
      <dgm:spPr/>
      <dgm:t>
        <a:bodyPr/>
        <a:lstStyle/>
        <a:p>
          <a:r>
            <a:rPr lang="en-US" dirty="0"/>
            <a:t>Methods to increase productivity </a:t>
          </a:r>
        </a:p>
      </dgm:t>
    </dgm:pt>
    <dgm:pt modelId="{952EE001-86C3-4022-96EE-ABDB540B8A78}" type="parTrans" cxnId="{B04C6215-C46D-4282-963F-02A26E25C8AB}">
      <dgm:prSet/>
      <dgm:spPr/>
      <dgm:t>
        <a:bodyPr/>
        <a:lstStyle/>
        <a:p>
          <a:endParaRPr lang="en-US"/>
        </a:p>
      </dgm:t>
    </dgm:pt>
    <dgm:pt modelId="{796364FD-7651-493A-AEE5-8DD45DF8EEAC}" type="sibTrans" cxnId="{B04C6215-C46D-4282-963F-02A26E25C8AB}">
      <dgm:prSet/>
      <dgm:spPr/>
      <dgm:t>
        <a:bodyPr/>
        <a:lstStyle/>
        <a:p>
          <a:endParaRPr lang="en-US"/>
        </a:p>
      </dgm:t>
    </dgm:pt>
    <dgm:pt modelId="{9AC77E87-FC4D-4F04-889B-73358514DC0D}">
      <dgm:prSet/>
      <dgm:spPr/>
      <dgm:t>
        <a:bodyPr/>
        <a:lstStyle/>
        <a:p>
          <a:r>
            <a:rPr lang="en-US" dirty="0"/>
            <a:t>What prevents us from being productive  and how to tackle it</a:t>
          </a:r>
        </a:p>
      </dgm:t>
    </dgm:pt>
    <dgm:pt modelId="{B29F90F6-921F-42B9-A496-5D121F61821E}" type="parTrans" cxnId="{04774158-8FAB-47B4-A2EE-D3D3A7E958BE}">
      <dgm:prSet/>
      <dgm:spPr/>
      <dgm:t>
        <a:bodyPr/>
        <a:lstStyle/>
        <a:p>
          <a:endParaRPr lang="en-US"/>
        </a:p>
      </dgm:t>
    </dgm:pt>
    <dgm:pt modelId="{3A77AB9A-DF29-465E-A0A5-D4FA3D0C537F}" type="sibTrans" cxnId="{04774158-8FAB-47B4-A2EE-D3D3A7E958BE}">
      <dgm:prSet/>
      <dgm:spPr/>
      <dgm:t>
        <a:bodyPr/>
        <a:lstStyle/>
        <a:p>
          <a:endParaRPr lang="en-US"/>
        </a:p>
      </dgm:t>
    </dgm:pt>
    <dgm:pt modelId="{E2220A42-7635-4F82-A898-1362AB022CA6}" type="pres">
      <dgm:prSet presAssocID="{08F627ED-A304-4697-8C44-18E45D3D2B1A}" presName="Name0" presStyleCnt="0">
        <dgm:presLayoutVars>
          <dgm:chMax val="11"/>
          <dgm:chPref val="11"/>
          <dgm:dir/>
          <dgm:resizeHandles/>
        </dgm:presLayoutVars>
      </dgm:prSet>
      <dgm:spPr/>
    </dgm:pt>
    <dgm:pt modelId="{1BA033AB-16CC-4075-BC49-D800B5291779}" type="pres">
      <dgm:prSet presAssocID="{9AC77E87-FC4D-4F04-889B-73358514DC0D}" presName="Accent4" presStyleCnt="0"/>
      <dgm:spPr/>
    </dgm:pt>
    <dgm:pt modelId="{FB522164-8A64-40B1-B052-2116436412EB}" type="pres">
      <dgm:prSet presAssocID="{9AC77E87-FC4D-4F04-889B-73358514DC0D}" presName="Accent" presStyleLbl="node1" presStyleIdx="0" presStyleCnt="4"/>
      <dgm:spPr/>
    </dgm:pt>
    <dgm:pt modelId="{4D8E709D-16F7-4789-A141-49C5DAF20E62}" type="pres">
      <dgm:prSet presAssocID="{9AC77E87-FC4D-4F04-889B-73358514DC0D}" presName="ParentBackground4" presStyleCnt="0"/>
      <dgm:spPr/>
    </dgm:pt>
    <dgm:pt modelId="{2A407381-BF2C-496B-AECB-792B03EF56B1}" type="pres">
      <dgm:prSet presAssocID="{9AC77E87-FC4D-4F04-889B-73358514DC0D}" presName="ParentBackground" presStyleLbl="fgAcc1" presStyleIdx="0" presStyleCnt="4"/>
      <dgm:spPr/>
    </dgm:pt>
    <dgm:pt modelId="{D345538B-7C98-4517-9C3D-F7C8323F8452}" type="pres">
      <dgm:prSet presAssocID="{9AC77E87-FC4D-4F04-889B-73358514DC0D}" presName="Parent4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A1ED60F9-06F1-41FD-B544-3F7F536E06B8}" type="pres">
      <dgm:prSet presAssocID="{9845D52A-E054-4EB0-A5A3-32AE7DC6D645}" presName="Accent3" presStyleCnt="0"/>
      <dgm:spPr/>
    </dgm:pt>
    <dgm:pt modelId="{78F80424-1AAF-4498-A037-AE1C9B541BD7}" type="pres">
      <dgm:prSet presAssocID="{9845D52A-E054-4EB0-A5A3-32AE7DC6D645}" presName="Accent" presStyleLbl="node1" presStyleIdx="1" presStyleCnt="4"/>
      <dgm:spPr/>
    </dgm:pt>
    <dgm:pt modelId="{968F3537-60B6-4073-8ED5-70851CB9171E}" type="pres">
      <dgm:prSet presAssocID="{9845D52A-E054-4EB0-A5A3-32AE7DC6D645}" presName="ParentBackground3" presStyleCnt="0"/>
      <dgm:spPr/>
    </dgm:pt>
    <dgm:pt modelId="{918BEF59-7954-458E-A0B5-32BC7FC2A0C0}" type="pres">
      <dgm:prSet presAssocID="{9845D52A-E054-4EB0-A5A3-32AE7DC6D645}" presName="ParentBackground" presStyleLbl="fgAcc1" presStyleIdx="1" presStyleCnt="4"/>
      <dgm:spPr/>
    </dgm:pt>
    <dgm:pt modelId="{F266D50E-075F-4B11-A015-D1A69C746313}" type="pres">
      <dgm:prSet presAssocID="{9845D52A-E054-4EB0-A5A3-32AE7DC6D645}" presName="Parent3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B57E5BEF-A7C9-49DD-8AC7-905DF74055CF}" type="pres">
      <dgm:prSet presAssocID="{5FC34D3A-C8D4-483C-8695-507470E74D50}" presName="Accent2" presStyleCnt="0"/>
      <dgm:spPr/>
    </dgm:pt>
    <dgm:pt modelId="{7C1C3F72-D421-4D1B-A9E0-41BCEA8AD491}" type="pres">
      <dgm:prSet presAssocID="{5FC34D3A-C8D4-483C-8695-507470E74D50}" presName="Accent" presStyleLbl="node1" presStyleIdx="2" presStyleCnt="4"/>
      <dgm:spPr/>
    </dgm:pt>
    <dgm:pt modelId="{CD6B5668-FCA0-49C1-A50A-F9CE0E26C1E8}" type="pres">
      <dgm:prSet presAssocID="{5FC34D3A-C8D4-483C-8695-507470E74D50}" presName="ParentBackground2" presStyleCnt="0"/>
      <dgm:spPr/>
    </dgm:pt>
    <dgm:pt modelId="{29417943-2F43-4319-9659-F8FE87276DAE}" type="pres">
      <dgm:prSet presAssocID="{5FC34D3A-C8D4-483C-8695-507470E74D50}" presName="ParentBackground" presStyleLbl="fgAcc1" presStyleIdx="2" presStyleCnt="4"/>
      <dgm:spPr/>
    </dgm:pt>
    <dgm:pt modelId="{BF324621-0DC8-4897-912A-AECF2759B02B}" type="pres">
      <dgm:prSet presAssocID="{5FC34D3A-C8D4-483C-8695-507470E74D50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4F9AF2FE-944C-43D9-A9B0-D143D01E035B}" type="pres">
      <dgm:prSet presAssocID="{E5E4D699-C3CF-4415-B32C-A18B48AFE2A3}" presName="Accent1" presStyleCnt="0"/>
      <dgm:spPr/>
    </dgm:pt>
    <dgm:pt modelId="{F1B7A856-7768-4D36-B733-3F6166F4C885}" type="pres">
      <dgm:prSet presAssocID="{E5E4D699-C3CF-4415-B32C-A18B48AFE2A3}" presName="Accent" presStyleLbl="node1" presStyleIdx="3" presStyleCnt="4"/>
      <dgm:spPr/>
    </dgm:pt>
    <dgm:pt modelId="{9D23C86B-72D6-4491-9DAF-0595A0F6A9B0}" type="pres">
      <dgm:prSet presAssocID="{E5E4D699-C3CF-4415-B32C-A18B48AFE2A3}" presName="ParentBackground1" presStyleCnt="0"/>
      <dgm:spPr/>
    </dgm:pt>
    <dgm:pt modelId="{F6F08D45-5B9E-44F5-905F-F185654C41C5}" type="pres">
      <dgm:prSet presAssocID="{E5E4D699-C3CF-4415-B32C-A18B48AFE2A3}" presName="ParentBackground" presStyleLbl="fgAcc1" presStyleIdx="3" presStyleCnt="4"/>
      <dgm:spPr/>
    </dgm:pt>
    <dgm:pt modelId="{C4705EA8-4B22-4C90-8329-CD8158DB776C}" type="pres">
      <dgm:prSet presAssocID="{E5E4D699-C3CF-4415-B32C-A18B48AFE2A3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</dgm:pt>
  </dgm:ptLst>
  <dgm:cxnLst>
    <dgm:cxn modelId="{B04C6215-C46D-4282-963F-02A26E25C8AB}" srcId="{08F627ED-A304-4697-8C44-18E45D3D2B1A}" destId="{9845D52A-E054-4EB0-A5A3-32AE7DC6D645}" srcOrd="2" destOrd="0" parTransId="{952EE001-86C3-4022-96EE-ABDB540B8A78}" sibTransId="{796364FD-7651-493A-AEE5-8DD45DF8EEAC}"/>
    <dgm:cxn modelId="{6DD07F35-7E04-4AD6-B674-BF416708DC5E}" type="presOf" srcId="{08F627ED-A304-4697-8C44-18E45D3D2B1A}" destId="{E2220A42-7635-4F82-A898-1362AB022CA6}" srcOrd="0" destOrd="0" presId="urn:microsoft.com/office/officeart/2011/layout/CircleProcess"/>
    <dgm:cxn modelId="{0D87CF6B-116F-4608-A876-C23A353D5BFD}" type="presOf" srcId="{5FC34D3A-C8D4-483C-8695-507470E74D50}" destId="{29417943-2F43-4319-9659-F8FE87276DAE}" srcOrd="0" destOrd="0" presId="urn:microsoft.com/office/officeart/2011/layout/CircleProcess"/>
    <dgm:cxn modelId="{4BD6224F-EB56-4A93-8E39-3C4BA256BD89}" type="presOf" srcId="{9845D52A-E054-4EB0-A5A3-32AE7DC6D645}" destId="{F266D50E-075F-4B11-A015-D1A69C746313}" srcOrd="1" destOrd="0" presId="urn:microsoft.com/office/officeart/2011/layout/CircleProcess"/>
    <dgm:cxn modelId="{BCC95175-9633-4CDB-AB3F-95EA655C736A}" type="presOf" srcId="{E5E4D699-C3CF-4415-B32C-A18B48AFE2A3}" destId="{F6F08D45-5B9E-44F5-905F-F185654C41C5}" srcOrd="0" destOrd="0" presId="urn:microsoft.com/office/officeart/2011/layout/CircleProcess"/>
    <dgm:cxn modelId="{C62D8375-6718-4783-B506-C5EDD8E64B87}" type="presOf" srcId="{5FC34D3A-C8D4-483C-8695-507470E74D50}" destId="{BF324621-0DC8-4897-912A-AECF2759B02B}" srcOrd="1" destOrd="0" presId="urn:microsoft.com/office/officeart/2011/layout/CircleProcess"/>
    <dgm:cxn modelId="{04774158-8FAB-47B4-A2EE-D3D3A7E958BE}" srcId="{08F627ED-A304-4697-8C44-18E45D3D2B1A}" destId="{9AC77E87-FC4D-4F04-889B-73358514DC0D}" srcOrd="3" destOrd="0" parTransId="{B29F90F6-921F-42B9-A496-5D121F61821E}" sibTransId="{3A77AB9A-DF29-465E-A0A5-D4FA3D0C537F}"/>
    <dgm:cxn modelId="{C1170B87-AA95-4A31-96E5-B308165773B3}" type="presOf" srcId="{9AC77E87-FC4D-4F04-889B-73358514DC0D}" destId="{D345538B-7C98-4517-9C3D-F7C8323F8452}" srcOrd="1" destOrd="0" presId="urn:microsoft.com/office/officeart/2011/layout/CircleProcess"/>
    <dgm:cxn modelId="{2653F1C1-AB1E-42FC-AF78-AC5FC15B0E81}" type="presOf" srcId="{9845D52A-E054-4EB0-A5A3-32AE7DC6D645}" destId="{918BEF59-7954-458E-A0B5-32BC7FC2A0C0}" srcOrd="0" destOrd="0" presId="urn:microsoft.com/office/officeart/2011/layout/CircleProcess"/>
    <dgm:cxn modelId="{277179CE-E2F5-4733-8D23-9E37CACB7B9E}" srcId="{08F627ED-A304-4697-8C44-18E45D3D2B1A}" destId="{5FC34D3A-C8D4-483C-8695-507470E74D50}" srcOrd="1" destOrd="0" parTransId="{9978A89C-C2F1-4241-807C-13619E6D6376}" sibTransId="{1DECF9F5-40C0-4379-BCCE-7BCAAD54807B}"/>
    <dgm:cxn modelId="{F74CF1E2-D494-45C8-A76E-8F07E4D2FA4F}" type="presOf" srcId="{9AC77E87-FC4D-4F04-889B-73358514DC0D}" destId="{2A407381-BF2C-496B-AECB-792B03EF56B1}" srcOrd="0" destOrd="0" presId="urn:microsoft.com/office/officeart/2011/layout/CircleProcess"/>
    <dgm:cxn modelId="{A2DF84EA-DA42-4F03-BD6F-8E8D9966CB10}" srcId="{08F627ED-A304-4697-8C44-18E45D3D2B1A}" destId="{E5E4D699-C3CF-4415-B32C-A18B48AFE2A3}" srcOrd="0" destOrd="0" parTransId="{C7C70553-EB1A-4554-849D-8153CC4AFCEB}" sibTransId="{61990FFE-20A5-4112-BACD-16BA28C36EBA}"/>
    <dgm:cxn modelId="{4AB617FC-A52C-4739-A44A-A0615DA82C60}" type="presOf" srcId="{E5E4D699-C3CF-4415-B32C-A18B48AFE2A3}" destId="{C4705EA8-4B22-4C90-8329-CD8158DB776C}" srcOrd="1" destOrd="0" presId="urn:microsoft.com/office/officeart/2011/layout/CircleProcess"/>
    <dgm:cxn modelId="{503CE7E0-3AF5-4847-B495-14C04933EB6B}" type="presParOf" srcId="{E2220A42-7635-4F82-A898-1362AB022CA6}" destId="{1BA033AB-16CC-4075-BC49-D800B5291779}" srcOrd="0" destOrd="0" presId="urn:microsoft.com/office/officeart/2011/layout/CircleProcess"/>
    <dgm:cxn modelId="{F0CE1120-1047-4DEA-B3C5-34324ECEAC04}" type="presParOf" srcId="{1BA033AB-16CC-4075-BC49-D800B5291779}" destId="{FB522164-8A64-40B1-B052-2116436412EB}" srcOrd="0" destOrd="0" presId="urn:microsoft.com/office/officeart/2011/layout/CircleProcess"/>
    <dgm:cxn modelId="{3CCF7152-7B6C-4A8C-8C3B-81FD040A69C4}" type="presParOf" srcId="{E2220A42-7635-4F82-A898-1362AB022CA6}" destId="{4D8E709D-16F7-4789-A141-49C5DAF20E62}" srcOrd="1" destOrd="0" presId="urn:microsoft.com/office/officeart/2011/layout/CircleProcess"/>
    <dgm:cxn modelId="{C19AA27D-767E-4CAC-A2FC-A392126EE649}" type="presParOf" srcId="{4D8E709D-16F7-4789-A141-49C5DAF20E62}" destId="{2A407381-BF2C-496B-AECB-792B03EF56B1}" srcOrd="0" destOrd="0" presId="urn:microsoft.com/office/officeart/2011/layout/CircleProcess"/>
    <dgm:cxn modelId="{F0D4D8DB-1468-4D34-BD28-11DDEB551DEE}" type="presParOf" srcId="{E2220A42-7635-4F82-A898-1362AB022CA6}" destId="{D345538B-7C98-4517-9C3D-F7C8323F8452}" srcOrd="2" destOrd="0" presId="urn:microsoft.com/office/officeart/2011/layout/CircleProcess"/>
    <dgm:cxn modelId="{0FEFB54D-0713-4D9F-A345-D4F8E7CD286E}" type="presParOf" srcId="{E2220A42-7635-4F82-A898-1362AB022CA6}" destId="{A1ED60F9-06F1-41FD-B544-3F7F536E06B8}" srcOrd="3" destOrd="0" presId="urn:microsoft.com/office/officeart/2011/layout/CircleProcess"/>
    <dgm:cxn modelId="{7C93DEE3-0501-46AA-AFBE-2696B87F5671}" type="presParOf" srcId="{A1ED60F9-06F1-41FD-B544-3F7F536E06B8}" destId="{78F80424-1AAF-4498-A037-AE1C9B541BD7}" srcOrd="0" destOrd="0" presId="urn:microsoft.com/office/officeart/2011/layout/CircleProcess"/>
    <dgm:cxn modelId="{401B6BFB-16E1-472B-9047-CF4B35786C68}" type="presParOf" srcId="{E2220A42-7635-4F82-A898-1362AB022CA6}" destId="{968F3537-60B6-4073-8ED5-70851CB9171E}" srcOrd="4" destOrd="0" presId="urn:microsoft.com/office/officeart/2011/layout/CircleProcess"/>
    <dgm:cxn modelId="{089C94AA-0304-4C05-87F2-0180E14F5E89}" type="presParOf" srcId="{968F3537-60B6-4073-8ED5-70851CB9171E}" destId="{918BEF59-7954-458E-A0B5-32BC7FC2A0C0}" srcOrd="0" destOrd="0" presId="urn:microsoft.com/office/officeart/2011/layout/CircleProcess"/>
    <dgm:cxn modelId="{B8A0F12C-0296-42F7-801B-940227B5483A}" type="presParOf" srcId="{E2220A42-7635-4F82-A898-1362AB022CA6}" destId="{F266D50E-075F-4B11-A015-D1A69C746313}" srcOrd="5" destOrd="0" presId="urn:microsoft.com/office/officeart/2011/layout/CircleProcess"/>
    <dgm:cxn modelId="{E532D428-F4D5-4B54-B117-DD916C05743F}" type="presParOf" srcId="{E2220A42-7635-4F82-A898-1362AB022CA6}" destId="{B57E5BEF-A7C9-49DD-8AC7-905DF74055CF}" srcOrd="6" destOrd="0" presId="urn:microsoft.com/office/officeart/2011/layout/CircleProcess"/>
    <dgm:cxn modelId="{362D7B9F-A642-4F33-92D6-87EACF70E6E0}" type="presParOf" srcId="{B57E5BEF-A7C9-49DD-8AC7-905DF74055CF}" destId="{7C1C3F72-D421-4D1B-A9E0-41BCEA8AD491}" srcOrd="0" destOrd="0" presId="urn:microsoft.com/office/officeart/2011/layout/CircleProcess"/>
    <dgm:cxn modelId="{B9F2A8B0-1A81-4838-887D-2A134AD2B833}" type="presParOf" srcId="{E2220A42-7635-4F82-A898-1362AB022CA6}" destId="{CD6B5668-FCA0-49C1-A50A-F9CE0E26C1E8}" srcOrd="7" destOrd="0" presId="urn:microsoft.com/office/officeart/2011/layout/CircleProcess"/>
    <dgm:cxn modelId="{8D204257-EECE-4CCA-A453-BBF59D5587C2}" type="presParOf" srcId="{CD6B5668-FCA0-49C1-A50A-F9CE0E26C1E8}" destId="{29417943-2F43-4319-9659-F8FE87276DAE}" srcOrd="0" destOrd="0" presId="urn:microsoft.com/office/officeart/2011/layout/CircleProcess"/>
    <dgm:cxn modelId="{E1B28262-1AC5-4F2A-B867-99F486B43827}" type="presParOf" srcId="{E2220A42-7635-4F82-A898-1362AB022CA6}" destId="{BF324621-0DC8-4897-912A-AECF2759B02B}" srcOrd="8" destOrd="0" presId="urn:microsoft.com/office/officeart/2011/layout/CircleProcess"/>
    <dgm:cxn modelId="{40915AAE-6A2F-4209-94AF-928463D7C453}" type="presParOf" srcId="{E2220A42-7635-4F82-A898-1362AB022CA6}" destId="{4F9AF2FE-944C-43D9-A9B0-D143D01E035B}" srcOrd="9" destOrd="0" presId="urn:microsoft.com/office/officeart/2011/layout/CircleProcess"/>
    <dgm:cxn modelId="{622F34A3-A446-4495-8E38-D6BBA9113829}" type="presParOf" srcId="{4F9AF2FE-944C-43D9-A9B0-D143D01E035B}" destId="{F1B7A856-7768-4D36-B733-3F6166F4C885}" srcOrd="0" destOrd="0" presId="urn:microsoft.com/office/officeart/2011/layout/CircleProcess"/>
    <dgm:cxn modelId="{1AD67A2C-8349-465C-AD5D-54EE7172F8B2}" type="presParOf" srcId="{E2220A42-7635-4F82-A898-1362AB022CA6}" destId="{9D23C86B-72D6-4491-9DAF-0595A0F6A9B0}" srcOrd="10" destOrd="0" presId="urn:microsoft.com/office/officeart/2011/layout/CircleProcess"/>
    <dgm:cxn modelId="{E6C5819D-B0F1-41DC-A8A1-386157242D01}" type="presParOf" srcId="{9D23C86B-72D6-4491-9DAF-0595A0F6A9B0}" destId="{F6F08D45-5B9E-44F5-905F-F185654C41C5}" srcOrd="0" destOrd="0" presId="urn:microsoft.com/office/officeart/2011/layout/CircleProcess"/>
    <dgm:cxn modelId="{51493F44-EE14-4A5D-A635-A8854942BD9E}" type="presParOf" srcId="{E2220A42-7635-4F82-A898-1362AB022CA6}" destId="{C4705EA8-4B22-4C90-8329-CD8158DB776C}" srcOrd="11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B587E29-5023-44C4-8530-FC1EA10DA623}" type="doc">
      <dgm:prSet loTypeId="urn:diagrams.loki3.com/VaryingWidthList" loCatId="list" qsTypeId="urn:microsoft.com/office/officeart/2005/8/quickstyle/simple1" qsCatId="simple" csTypeId="urn:microsoft.com/office/officeart/2005/8/colors/colorful4" csCatId="colorful" phldr="1"/>
      <dgm:spPr/>
    </dgm:pt>
    <dgm:pt modelId="{E0709592-BE6A-47D8-85B1-480125CDA5FC}">
      <dgm:prSet phldrT="[Text]"/>
      <dgm:spPr/>
      <dgm:t>
        <a:bodyPr/>
        <a:lstStyle/>
        <a:p>
          <a:r>
            <a:rPr lang="en-GB" dirty="0"/>
            <a:t>To do lists </a:t>
          </a:r>
        </a:p>
      </dgm:t>
    </dgm:pt>
    <dgm:pt modelId="{C1D22046-5E34-454D-9FF3-69AE5186FA16}" type="parTrans" cxnId="{730C7B1C-9F73-47AA-92F9-2B6A32E458B6}">
      <dgm:prSet/>
      <dgm:spPr/>
      <dgm:t>
        <a:bodyPr/>
        <a:lstStyle/>
        <a:p>
          <a:endParaRPr lang="en-GB"/>
        </a:p>
      </dgm:t>
    </dgm:pt>
    <dgm:pt modelId="{C0DA9E20-44AF-4EBB-A157-B414A006A68B}" type="sibTrans" cxnId="{730C7B1C-9F73-47AA-92F9-2B6A32E458B6}">
      <dgm:prSet/>
      <dgm:spPr/>
      <dgm:t>
        <a:bodyPr/>
        <a:lstStyle/>
        <a:p>
          <a:endParaRPr lang="en-GB"/>
        </a:p>
      </dgm:t>
    </dgm:pt>
    <dgm:pt modelId="{C85BB929-4EAF-4204-BA88-DC9D8D85269A}">
      <dgm:prSet/>
      <dgm:spPr/>
      <dgm:t>
        <a:bodyPr/>
        <a:lstStyle/>
        <a:p>
          <a:r>
            <a:rPr lang="en-GB" dirty="0"/>
            <a:t>Break down tasks </a:t>
          </a:r>
        </a:p>
      </dgm:t>
    </dgm:pt>
    <dgm:pt modelId="{13C905B6-6ACA-4B80-9039-98F23E9ED564}" type="parTrans" cxnId="{A5DBAE20-E532-4D45-B0E0-4237FA56DE36}">
      <dgm:prSet/>
      <dgm:spPr/>
      <dgm:t>
        <a:bodyPr/>
        <a:lstStyle/>
        <a:p>
          <a:endParaRPr lang="en-GB"/>
        </a:p>
      </dgm:t>
    </dgm:pt>
    <dgm:pt modelId="{90344A32-A2E8-4BED-8421-568F7709CEC0}" type="sibTrans" cxnId="{A5DBAE20-E532-4D45-B0E0-4237FA56DE36}">
      <dgm:prSet/>
      <dgm:spPr/>
      <dgm:t>
        <a:bodyPr/>
        <a:lstStyle/>
        <a:p>
          <a:endParaRPr lang="en-GB"/>
        </a:p>
      </dgm:t>
    </dgm:pt>
    <dgm:pt modelId="{8591F1DD-4F57-4DEB-823E-8B5F68D1C55B}">
      <dgm:prSet/>
      <dgm:spPr/>
      <dgm:t>
        <a:bodyPr/>
        <a:lstStyle/>
        <a:p>
          <a:r>
            <a:rPr lang="en-GB" dirty="0"/>
            <a:t>Routines </a:t>
          </a:r>
        </a:p>
      </dgm:t>
    </dgm:pt>
    <dgm:pt modelId="{46E626E6-50B4-43C9-A461-A6892617E071}" type="parTrans" cxnId="{AAEABCF6-C14A-4A84-ACED-C83607A01ECB}">
      <dgm:prSet/>
      <dgm:spPr/>
      <dgm:t>
        <a:bodyPr/>
        <a:lstStyle/>
        <a:p>
          <a:endParaRPr lang="en-GB"/>
        </a:p>
      </dgm:t>
    </dgm:pt>
    <dgm:pt modelId="{157AD6CA-8AD0-45A1-8894-879EDCAFC486}" type="sibTrans" cxnId="{AAEABCF6-C14A-4A84-ACED-C83607A01ECB}">
      <dgm:prSet/>
      <dgm:spPr/>
      <dgm:t>
        <a:bodyPr/>
        <a:lstStyle/>
        <a:p>
          <a:endParaRPr lang="en-GB"/>
        </a:p>
      </dgm:t>
    </dgm:pt>
    <dgm:pt modelId="{37E1BDBB-7ECE-4BC4-B5CB-43BD8DDA6BA7}">
      <dgm:prSet/>
      <dgm:spPr/>
      <dgm:t>
        <a:bodyPr/>
        <a:lstStyle/>
        <a:p>
          <a:r>
            <a:rPr lang="en-GB" dirty="0"/>
            <a:t>Planning </a:t>
          </a:r>
        </a:p>
      </dgm:t>
    </dgm:pt>
    <dgm:pt modelId="{9F7D1A5E-D07D-4CDD-BB9B-B606D7245AF0}" type="parTrans" cxnId="{B92AC196-C9EF-4C8F-9789-FA8C80C82026}">
      <dgm:prSet/>
      <dgm:spPr/>
      <dgm:t>
        <a:bodyPr/>
        <a:lstStyle/>
        <a:p>
          <a:endParaRPr lang="en-GB"/>
        </a:p>
      </dgm:t>
    </dgm:pt>
    <dgm:pt modelId="{BAF09EAB-FAC8-410E-8BEF-0DF56B108F5A}" type="sibTrans" cxnId="{B92AC196-C9EF-4C8F-9789-FA8C80C82026}">
      <dgm:prSet/>
      <dgm:spPr/>
      <dgm:t>
        <a:bodyPr/>
        <a:lstStyle/>
        <a:p>
          <a:endParaRPr lang="en-GB"/>
        </a:p>
      </dgm:t>
    </dgm:pt>
    <dgm:pt modelId="{93393322-6061-4D93-8300-B1601D1739B9}" type="pres">
      <dgm:prSet presAssocID="{2B587E29-5023-44C4-8530-FC1EA10DA623}" presName="Name0" presStyleCnt="0">
        <dgm:presLayoutVars>
          <dgm:resizeHandles/>
        </dgm:presLayoutVars>
      </dgm:prSet>
      <dgm:spPr/>
    </dgm:pt>
    <dgm:pt modelId="{E4220153-ED66-4646-ACED-4F32E1717659}" type="pres">
      <dgm:prSet presAssocID="{37E1BDBB-7ECE-4BC4-B5CB-43BD8DDA6BA7}" presName="text" presStyleLbl="node1" presStyleIdx="0" presStyleCnt="4">
        <dgm:presLayoutVars>
          <dgm:bulletEnabled val="1"/>
        </dgm:presLayoutVars>
      </dgm:prSet>
      <dgm:spPr/>
    </dgm:pt>
    <dgm:pt modelId="{1FF2FA2E-87F8-4824-B825-F9DAF5057D78}" type="pres">
      <dgm:prSet presAssocID="{BAF09EAB-FAC8-410E-8BEF-0DF56B108F5A}" presName="space" presStyleCnt="0"/>
      <dgm:spPr/>
    </dgm:pt>
    <dgm:pt modelId="{E4162A69-C481-4833-AE1E-28B327531337}" type="pres">
      <dgm:prSet presAssocID="{E0709592-BE6A-47D8-85B1-480125CDA5FC}" presName="text" presStyleLbl="node1" presStyleIdx="1" presStyleCnt="4">
        <dgm:presLayoutVars>
          <dgm:bulletEnabled val="1"/>
        </dgm:presLayoutVars>
      </dgm:prSet>
      <dgm:spPr/>
    </dgm:pt>
    <dgm:pt modelId="{D68840E3-03E8-430D-A310-5085A4DCA19F}" type="pres">
      <dgm:prSet presAssocID="{C0DA9E20-44AF-4EBB-A157-B414A006A68B}" presName="space" presStyleCnt="0"/>
      <dgm:spPr/>
    </dgm:pt>
    <dgm:pt modelId="{B600816E-E400-4E11-A1C6-8D57F911A51B}" type="pres">
      <dgm:prSet presAssocID="{C85BB929-4EAF-4204-BA88-DC9D8D85269A}" presName="text" presStyleLbl="node1" presStyleIdx="2" presStyleCnt="4">
        <dgm:presLayoutVars>
          <dgm:bulletEnabled val="1"/>
        </dgm:presLayoutVars>
      </dgm:prSet>
      <dgm:spPr/>
    </dgm:pt>
    <dgm:pt modelId="{284AA8A9-5B77-4988-B42A-F3386EE29300}" type="pres">
      <dgm:prSet presAssocID="{90344A32-A2E8-4BED-8421-568F7709CEC0}" presName="space" presStyleCnt="0"/>
      <dgm:spPr/>
    </dgm:pt>
    <dgm:pt modelId="{ABFB5E89-C1DA-4FBD-8F38-DA5D3D705AC9}" type="pres">
      <dgm:prSet presAssocID="{8591F1DD-4F57-4DEB-823E-8B5F68D1C55B}" presName="text" presStyleLbl="node1" presStyleIdx="3" presStyleCnt="4">
        <dgm:presLayoutVars>
          <dgm:bulletEnabled val="1"/>
        </dgm:presLayoutVars>
      </dgm:prSet>
      <dgm:spPr/>
    </dgm:pt>
  </dgm:ptLst>
  <dgm:cxnLst>
    <dgm:cxn modelId="{45462F13-7D8C-424F-BD6B-0895A482FA69}" type="presOf" srcId="{2B587E29-5023-44C4-8530-FC1EA10DA623}" destId="{93393322-6061-4D93-8300-B1601D1739B9}" srcOrd="0" destOrd="0" presId="urn:diagrams.loki3.com/VaryingWidthList"/>
    <dgm:cxn modelId="{730C7B1C-9F73-47AA-92F9-2B6A32E458B6}" srcId="{2B587E29-5023-44C4-8530-FC1EA10DA623}" destId="{E0709592-BE6A-47D8-85B1-480125CDA5FC}" srcOrd="1" destOrd="0" parTransId="{C1D22046-5E34-454D-9FF3-69AE5186FA16}" sibTransId="{C0DA9E20-44AF-4EBB-A157-B414A006A68B}"/>
    <dgm:cxn modelId="{A5DBAE20-E532-4D45-B0E0-4237FA56DE36}" srcId="{2B587E29-5023-44C4-8530-FC1EA10DA623}" destId="{C85BB929-4EAF-4204-BA88-DC9D8D85269A}" srcOrd="2" destOrd="0" parTransId="{13C905B6-6ACA-4B80-9039-98F23E9ED564}" sibTransId="{90344A32-A2E8-4BED-8421-568F7709CEC0}"/>
    <dgm:cxn modelId="{220F2C7E-918E-4945-84FD-9759BFD1CFC1}" type="presOf" srcId="{E0709592-BE6A-47D8-85B1-480125CDA5FC}" destId="{E4162A69-C481-4833-AE1E-28B327531337}" srcOrd="0" destOrd="0" presId="urn:diagrams.loki3.com/VaryingWidthList"/>
    <dgm:cxn modelId="{B92AC196-C9EF-4C8F-9789-FA8C80C82026}" srcId="{2B587E29-5023-44C4-8530-FC1EA10DA623}" destId="{37E1BDBB-7ECE-4BC4-B5CB-43BD8DDA6BA7}" srcOrd="0" destOrd="0" parTransId="{9F7D1A5E-D07D-4CDD-BB9B-B606D7245AF0}" sibTransId="{BAF09EAB-FAC8-410E-8BEF-0DF56B108F5A}"/>
    <dgm:cxn modelId="{420635C7-F6D4-442A-ACBD-5958C6E1935A}" type="presOf" srcId="{C85BB929-4EAF-4204-BA88-DC9D8D85269A}" destId="{B600816E-E400-4E11-A1C6-8D57F911A51B}" srcOrd="0" destOrd="0" presId="urn:diagrams.loki3.com/VaryingWidthList"/>
    <dgm:cxn modelId="{907D27E6-1F08-4242-B704-7AC2144F1942}" type="presOf" srcId="{8591F1DD-4F57-4DEB-823E-8B5F68D1C55B}" destId="{ABFB5E89-C1DA-4FBD-8F38-DA5D3D705AC9}" srcOrd="0" destOrd="0" presId="urn:diagrams.loki3.com/VaryingWidthList"/>
    <dgm:cxn modelId="{C3F672EC-C890-46DF-A2E1-D1041C5F8D62}" type="presOf" srcId="{37E1BDBB-7ECE-4BC4-B5CB-43BD8DDA6BA7}" destId="{E4220153-ED66-4646-ACED-4F32E1717659}" srcOrd="0" destOrd="0" presId="urn:diagrams.loki3.com/VaryingWidthList"/>
    <dgm:cxn modelId="{AAEABCF6-C14A-4A84-ACED-C83607A01ECB}" srcId="{2B587E29-5023-44C4-8530-FC1EA10DA623}" destId="{8591F1DD-4F57-4DEB-823E-8B5F68D1C55B}" srcOrd="3" destOrd="0" parTransId="{46E626E6-50B4-43C9-A461-A6892617E071}" sibTransId="{157AD6CA-8AD0-45A1-8894-879EDCAFC486}"/>
    <dgm:cxn modelId="{20842188-08A9-46DD-904B-2790499538EF}" type="presParOf" srcId="{93393322-6061-4D93-8300-B1601D1739B9}" destId="{E4220153-ED66-4646-ACED-4F32E1717659}" srcOrd="0" destOrd="0" presId="urn:diagrams.loki3.com/VaryingWidthList"/>
    <dgm:cxn modelId="{60F77901-C773-4B07-849D-784A3E17902E}" type="presParOf" srcId="{93393322-6061-4D93-8300-B1601D1739B9}" destId="{1FF2FA2E-87F8-4824-B825-F9DAF5057D78}" srcOrd="1" destOrd="0" presId="urn:diagrams.loki3.com/VaryingWidthList"/>
    <dgm:cxn modelId="{EEC51E49-1718-4F09-A64C-3E61F4B7716E}" type="presParOf" srcId="{93393322-6061-4D93-8300-B1601D1739B9}" destId="{E4162A69-C481-4833-AE1E-28B327531337}" srcOrd="2" destOrd="0" presId="urn:diagrams.loki3.com/VaryingWidthList"/>
    <dgm:cxn modelId="{22B82C59-12F2-4888-BE9C-EADEA876D546}" type="presParOf" srcId="{93393322-6061-4D93-8300-B1601D1739B9}" destId="{D68840E3-03E8-430D-A310-5085A4DCA19F}" srcOrd="3" destOrd="0" presId="urn:diagrams.loki3.com/VaryingWidthList"/>
    <dgm:cxn modelId="{E3EB9FF2-1D92-4401-BB2F-2A9D28417ADE}" type="presParOf" srcId="{93393322-6061-4D93-8300-B1601D1739B9}" destId="{B600816E-E400-4E11-A1C6-8D57F911A51B}" srcOrd="4" destOrd="0" presId="urn:diagrams.loki3.com/VaryingWidthList"/>
    <dgm:cxn modelId="{1447C5AD-03D7-4254-940D-36F91DC3FE3E}" type="presParOf" srcId="{93393322-6061-4D93-8300-B1601D1739B9}" destId="{284AA8A9-5B77-4988-B42A-F3386EE29300}" srcOrd="5" destOrd="0" presId="urn:diagrams.loki3.com/VaryingWidthList"/>
    <dgm:cxn modelId="{62B15E7D-4DA6-450C-B3B9-647E5E403995}" type="presParOf" srcId="{93393322-6061-4D93-8300-B1601D1739B9}" destId="{ABFB5E89-C1DA-4FBD-8F38-DA5D3D705AC9}" srcOrd="6" destOrd="0" presId="urn:diagrams.loki3.com/VaryingWidth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522164-8A64-40B1-B052-2116436412EB}">
      <dsp:nvSpPr>
        <dsp:cNvPr id="0" name=""/>
        <dsp:cNvSpPr/>
      </dsp:nvSpPr>
      <dsp:spPr>
        <a:xfrm>
          <a:off x="8225530" y="1009220"/>
          <a:ext cx="2464964" cy="246509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A407381-BF2C-496B-AECB-792B03EF56B1}">
      <dsp:nvSpPr>
        <dsp:cNvPr id="0" name=""/>
        <dsp:cNvSpPr/>
      </dsp:nvSpPr>
      <dsp:spPr>
        <a:xfrm>
          <a:off x="8307977" y="1091405"/>
          <a:ext cx="2301126" cy="2300722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What prevents us from being productive  and how to tackle it</a:t>
          </a:r>
        </a:p>
      </dsp:txBody>
      <dsp:txXfrm>
        <a:off x="8636710" y="1420141"/>
        <a:ext cx="1643662" cy="1643249"/>
      </dsp:txXfrm>
    </dsp:sp>
    <dsp:sp modelId="{78F80424-1AAF-4498-A037-AE1C9B541BD7}">
      <dsp:nvSpPr>
        <dsp:cNvPr id="0" name=""/>
        <dsp:cNvSpPr/>
      </dsp:nvSpPr>
      <dsp:spPr>
        <a:xfrm rot="2700000">
          <a:off x="5667528" y="1009047"/>
          <a:ext cx="2465004" cy="2465004"/>
        </a:xfrm>
        <a:prstGeom prst="teardrop">
          <a:avLst>
            <a:gd name="adj" fmla="val 1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18BEF59-7954-458E-A0B5-32BC7FC2A0C0}">
      <dsp:nvSpPr>
        <dsp:cNvPr id="0" name=""/>
        <dsp:cNvSpPr/>
      </dsp:nvSpPr>
      <dsp:spPr>
        <a:xfrm>
          <a:off x="5760565" y="1091405"/>
          <a:ext cx="2301126" cy="2300722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Methods to increase productivity </a:t>
          </a:r>
        </a:p>
      </dsp:txBody>
      <dsp:txXfrm>
        <a:off x="6089298" y="1420141"/>
        <a:ext cx="1643662" cy="1643249"/>
      </dsp:txXfrm>
    </dsp:sp>
    <dsp:sp modelId="{7C1C3F72-D421-4D1B-A9E0-41BCEA8AD491}">
      <dsp:nvSpPr>
        <dsp:cNvPr id="0" name=""/>
        <dsp:cNvSpPr/>
      </dsp:nvSpPr>
      <dsp:spPr>
        <a:xfrm rot="2700000">
          <a:off x="3130686" y="1009047"/>
          <a:ext cx="2465004" cy="2465004"/>
        </a:xfrm>
        <a:prstGeom prst="teardrop">
          <a:avLst>
            <a:gd name="adj" fmla="val 10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9417943-2F43-4319-9659-F8FE87276DAE}">
      <dsp:nvSpPr>
        <dsp:cNvPr id="0" name=""/>
        <dsp:cNvSpPr/>
      </dsp:nvSpPr>
      <dsp:spPr>
        <a:xfrm>
          <a:off x="3213153" y="1091405"/>
          <a:ext cx="2301126" cy="2300722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What can I do with my time?  </a:t>
          </a:r>
        </a:p>
      </dsp:txBody>
      <dsp:txXfrm>
        <a:off x="3541886" y="1420141"/>
        <a:ext cx="1643662" cy="1643249"/>
      </dsp:txXfrm>
    </dsp:sp>
    <dsp:sp modelId="{F1B7A856-7768-4D36-B733-3F6166F4C885}">
      <dsp:nvSpPr>
        <dsp:cNvPr id="0" name=""/>
        <dsp:cNvSpPr/>
      </dsp:nvSpPr>
      <dsp:spPr>
        <a:xfrm rot="2700000">
          <a:off x="583274" y="1009047"/>
          <a:ext cx="2465004" cy="2465004"/>
        </a:xfrm>
        <a:prstGeom prst="teardrop">
          <a:avLst>
            <a:gd name="adj" fmla="val 10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6F08D45-5B9E-44F5-905F-F185654C41C5}">
      <dsp:nvSpPr>
        <dsp:cNvPr id="0" name=""/>
        <dsp:cNvSpPr/>
      </dsp:nvSpPr>
      <dsp:spPr>
        <a:xfrm>
          <a:off x="665741" y="1091405"/>
          <a:ext cx="2301126" cy="2300722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Why do I need to be productive?</a:t>
          </a:r>
        </a:p>
      </dsp:txBody>
      <dsp:txXfrm>
        <a:off x="994474" y="1420141"/>
        <a:ext cx="1643662" cy="164324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220153-ED66-4646-ACED-4F32E1717659}">
      <dsp:nvSpPr>
        <dsp:cNvPr id="0" name=""/>
        <dsp:cNvSpPr/>
      </dsp:nvSpPr>
      <dsp:spPr>
        <a:xfrm>
          <a:off x="4123574" y="2259"/>
          <a:ext cx="3240000" cy="1086826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700" kern="1200" dirty="0"/>
            <a:t>Planning </a:t>
          </a:r>
        </a:p>
      </dsp:txBody>
      <dsp:txXfrm>
        <a:off x="4123574" y="2259"/>
        <a:ext cx="3240000" cy="1086826"/>
      </dsp:txXfrm>
    </dsp:sp>
    <dsp:sp modelId="{E4162A69-C481-4833-AE1E-28B327531337}">
      <dsp:nvSpPr>
        <dsp:cNvPr id="0" name=""/>
        <dsp:cNvSpPr/>
      </dsp:nvSpPr>
      <dsp:spPr>
        <a:xfrm>
          <a:off x="3953685" y="1143427"/>
          <a:ext cx="3579777" cy="1086826"/>
        </a:xfrm>
        <a:prstGeom prst="rect">
          <a:avLst/>
        </a:prstGeom>
        <a:solidFill>
          <a:schemeClr val="accent4">
            <a:hueOff val="2494993"/>
            <a:satOff val="-13796"/>
            <a:lumOff val="-11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700" kern="1200" dirty="0"/>
            <a:t>To do lists </a:t>
          </a:r>
        </a:p>
      </dsp:txBody>
      <dsp:txXfrm>
        <a:off x="3953685" y="1143427"/>
        <a:ext cx="3579777" cy="1086826"/>
      </dsp:txXfrm>
    </dsp:sp>
    <dsp:sp modelId="{B600816E-E400-4E11-A1C6-8D57F911A51B}">
      <dsp:nvSpPr>
        <dsp:cNvPr id="0" name=""/>
        <dsp:cNvSpPr/>
      </dsp:nvSpPr>
      <dsp:spPr>
        <a:xfrm>
          <a:off x="2683574" y="2284595"/>
          <a:ext cx="6120000" cy="1086826"/>
        </a:xfrm>
        <a:prstGeom prst="rect">
          <a:avLst/>
        </a:prstGeom>
        <a:solidFill>
          <a:schemeClr val="accent4">
            <a:hueOff val="4989986"/>
            <a:satOff val="-27591"/>
            <a:lumOff val="-2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700" kern="1200" dirty="0"/>
            <a:t>Break down tasks </a:t>
          </a:r>
        </a:p>
      </dsp:txBody>
      <dsp:txXfrm>
        <a:off x="2683574" y="2284595"/>
        <a:ext cx="6120000" cy="1086826"/>
      </dsp:txXfrm>
    </dsp:sp>
    <dsp:sp modelId="{ABFB5E89-C1DA-4FBD-8F38-DA5D3D705AC9}">
      <dsp:nvSpPr>
        <dsp:cNvPr id="0" name=""/>
        <dsp:cNvSpPr/>
      </dsp:nvSpPr>
      <dsp:spPr>
        <a:xfrm>
          <a:off x="4168574" y="3425763"/>
          <a:ext cx="3150000" cy="1086826"/>
        </a:xfrm>
        <a:prstGeom prst="rect">
          <a:avLst/>
        </a:prstGeom>
        <a:solidFill>
          <a:schemeClr val="accent4">
            <a:hueOff val="7484979"/>
            <a:satOff val="-41387"/>
            <a:lumOff val="-352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700" kern="1200" dirty="0"/>
            <a:t>Routines </a:t>
          </a:r>
        </a:p>
      </dsp:txBody>
      <dsp:txXfrm>
        <a:off x="4168574" y="3425763"/>
        <a:ext cx="3150000" cy="10868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diagrams.loki3.com/VaryingWidthList">
  <dgm:title val="Varying Width List"/>
  <dgm:desc val="Use for emphasizing items of different weights.  Good for large amounts of Level 1 text.  The width of each shape is independently determined based on its text."/>
  <dgm:catLst>
    <dgm:cat type="list" pri="4160"/>
    <dgm:cat type="officeonline" pri="5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text" val="20"/>
      <dgm:constr type="h" for="ch" forName="text" refType="h"/>
      <dgm:constr type="primFontSz" for="ch" forName="text" op="equ" val="65"/>
      <dgm:constr type="h" for="ch" forName="space" refType="h" fact="0.05"/>
    </dgm:constrLst>
    <dgm:forEach name="Name1" axis="ch" ptType="node">
      <dgm:layoutNode name="text" styleLbl="node1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tMarg" refType="primFontSz" fact="0.2"/>
          <dgm:constr type="bMarg" refType="primFontSz" fact="0.2"/>
          <dgm:constr type="lMarg" refType="primFontSz" fact="0.2"/>
          <dgm:constr type="rMarg" refType="primFontSz" fact="0.2"/>
        </dgm:constrLst>
        <dgm:ruleLst>
          <dgm:rule type="w" val="INF" fact="NaN" max="NaN"/>
          <dgm:rule type="primFontSz" val="5" fact="NaN" max="NaN"/>
        </dgm:ruleLst>
      </dgm:layoutNode>
      <dgm:choose name="Name2">
        <dgm:if name="Name3" axis="par ch" ptType="doc node" func="cnt" op="gte" val="2">
          <dgm:forEach name="Name4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if>
        <dgm:else name="Name5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DC38263-A673-46C4-9075-6A67F2B3EDE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BF44285-C67A-4C77-BB77-032D143E282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9492C9-EB42-4183-9985-B9D640CA2121}" type="datetimeFigureOut">
              <a:rPr lang="en-GB" smtClean="0"/>
              <a:t>22/04/2020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16F15F-0960-4AC3-A29A-DA29A1AFD67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C203E8-286E-48AA-AB73-A8422EC84D1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4F4FD0-D499-43BF-A604-07FD95B96D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64251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2E73FA-1934-4AD5-AC30-E4E7DE200062}" type="datetimeFigureOut">
              <a:rPr lang="en-GB" smtClean="0"/>
              <a:t>22/04/2020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2989D7-8152-435D-BE2B-CC8D2FF86A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43659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 –wil</a:t>
            </a:r>
            <a:r>
              <a:rPr lang="en-GB" baseline="0" dirty="0"/>
              <a:t>l have serious positive or negative </a:t>
            </a:r>
            <a:r>
              <a:rPr lang="en-GB" baseline="0" dirty="0" err="1"/>
              <a:t>consquences</a:t>
            </a:r>
            <a:r>
              <a:rPr lang="en-GB" baseline="0" dirty="0"/>
              <a:t> if you do it or fail to do it </a:t>
            </a:r>
          </a:p>
          <a:p>
            <a:r>
              <a:rPr lang="en-GB" baseline="0" dirty="0"/>
              <a:t>The frogs of your life</a:t>
            </a:r>
          </a:p>
          <a:p>
            <a:r>
              <a:rPr lang="en-GB" baseline="0" dirty="0"/>
              <a:t>B – Mild </a:t>
            </a:r>
            <a:r>
              <a:rPr lang="en-GB" baseline="0" dirty="0" err="1"/>
              <a:t>consquences</a:t>
            </a:r>
            <a:r>
              <a:rPr lang="en-GB" baseline="0" dirty="0"/>
              <a:t>, tadpoles. Never do an B task, when A is left unfinished </a:t>
            </a:r>
          </a:p>
          <a:p>
            <a:r>
              <a:rPr lang="en-GB" baseline="0" dirty="0"/>
              <a:t>Never be distracted by a tadpole when a frog is sitting there waiting to be eaten </a:t>
            </a:r>
          </a:p>
          <a:p>
            <a:r>
              <a:rPr lang="en-GB" baseline="0" dirty="0"/>
              <a:t>C – nice to do, but no </a:t>
            </a:r>
            <a:r>
              <a:rPr lang="en-GB" baseline="0" dirty="0" err="1"/>
              <a:t>conquences</a:t>
            </a:r>
            <a:r>
              <a:rPr lang="en-GB" baseline="0" dirty="0"/>
              <a:t> at all if you do it or not, ##.  </a:t>
            </a:r>
            <a:r>
              <a:rPr lang="en-GB" baseline="0" dirty="0" err="1"/>
              <a:t>Eg</a:t>
            </a:r>
            <a:r>
              <a:rPr lang="en-GB" baseline="0" dirty="0"/>
              <a:t>. Phoning a friend</a:t>
            </a:r>
          </a:p>
          <a:p>
            <a:r>
              <a:rPr lang="en-GB" baseline="0" dirty="0"/>
              <a:t>D – Delegate – free up A task for you </a:t>
            </a:r>
          </a:p>
          <a:p>
            <a:r>
              <a:rPr lang="en-GB" baseline="0" dirty="0"/>
              <a:t>E – get rid of it, it may have been important at one time but no longer is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FE3961-313B-4560-9456-16FFCDE50F55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33880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How do you save money, or write a book or</a:t>
            </a:r>
            <a:r>
              <a:rPr lang="en-GB" baseline="0" dirty="0"/>
              <a:t> record a TV Programme </a:t>
            </a:r>
          </a:p>
          <a:p>
            <a:r>
              <a:rPr lang="en-GB" baseline="0" dirty="0"/>
              <a:t>Students then choose the biggest task, and break It into smaller chunks, more manageable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FE3961-313B-4560-9456-16FFCDE50F55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199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EA0C0817-A112-4847-8014-A94B7D2A4EA3}" type="datetime1">
              <a:rPr lang="en-US" smtClean="0"/>
              <a:t>4/22/2020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344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4/22/2020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0400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C646AA-F36E-4540-911D-FFFC0A0EF24A}" type="datetime1">
              <a:rPr lang="en-US" smtClean="0"/>
              <a:t>4/22/2020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7960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4/22/2020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9987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4/22/2020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76868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4/22/2020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1967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4/22/2020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78246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E8D12A6-918A-48BD-8CB9-CA713993B0EA}" type="datetime1">
              <a:rPr lang="en-US" smtClean="0"/>
              <a:t>4/22/2020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863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778CE86-875F-4587-BCF6-FA054AFC0D53}" type="datetime1">
              <a:rPr lang="en-US" smtClean="0"/>
              <a:pPr/>
              <a:t>4/22/2020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913042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0B7-36AB-4376-BE14-EF7004D79BB9}" type="datetime1">
              <a:rPr lang="en-US" smtClean="0"/>
              <a:t>4/22/2020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30085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7CAB8-DCAE-46A5-AADA-B3FAD11A54E0}" type="datetime1">
              <a:rPr lang="en-US" smtClean="0"/>
              <a:t>4/22/2020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9999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4/22/2020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3215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1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9F73848-91FE-4D29-B0DC-BFC4084166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-839"/>
            <a:ext cx="12191980" cy="6858000"/>
          </a:xfrm>
          <a:prstGeom prst="rect">
            <a:avLst/>
          </a:prstGeom>
        </p:spPr>
      </p:pic>
      <p:sp>
        <p:nvSpPr>
          <p:cNvPr id="89" name="Rectangle 88">
            <a:extLst>
              <a:ext uri="{FF2B5EF4-FFF2-40B4-BE49-F238E27FC236}">
                <a16:creationId xmlns:a16="http://schemas.microsoft.com/office/drawing/2014/main" id="{2644B391-9BFE-445C-A9EC-F544BB85F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5067" y="1808532"/>
            <a:ext cx="5452527" cy="324093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80F26E69-87D9-4655-AE7B-280A87AA3C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61010" y="1975104"/>
            <a:ext cx="5120640" cy="2907792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C3B467-088C-4F3D-A9A7-105C4E1E20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33793" y="2355458"/>
            <a:ext cx="4775075" cy="1630907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chemeClr val="tx1"/>
                </a:solidFill>
              </a:rPr>
              <a:t>Productivity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722DDC-8EEE-4A06-8DFE-B44871EAA2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79358" y="3879786"/>
            <a:ext cx="4775075" cy="559656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sz="2800" dirty="0">
                <a:solidFill>
                  <a:schemeClr val="tx1"/>
                </a:solidFill>
              </a:rPr>
              <a:t>Sumiyya Iqbal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DC6A380-C3F1-4C62-A4FF-BFC7B3CD595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958" t="9361" r="20169" b="11914"/>
          <a:stretch/>
        </p:blipFill>
        <p:spPr>
          <a:xfrm>
            <a:off x="6667500" y="3777692"/>
            <a:ext cx="792657" cy="76086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7366016-FAC5-48B5-94F0-BF0D2B156F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187" y="140969"/>
            <a:ext cx="1769995" cy="176999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120C28B-E7D2-480B-880C-2410423B974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7698" b="6995"/>
          <a:stretch/>
        </p:blipFill>
        <p:spPr>
          <a:xfrm>
            <a:off x="2084262" y="192659"/>
            <a:ext cx="2287512" cy="171830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230C0C6-83F5-4B4E-9B75-FFBD4551968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6022"/>
          <a:stretch/>
        </p:blipFill>
        <p:spPr>
          <a:xfrm>
            <a:off x="213963" y="4769355"/>
            <a:ext cx="1992773" cy="176971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253539E-D832-43B4-9C1B-F74D95C58D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05151" y="4772887"/>
            <a:ext cx="1443388" cy="1786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6815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9295F-E638-4F61-AFE2-CF3E40556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dirty="0"/>
              <a:t>Structure of the sessions </a:t>
            </a:r>
          </a:p>
        </p:txBody>
      </p:sp>
      <p:graphicFrame>
        <p:nvGraphicFramePr>
          <p:cNvPr id="31" name="Content Placeholder 2" descr="SmartArt timeline">
            <a:extLst>
              <a:ext uri="{FF2B5EF4-FFF2-40B4-BE49-F238E27FC236}">
                <a16:creationId xmlns:a16="http://schemas.microsoft.com/office/drawing/2014/main" id="{613FC9B6-ED9E-4F51-A217-156DA01928C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00348546"/>
              </p:ext>
            </p:extLst>
          </p:nvPr>
        </p:nvGraphicFramePr>
        <p:xfrm>
          <a:off x="361950" y="1552575"/>
          <a:ext cx="10763250" cy="4483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495487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6F959-B50A-46CE-A017-5D64012CD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890931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GB" dirty="0"/>
              <a:t>       Busy                      Vs                Productive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7B6EAC-140C-440D-917F-20F90F8B7B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E9D1AD-1449-4D12-A536-95765A9B78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6175" y="1721969"/>
            <a:ext cx="2822024" cy="28220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502B975-49DA-45D4-A5BC-402B8B7ADB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4110" y="1721969"/>
            <a:ext cx="2446954" cy="2398015"/>
          </a:xfrm>
          <a:prstGeom prst="rect">
            <a:avLst/>
          </a:prstGeom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B894E3B2-E958-41EE-BE4D-6C49C4FDCD3B}"/>
              </a:ext>
            </a:extLst>
          </p:cNvPr>
          <p:cNvSpPr/>
          <p:nvPr/>
        </p:nvSpPr>
        <p:spPr>
          <a:xfrm>
            <a:off x="4668223" y="3276600"/>
            <a:ext cx="3237527" cy="1193753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237E0C4-51D7-46D2-973F-65E0D7CD428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8687"/>
          <a:stretch/>
        </p:blipFill>
        <p:spPr>
          <a:xfrm>
            <a:off x="1189799" y="4402454"/>
            <a:ext cx="2882390" cy="165544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1D12328-5847-4C7C-9C62-829E21A276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1354" y="4308428"/>
            <a:ext cx="2592741" cy="1942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0325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C38A2-F3B8-4FC2-B437-168F8857F540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GB" dirty="0"/>
              <a:t>Why do I need to be productive?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CAAE22-3462-4039-8945-568728FA5A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293620"/>
            <a:ext cx="10058400" cy="3849624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GB" sz="2400" dirty="0"/>
              <a:t>This world is preparation for the next world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sz="2400" dirty="0"/>
              <a:t>Surah Al-</a:t>
            </a:r>
            <a:r>
              <a:rPr lang="en-GB" sz="2400" dirty="0" err="1"/>
              <a:t>Asr</a:t>
            </a:r>
            <a:r>
              <a:rPr lang="en-GB" sz="2400" dirty="0"/>
              <a:t>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sz="2400" dirty="0"/>
              <a:t>5 before 5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sz="2400" dirty="0"/>
              <a:t>Keeps us away from wrong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sz="2400" dirty="0"/>
              <a:t>Helps boost our mental health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00592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B240721-5F2E-448E-B917-366EB4DDC0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775" y="642594"/>
            <a:ext cx="10258425" cy="137160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GB" dirty="0"/>
              <a:t>Surah Al-</a:t>
            </a:r>
            <a:r>
              <a:rPr lang="en-GB" dirty="0" err="1"/>
              <a:t>Asr</a:t>
            </a:r>
            <a:r>
              <a:rPr lang="en-GB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E8ABC3-E53E-4B84-A4D5-23AF29E65C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6775" y="2014194"/>
            <a:ext cx="10058400" cy="384962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sz="2000" dirty="0"/>
              <a:t>I swear by the time (1) man is a in a state of loss indeed, (2) except those who</a:t>
            </a:r>
          </a:p>
          <a:p>
            <a:r>
              <a:rPr lang="en-GB" sz="2000" dirty="0"/>
              <a:t>believed,</a:t>
            </a:r>
          </a:p>
          <a:p>
            <a:r>
              <a:rPr lang="en-GB" sz="2000" dirty="0"/>
              <a:t>and did righteous deeds,</a:t>
            </a:r>
          </a:p>
          <a:p>
            <a:r>
              <a:rPr lang="en-GB" sz="2000" dirty="0"/>
              <a:t>and advised each other for the truth,</a:t>
            </a:r>
          </a:p>
          <a:p>
            <a:r>
              <a:rPr lang="en-GB" sz="2000" dirty="0"/>
              <a:t>and advised each other for patience (3) </a:t>
            </a:r>
          </a:p>
          <a:p>
            <a:pPr marL="0" indent="0">
              <a:buNone/>
            </a:pPr>
            <a:r>
              <a:rPr lang="en-GB" sz="2000" dirty="0"/>
              <a:t>                </a:t>
            </a:r>
            <a:r>
              <a:rPr lang="en-GB" sz="2000" b="1" dirty="0"/>
              <a:t>4 true keys to success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EA8F76C-7547-48CA-9E28-5FB2B2E465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9850" y="3040669"/>
            <a:ext cx="4905375" cy="3193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8294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0D3F4-88E1-454E-B9AA-213E3F619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E84E8B-D710-4150-8DEA-93DC11B12A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2345EE-1055-48B6-8080-81850034D4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0468" y="840725"/>
            <a:ext cx="5091064" cy="5091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7142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D9561-7CAB-4E01-8A94-A39AC23C2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FEF2B47-B773-495D-8E0D-9E893267D3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5AD017E-FDB8-4D2F-83F2-6CC09AA9A3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3" b="24306"/>
          <a:stretch/>
        </p:blipFill>
        <p:spPr>
          <a:xfrm>
            <a:off x="2510982" y="642594"/>
            <a:ext cx="6823518" cy="519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3558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2FA03-4740-418E-947B-B8594D535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Time is an </a:t>
            </a:r>
            <a:r>
              <a:rPr lang="en-GB" dirty="0" err="1"/>
              <a:t>Amanah</a:t>
            </a:r>
            <a:r>
              <a:rPr lang="en-GB" dirty="0"/>
              <a:t> (a trust) from Allah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B98E4E-7710-4C98-8E97-A79D69F99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327302"/>
            <a:ext cx="9734550" cy="2516505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GB" sz="2400" dirty="0"/>
              <a:t>The Holy Prophet (peace be upon him) said: “The feet of a servant will not touch the ground until he asked about his life and how he spent it; his knowledge and how he acted upon it; his wealth and how he acquired it and spent it and his body and how it was used.” [</a:t>
            </a:r>
            <a:r>
              <a:rPr lang="en-GB" sz="2400" dirty="0" err="1"/>
              <a:t>Tirmidhi</a:t>
            </a:r>
            <a:r>
              <a:rPr lang="en-GB" sz="2400" dirty="0"/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40773853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6758A-36E1-4AC0-95A9-9A5A506735F0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GB" dirty="0"/>
              <a:t>Idle mind is </a:t>
            </a:r>
            <a:r>
              <a:rPr lang="en-GB" dirty="0" err="1"/>
              <a:t>Shaytaan’s</a:t>
            </a:r>
            <a:r>
              <a:rPr lang="en-GB" dirty="0"/>
              <a:t> workshop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9566CB5-C934-4D9D-9F0C-CC07DF884AB0}"/>
              </a:ext>
            </a:extLst>
          </p:cNvPr>
          <p:cNvSpPr/>
          <p:nvPr/>
        </p:nvSpPr>
        <p:spPr>
          <a:xfrm>
            <a:off x="2533650" y="2495550"/>
            <a:ext cx="766762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dirty="0">
                <a:solidFill>
                  <a:srgbClr val="655558"/>
                </a:solidFill>
                <a:latin typeface="proxima-nova"/>
              </a:rPr>
              <a:t>Imam </a:t>
            </a:r>
            <a:r>
              <a:rPr lang="en-GB" sz="2800" b="1" dirty="0" err="1">
                <a:solidFill>
                  <a:srgbClr val="655558"/>
                </a:solidFill>
                <a:latin typeface="proxima-nova"/>
              </a:rPr>
              <a:t>Shafi’i</a:t>
            </a:r>
            <a:r>
              <a:rPr lang="en-GB" sz="2800" b="1" dirty="0">
                <a:solidFill>
                  <a:srgbClr val="655558"/>
                </a:solidFill>
                <a:latin typeface="proxima-nova"/>
              </a:rPr>
              <a:t> who famously expounded two principles of time management:</a:t>
            </a:r>
          </a:p>
          <a:p>
            <a:pPr algn="ctr"/>
            <a:r>
              <a:rPr lang="en-GB" sz="2800" b="1" dirty="0">
                <a:solidFill>
                  <a:srgbClr val="655558"/>
                </a:solidFill>
                <a:latin typeface="proxima-nova"/>
              </a:rPr>
              <a:t>“Time is like a sword: if you don’t cut it, it will cut you. Second is yourself: if you don’t busy it with right, it will busy you with wrong.”</a:t>
            </a:r>
            <a:endParaRPr lang="en-GB" sz="2800" b="1" i="0" dirty="0">
              <a:solidFill>
                <a:srgbClr val="655558"/>
              </a:solidFill>
              <a:effectLst/>
              <a:latin typeface="proxima-nova"/>
            </a:endParaRPr>
          </a:p>
        </p:txBody>
      </p:sp>
    </p:spTree>
    <p:extLst>
      <p:ext uri="{BB962C8B-B14F-4D97-AF65-F5344CB8AC3E}">
        <p14:creationId xmlns:p14="http://schemas.microsoft.com/office/powerpoint/2010/main" val="4047316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F2486F-438A-4DC4-B101-947FF3893A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99694"/>
            <a:ext cx="10058400" cy="1371600"/>
          </a:xfrm>
        </p:spPr>
        <p:txBody>
          <a:bodyPr/>
          <a:lstStyle/>
          <a:p>
            <a:r>
              <a:rPr lang="en-GB" dirty="0"/>
              <a:t>Ways to be productive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80D12CE-EB13-42D0-A1EA-7C3C4B825E2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895115"/>
              </p:ext>
            </p:extLst>
          </p:nvPr>
        </p:nvGraphicFramePr>
        <p:xfrm>
          <a:off x="542925" y="1495425"/>
          <a:ext cx="11487149" cy="4514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903624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5D8E9-6AFD-467A-B8DF-EF8E205F9071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GB" dirty="0"/>
              <a:t>Planning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0679FC-6DDD-401F-96E4-F875C335B3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dirty="0"/>
              <a:t>Plan every day in advance</a:t>
            </a:r>
          </a:p>
          <a:p>
            <a:r>
              <a:rPr lang="en-GB" sz="2800" b="1" dirty="0"/>
              <a:t>Proper Prior Planning</a:t>
            </a:r>
            <a:r>
              <a:rPr lang="en-GB" sz="2800" dirty="0"/>
              <a:t> </a:t>
            </a:r>
            <a:r>
              <a:rPr lang="en-GB" sz="2800" b="1" dirty="0"/>
              <a:t>Prevents Poor Performance</a:t>
            </a:r>
          </a:p>
          <a:p>
            <a:r>
              <a:rPr lang="en-GB" sz="2800" dirty="0"/>
              <a:t>Save yourself time where you can   </a:t>
            </a:r>
          </a:p>
          <a:p>
            <a:r>
              <a:rPr lang="en-GB" sz="2800" dirty="0"/>
              <a:t>Think ahead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51739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81BFE-8283-4B43-92BB-E599E0AB3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You don’t need to do everything – BURNOUT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36B2B0-E1F9-4B96-8A77-2D765E2AD3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DABD5D4-5046-4089-A472-121E6F8349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1424" y="2214563"/>
            <a:ext cx="4162425" cy="3346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3834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AAB25-E472-4F95-9D1E-C096739E27DD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GB" dirty="0"/>
              <a:t>To do lists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AE38D0-3926-475B-B406-9967AFD87A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dirty="0"/>
              <a:t>The power of writing  </a:t>
            </a:r>
          </a:p>
          <a:p>
            <a:r>
              <a:rPr lang="en-GB" sz="2800" dirty="0"/>
              <a:t>MIT’s – Most important tasks of the day </a:t>
            </a:r>
          </a:p>
          <a:p>
            <a:r>
              <a:rPr lang="en-GB" sz="2800" dirty="0"/>
              <a:t>The feeling of ticking off the task </a:t>
            </a:r>
          </a:p>
          <a:p>
            <a:r>
              <a:rPr lang="en-GB" sz="2800" dirty="0"/>
              <a:t>ABCDE method </a:t>
            </a: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160490D-8910-40CE-BF71-52919670B8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6559" y="3429000"/>
            <a:ext cx="3442403" cy="2290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2994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GB" dirty="0"/>
              <a:t>ABCDE Method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2800" dirty="0"/>
              <a:t>Think on paper</a:t>
            </a:r>
          </a:p>
          <a:p>
            <a:r>
              <a:rPr lang="en-GB" sz="2800" dirty="0"/>
              <a:t>A – Must do </a:t>
            </a:r>
          </a:p>
          <a:p>
            <a:r>
              <a:rPr lang="en-GB" sz="2800" dirty="0"/>
              <a:t>B – Should do</a:t>
            </a:r>
          </a:p>
          <a:p>
            <a:r>
              <a:rPr lang="en-GB" sz="2800" dirty="0"/>
              <a:t>C – Nice to do</a:t>
            </a:r>
          </a:p>
          <a:p>
            <a:r>
              <a:rPr lang="en-GB" sz="2800" dirty="0"/>
              <a:t>D – Delegate</a:t>
            </a:r>
          </a:p>
          <a:p>
            <a:r>
              <a:rPr lang="en-GB" sz="2800" dirty="0"/>
              <a:t>E – Eliminate</a:t>
            </a:r>
          </a:p>
          <a:p>
            <a:r>
              <a:rPr lang="en-GB" sz="2800" dirty="0"/>
              <a:t>Take action immediately</a:t>
            </a:r>
          </a:p>
          <a:p>
            <a:endParaRPr lang="en-GB" sz="2800" dirty="0"/>
          </a:p>
          <a:p>
            <a:endParaRPr lang="en-GB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1126" y="2461311"/>
            <a:ext cx="2321421" cy="2933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37370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025" y="495300"/>
            <a:ext cx="10553700" cy="1377800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br>
              <a:rPr lang="en-GB" dirty="0"/>
            </a:br>
            <a:r>
              <a:rPr lang="en-GB" dirty="0"/>
              <a:t>Break down tasks - Take it one oil barrel at a time, slice and dice the task 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69187" y="2441401"/>
            <a:ext cx="4402832" cy="3921299"/>
          </a:xfrm>
        </p:spPr>
        <p:txBody>
          <a:bodyPr>
            <a:normAutofit fontScale="92500"/>
          </a:bodyPr>
          <a:lstStyle/>
          <a:p>
            <a:r>
              <a:rPr lang="en-GB" sz="2800" dirty="0">
                <a:latin typeface="Aharoni" panose="02010803020104030203" pitchFamily="2" charset="-79"/>
                <a:cs typeface="Aharoni" panose="02010803020104030203" pitchFamily="2" charset="-79"/>
              </a:rPr>
              <a:t>Take one step at a time </a:t>
            </a:r>
          </a:p>
          <a:p>
            <a:r>
              <a:rPr lang="en-GB" sz="2800" dirty="0">
                <a:latin typeface="Aharoni" panose="02010803020104030203" pitchFamily="2" charset="-79"/>
                <a:cs typeface="Aharoni" panose="02010803020104030203" pitchFamily="2" charset="-79"/>
              </a:rPr>
              <a:t>One bite at a time </a:t>
            </a:r>
          </a:p>
          <a:p>
            <a:r>
              <a:rPr lang="en-GB" sz="2800" dirty="0">
                <a:latin typeface="Aharoni" panose="02010803020104030203" pitchFamily="2" charset="-79"/>
                <a:cs typeface="Aharoni" panose="02010803020104030203" pitchFamily="2" charset="-79"/>
              </a:rPr>
              <a:t>The task will become manageable </a:t>
            </a:r>
          </a:p>
          <a:p>
            <a:r>
              <a:rPr lang="en-GB" sz="2800" dirty="0">
                <a:latin typeface="Aharoni" panose="02010803020104030203" pitchFamily="2" charset="-79"/>
                <a:cs typeface="Aharoni" panose="02010803020104030203" pitchFamily="2" charset="-79"/>
              </a:rPr>
              <a:t>Less likely to procrastinate </a:t>
            </a:r>
          </a:p>
          <a:p>
            <a:pPr marL="0" indent="0" algn="ctr">
              <a:buNone/>
            </a:pPr>
            <a:r>
              <a:rPr lang="en-GB" sz="2800" dirty="0">
                <a:latin typeface="Aharoni" panose="02010803020104030203" pitchFamily="2" charset="-79"/>
                <a:cs typeface="Aharoni" panose="02010803020104030203" pitchFamily="2" charset="-79"/>
              </a:rPr>
              <a:t>SLICE YOUR BIGGEST TASK </a:t>
            </a: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866FF2-16E9-4EAB-BE32-37AE25BCD6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9981" y="2261042"/>
            <a:ext cx="2997412" cy="3709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686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71545-B5A8-4B88-9132-0EA5F3F46A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" y="614019"/>
            <a:ext cx="4600575" cy="1357656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GB" dirty="0"/>
              <a:t>ROUTINES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00E196-4810-464D-9CF0-2C80FBB24D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300" y="2255520"/>
            <a:ext cx="10058400" cy="3849624"/>
          </a:xfrm>
        </p:spPr>
        <p:txBody>
          <a:bodyPr>
            <a:normAutofit/>
          </a:bodyPr>
          <a:lstStyle/>
          <a:p>
            <a:r>
              <a:rPr lang="en-GB" sz="2000" dirty="0"/>
              <a:t>What time do you wake up? </a:t>
            </a:r>
          </a:p>
          <a:p>
            <a:r>
              <a:rPr lang="en-GB" sz="2000" dirty="0"/>
              <a:t>What time would you like to wake up?</a:t>
            </a:r>
          </a:p>
          <a:p>
            <a:r>
              <a:rPr lang="en-GB" sz="2000" dirty="0"/>
              <a:t>Are you eating your meals on time? </a:t>
            </a:r>
          </a:p>
          <a:p>
            <a:r>
              <a:rPr lang="en-GB" sz="2000" dirty="0"/>
              <a:t>How long are you spending on social media?</a:t>
            </a:r>
          </a:p>
          <a:p>
            <a:r>
              <a:rPr lang="en-GB" sz="2000" dirty="0"/>
              <a:t>Where is the Qur’an in your routine?  </a:t>
            </a:r>
          </a:p>
          <a:p>
            <a:r>
              <a:rPr lang="en-GB" sz="2000" dirty="0"/>
              <a:t>Do you exercise? If so, how often? </a:t>
            </a:r>
          </a:p>
          <a:p>
            <a:r>
              <a:rPr lang="en-GB" sz="2000" dirty="0"/>
              <a:t>How much time are you spending with family?</a:t>
            </a:r>
          </a:p>
          <a:p>
            <a:r>
              <a:rPr lang="en-GB" sz="2000" dirty="0"/>
              <a:t>What time are you going to sleep?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B507F20-5130-4300-BC0D-416EDA93F9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52" b="13200"/>
          <a:stretch/>
        </p:blipFill>
        <p:spPr>
          <a:xfrm>
            <a:off x="6337183" y="990600"/>
            <a:ext cx="5559542" cy="5261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1749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1A1891-1C2D-4657-BAC7-399A0A2D5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D84361-1759-4F80-AB5F-A3AB8C005E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C886541-55F0-4FE4-AB88-280917E9B66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000"/>
          <a:stretch/>
        </p:blipFill>
        <p:spPr>
          <a:xfrm>
            <a:off x="1242792" y="-9525"/>
            <a:ext cx="9706416" cy="651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0204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5F32D-8955-4F3A-A738-2D63F78CA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Recap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A93E0F-AC73-48CD-ACA3-97EF4CCE60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4419C68-A0ED-43BB-BFED-6E5294A090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097" y="2103119"/>
            <a:ext cx="2376440" cy="23764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A515091-8634-4A26-8E9D-308AB7C7C4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3198" y="1823828"/>
            <a:ext cx="2255267" cy="27912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6AB8C8A-ED82-43FB-B2AB-255EA8B7E9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5593" y="1700368"/>
            <a:ext cx="3212484" cy="303816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5FFBEF9-4D5F-448E-9C3F-66713E47AC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68130" y="2103119"/>
            <a:ext cx="3127870" cy="2081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2669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958DEA-BEB3-4FC6-B56E-0390017239E5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GB" sz="6600" dirty="0"/>
              <a:t>Q&amp;A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4FABEF-7702-4F5E-947B-5BC2723EC7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346722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Savon">
      <a:majorFont>
        <a:latin typeface="Avenir Next LT Pro Light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venir Next LT Pro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VTI" id="{A72E8C35-66DD-49F8-AF66-813F19B983AE}" vid="{93CCBC76-B7A1-4C3D-93EA-5CE34C4670F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Blue">
    <a:dk1>
      <a:sysClr val="windowText" lastClr="000000"/>
    </a:dk1>
    <a:lt1>
      <a:sysClr val="window" lastClr="FFFFFF"/>
    </a:lt1>
    <a:dk2>
      <a:srgbClr val="17406D"/>
    </a:dk2>
    <a:lt2>
      <a:srgbClr val="DBEF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Blue">
    <a:dk1>
      <a:sysClr val="windowText" lastClr="000000"/>
    </a:dk1>
    <a:lt1>
      <a:sysClr val="window" lastClr="FFFFFF"/>
    </a:lt1>
    <a:dk2>
      <a:srgbClr val="17406D"/>
    </a:dk2>
    <a:lt2>
      <a:srgbClr val="DBEF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975FBC4-9D33-46BE-911D-419763BA9AF9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26DBD101-FC0A-4B21-82B0-57CAA7AEEC7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94F055B-D391-44D3-A87A-BCD07BD5A31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{6A0D2808-904D-4121-8592-37D3C049C54B}tf56219246</Template>
  <TotalTime>0</TotalTime>
  <Words>608</Words>
  <Application>Microsoft Office PowerPoint</Application>
  <PresentationFormat>Widescreen</PresentationFormat>
  <Paragraphs>79</Paragraphs>
  <Slides>19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Aharoni</vt:lpstr>
      <vt:lpstr>Avenir Next LT Pro</vt:lpstr>
      <vt:lpstr>Avenir Next LT Pro Light</vt:lpstr>
      <vt:lpstr>Calibri</vt:lpstr>
      <vt:lpstr>Garamond</vt:lpstr>
      <vt:lpstr>proxima-nova</vt:lpstr>
      <vt:lpstr>Wingdings</vt:lpstr>
      <vt:lpstr>SavonVTI</vt:lpstr>
      <vt:lpstr>Productivity </vt:lpstr>
      <vt:lpstr>Structure of the sessions </vt:lpstr>
      <vt:lpstr>       Busy                      Vs                Productive  </vt:lpstr>
      <vt:lpstr>Why do I need to be productive? </vt:lpstr>
      <vt:lpstr>Surah Al-Asr </vt:lpstr>
      <vt:lpstr>PowerPoint Presentation</vt:lpstr>
      <vt:lpstr>PowerPoint Presentation</vt:lpstr>
      <vt:lpstr>Time is an Amanah (a trust) from Allah</vt:lpstr>
      <vt:lpstr>Idle mind is Shaytaan’s workshop</vt:lpstr>
      <vt:lpstr>Ways to be productive </vt:lpstr>
      <vt:lpstr>Planning </vt:lpstr>
      <vt:lpstr>You don’t need to do everything – BURNOUT  </vt:lpstr>
      <vt:lpstr>To do lists</vt:lpstr>
      <vt:lpstr>ABCDE Method</vt:lpstr>
      <vt:lpstr> Break down tasks - Take it one oil barrel at a time, slice and dice the task  </vt:lpstr>
      <vt:lpstr>ROUTINES </vt:lpstr>
      <vt:lpstr>PowerPoint Presentation</vt:lpstr>
      <vt:lpstr>Recap</vt:lpstr>
      <vt:lpstr>Q&amp;A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2020-04-11T12:01:15Z</dcterms:created>
  <dcterms:modified xsi:type="dcterms:W3CDTF">2020-04-22T16:38:06Z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