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5" autoAdjust="0"/>
    <p:restoredTop sz="94660"/>
  </p:normalViewPr>
  <p:slideViewPr>
    <p:cSldViewPr snapToGrid="0">
      <p:cViewPr varScale="1">
        <p:scale>
          <a:sx n="89" d="100"/>
          <a:sy n="89" d="100"/>
        </p:scale>
        <p:origin x="120" y="1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CCB7789-897D-4FAD-8A52-3FB7BF9E3981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</dgm:pt>
    <dgm:pt modelId="{CCE9D71D-187C-4EDC-9058-13E9063008A1}">
      <dgm:prSet phldrT="[Text]"/>
      <dgm:spPr/>
      <dgm:t>
        <a:bodyPr/>
        <a:lstStyle/>
        <a:p>
          <a:r>
            <a:rPr lang="en-US" dirty="0" smtClean="0"/>
            <a:t>He will be given a way out difficulties </a:t>
          </a:r>
          <a:endParaRPr lang="en-US" dirty="0"/>
        </a:p>
      </dgm:t>
    </dgm:pt>
    <dgm:pt modelId="{A36F3816-9DC2-447D-A13B-2F876FFD19FF}" type="parTrans" cxnId="{404A3C80-D2D7-4318-BD91-7BF4D4A4C07C}">
      <dgm:prSet/>
      <dgm:spPr/>
      <dgm:t>
        <a:bodyPr/>
        <a:lstStyle/>
        <a:p>
          <a:endParaRPr lang="en-US"/>
        </a:p>
      </dgm:t>
    </dgm:pt>
    <dgm:pt modelId="{C4B4132B-3104-4DBF-8AC1-EB79E093E384}" type="sibTrans" cxnId="{404A3C80-D2D7-4318-BD91-7BF4D4A4C07C}">
      <dgm:prSet/>
      <dgm:spPr/>
      <dgm:t>
        <a:bodyPr/>
        <a:lstStyle/>
        <a:p>
          <a:endParaRPr lang="en-US"/>
        </a:p>
      </dgm:t>
    </dgm:pt>
    <dgm:pt modelId="{D267C4F1-886A-4E5D-BF78-9B79624A6616}">
      <dgm:prSet phldrT="[Text]"/>
      <dgm:spPr/>
      <dgm:t>
        <a:bodyPr/>
        <a:lstStyle/>
        <a:p>
          <a:r>
            <a:rPr lang="en-US" dirty="0" smtClean="0"/>
            <a:t>He will be provided with all his needs from a way he did not expect</a:t>
          </a:r>
          <a:endParaRPr lang="en-US" dirty="0"/>
        </a:p>
      </dgm:t>
    </dgm:pt>
    <dgm:pt modelId="{5C8D535B-C17A-487B-A03D-6C38BFD947C6}" type="parTrans" cxnId="{733E614B-5352-4A04-B6E1-6BF9E8C33D61}">
      <dgm:prSet/>
      <dgm:spPr/>
      <dgm:t>
        <a:bodyPr/>
        <a:lstStyle/>
        <a:p>
          <a:endParaRPr lang="en-US"/>
        </a:p>
      </dgm:t>
    </dgm:pt>
    <dgm:pt modelId="{DD5491C1-7659-4BE3-A6F5-6F3F4C38DDE1}" type="sibTrans" cxnId="{733E614B-5352-4A04-B6E1-6BF9E8C33D61}">
      <dgm:prSet/>
      <dgm:spPr/>
      <dgm:t>
        <a:bodyPr/>
        <a:lstStyle/>
        <a:p>
          <a:endParaRPr lang="en-US"/>
        </a:p>
      </dgm:t>
    </dgm:pt>
    <dgm:pt modelId="{D86CA192-F136-4D54-9FBF-DEDB138D972F}">
      <dgm:prSet phldrT="[Text]"/>
      <dgm:spPr/>
      <dgm:t>
        <a:bodyPr/>
        <a:lstStyle/>
        <a:p>
          <a:r>
            <a:rPr lang="en-US" dirty="0" smtClean="0"/>
            <a:t>Allah will make his matters easy for him </a:t>
          </a:r>
          <a:endParaRPr lang="en-US" dirty="0"/>
        </a:p>
      </dgm:t>
    </dgm:pt>
    <dgm:pt modelId="{233639FF-6505-45CD-BC57-0572F3DF9E2C}" type="parTrans" cxnId="{DDD25DBF-7D4B-4980-9FA7-3CF0080F419F}">
      <dgm:prSet/>
      <dgm:spPr/>
      <dgm:t>
        <a:bodyPr/>
        <a:lstStyle/>
        <a:p>
          <a:endParaRPr lang="en-US"/>
        </a:p>
      </dgm:t>
    </dgm:pt>
    <dgm:pt modelId="{17B78963-C2BC-4578-AD61-C7C647C95AC7}" type="sibTrans" cxnId="{DDD25DBF-7D4B-4980-9FA7-3CF0080F419F}">
      <dgm:prSet/>
      <dgm:spPr/>
      <dgm:t>
        <a:bodyPr/>
        <a:lstStyle/>
        <a:p>
          <a:endParaRPr lang="en-US"/>
        </a:p>
      </dgm:t>
    </dgm:pt>
    <dgm:pt modelId="{CB5B9762-71AC-48B6-8579-E00A67FBF85D}">
      <dgm:prSet/>
      <dgm:spPr/>
      <dgm:t>
        <a:bodyPr/>
        <a:lstStyle/>
        <a:p>
          <a:r>
            <a:rPr lang="en-US" dirty="0" smtClean="0"/>
            <a:t>Allah will forgive his sins </a:t>
          </a:r>
          <a:endParaRPr lang="en-US" dirty="0"/>
        </a:p>
      </dgm:t>
    </dgm:pt>
    <dgm:pt modelId="{10E40224-30D3-481C-8C4A-569461FBDAB6}" type="parTrans" cxnId="{7449F315-0C80-4663-9F01-56A1AF997CBF}">
      <dgm:prSet/>
      <dgm:spPr/>
      <dgm:t>
        <a:bodyPr/>
        <a:lstStyle/>
        <a:p>
          <a:endParaRPr lang="en-US"/>
        </a:p>
      </dgm:t>
    </dgm:pt>
    <dgm:pt modelId="{51C46EEB-594C-4A9E-AC99-C2178ED613D2}" type="sibTrans" cxnId="{7449F315-0C80-4663-9F01-56A1AF997CBF}">
      <dgm:prSet/>
      <dgm:spPr/>
      <dgm:t>
        <a:bodyPr/>
        <a:lstStyle/>
        <a:p>
          <a:endParaRPr lang="en-US" dirty="0"/>
        </a:p>
      </dgm:t>
    </dgm:pt>
    <dgm:pt modelId="{C56313D0-A45A-4F12-A4C2-1CDE6998B2D6}">
      <dgm:prSet/>
      <dgm:spPr/>
      <dgm:t>
        <a:bodyPr/>
        <a:lstStyle/>
        <a:p>
          <a:r>
            <a:rPr lang="en-US" dirty="0" smtClean="0"/>
            <a:t>Allah will grant him great reward </a:t>
          </a:r>
          <a:endParaRPr lang="en-US" dirty="0"/>
        </a:p>
      </dgm:t>
    </dgm:pt>
    <dgm:pt modelId="{59B2EADD-5953-4286-9E3F-9832B7051C74}" type="parTrans" cxnId="{A4009473-CEBA-437D-B0CF-90D431E84E60}">
      <dgm:prSet/>
      <dgm:spPr/>
      <dgm:t>
        <a:bodyPr/>
        <a:lstStyle/>
        <a:p>
          <a:endParaRPr lang="en-US"/>
        </a:p>
      </dgm:t>
    </dgm:pt>
    <dgm:pt modelId="{D3EC8F8B-17E3-459B-9483-3A8404924400}" type="sibTrans" cxnId="{A4009473-CEBA-437D-B0CF-90D431E84E60}">
      <dgm:prSet/>
      <dgm:spPr/>
      <dgm:t>
        <a:bodyPr/>
        <a:lstStyle/>
        <a:p>
          <a:endParaRPr lang="en-US"/>
        </a:p>
      </dgm:t>
    </dgm:pt>
    <dgm:pt modelId="{2A5E9F26-9E99-4DD7-AF8A-574A2BE78341}" type="pres">
      <dgm:prSet presAssocID="{BCCB7789-897D-4FAD-8A52-3FB7BF9E3981}" presName="Name0" presStyleCnt="0">
        <dgm:presLayoutVars>
          <dgm:dir/>
          <dgm:resizeHandles val="exact"/>
        </dgm:presLayoutVars>
      </dgm:prSet>
      <dgm:spPr/>
    </dgm:pt>
    <dgm:pt modelId="{E1C55830-F070-4D83-9EC8-67C785542AA1}" type="pres">
      <dgm:prSet presAssocID="{CCE9D71D-187C-4EDC-9058-13E9063008A1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AEFE999-B939-4834-9751-C06DD1094FA8}" type="pres">
      <dgm:prSet presAssocID="{C4B4132B-3104-4DBF-8AC1-EB79E093E384}" presName="sibTrans" presStyleLbl="sibTrans2D1" presStyleIdx="0" presStyleCnt="4"/>
      <dgm:spPr/>
    </dgm:pt>
    <dgm:pt modelId="{8CDDC82B-5E82-4918-B32D-56589A75DE8F}" type="pres">
      <dgm:prSet presAssocID="{C4B4132B-3104-4DBF-8AC1-EB79E093E384}" presName="connectorText" presStyleLbl="sibTrans2D1" presStyleIdx="0" presStyleCnt="4"/>
      <dgm:spPr/>
    </dgm:pt>
    <dgm:pt modelId="{02B6FFEA-41F2-4C37-B25E-226F566D0A51}" type="pres">
      <dgm:prSet presAssocID="{D267C4F1-886A-4E5D-BF78-9B79624A6616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A956047-498F-4886-9FB2-E456E50B45A0}" type="pres">
      <dgm:prSet presAssocID="{DD5491C1-7659-4BE3-A6F5-6F3F4C38DDE1}" presName="sibTrans" presStyleLbl="sibTrans2D1" presStyleIdx="1" presStyleCnt="4"/>
      <dgm:spPr/>
    </dgm:pt>
    <dgm:pt modelId="{A46F5BA2-8942-408C-92BF-072709415450}" type="pres">
      <dgm:prSet presAssocID="{DD5491C1-7659-4BE3-A6F5-6F3F4C38DDE1}" presName="connectorText" presStyleLbl="sibTrans2D1" presStyleIdx="1" presStyleCnt="4"/>
      <dgm:spPr/>
    </dgm:pt>
    <dgm:pt modelId="{4AD3FCFA-8D2C-4CDA-BAB3-6D9BEBB6C2D5}" type="pres">
      <dgm:prSet presAssocID="{D86CA192-F136-4D54-9FBF-DEDB138D972F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206CECE-3DAE-4EFC-A114-D576A256FAEB}" type="pres">
      <dgm:prSet presAssocID="{17B78963-C2BC-4578-AD61-C7C647C95AC7}" presName="sibTrans" presStyleLbl="sibTrans2D1" presStyleIdx="2" presStyleCnt="4"/>
      <dgm:spPr/>
    </dgm:pt>
    <dgm:pt modelId="{18483817-EEDD-49CB-B0CA-3EBB84B37687}" type="pres">
      <dgm:prSet presAssocID="{17B78963-C2BC-4578-AD61-C7C647C95AC7}" presName="connectorText" presStyleLbl="sibTrans2D1" presStyleIdx="2" presStyleCnt="4"/>
      <dgm:spPr/>
    </dgm:pt>
    <dgm:pt modelId="{FE4CFE61-872D-417A-ACB3-20CE1D8932B3}" type="pres">
      <dgm:prSet presAssocID="{CB5B9762-71AC-48B6-8579-E00A67FBF85D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72225AF-A434-4789-922B-99883991C532}" type="pres">
      <dgm:prSet presAssocID="{51C46EEB-594C-4A9E-AC99-C2178ED613D2}" presName="sibTrans" presStyleLbl="sibTrans2D1" presStyleIdx="3" presStyleCnt="4"/>
      <dgm:spPr/>
      <dgm:t>
        <a:bodyPr/>
        <a:lstStyle/>
        <a:p>
          <a:endParaRPr lang="en-US"/>
        </a:p>
      </dgm:t>
    </dgm:pt>
    <dgm:pt modelId="{3BAD0D39-165C-494B-9F34-BE6CADBF93A2}" type="pres">
      <dgm:prSet presAssocID="{51C46EEB-594C-4A9E-AC99-C2178ED613D2}" presName="connectorText" presStyleLbl="sibTrans2D1" presStyleIdx="3" presStyleCnt="4"/>
      <dgm:spPr/>
      <dgm:t>
        <a:bodyPr/>
        <a:lstStyle/>
        <a:p>
          <a:endParaRPr lang="en-US"/>
        </a:p>
      </dgm:t>
    </dgm:pt>
    <dgm:pt modelId="{748DB602-C760-40C6-A427-EB5B72EB31FF}" type="pres">
      <dgm:prSet presAssocID="{C56313D0-A45A-4F12-A4C2-1CDE6998B2D6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83365EF7-E565-4C5A-A6D7-B3784CC2FF6E}" type="presOf" srcId="{C4B4132B-3104-4DBF-8AC1-EB79E093E384}" destId="{0AEFE999-B939-4834-9751-C06DD1094FA8}" srcOrd="0" destOrd="0" presId="urn:microsoft.com/office/officeart/2005/8/layout/process1"/>
    <dgm:cxn modelId="{7DB30071-E700-42B2-9581-F1ABB95C8DB3}" type="presOf" srcId="{C56313D0-A45A-4F12-A4C2-1CDE6998B2D6}" destId="{748DB602-C760-40C6-A427-EB5B72EB31FF}" srcOrd="0" destOrd="0" presId="urn:microsoft.com/office/officeart/2005/8/layout/process1"/>
    <dgm:cxn modelId="{3E933F79-E0A6-49CF-AF7E-C02D49878A9B}" type="presOf" srcId="{17B78963-C2BC-4578-AD61-C7C647C95AC7}" destId="{3206CECE-3DAE-4EFC-A114-D576A256FAEB}" srcOrd="0" destOrd="0" presId="urn:microsoft.com/office/officeart/2005/8/layout/process1"/>
    <dgm:cxn modelId="{CC9885DB-7E0F-4A3F-AF48-40CFC9B639A9}" type="presOf" srcId="{D267C4F1-886A-4E5D-BF78-9B79624A6616}" destId="{02B6FFEA-41F2-4C37-B25E-226F566D0A51}" srcOrd="0" destOrd="0" presId="urn:microsoft.com/office/officeart/2005/8/layout/process1"/>
    <dgm:cxn modelId="{0FC2C327-6DA8-46C2-84A1-6CF7F801B7AD}" type="presOf" srcId="{51C46EEB-594C-4A9E-AC99-C2178ED613D2}" destId="{3BAD0D39-165C-494B-9F34-BE6CADBF93A2}" srcOrd="1" destOrd="0" presId="urn:microsoft.com/office/officeart/2005/8/layout/process1"/>
    <dgm:cxn modelId="{5E7738DC-FF66-4A73-9B2F-82B36369FB25}" type="presOf" srcId="{51C46EEB-594C-4A9E-AC99-C2178ED613D2}" destId="{F72225AF-A434-4789-922B-99883991C532}" srcOrd="0" destOrd="0" presId="urn:microsoft.com/office/officeart/2005/8/layout/process1"/>
    <dgm:cxn modelId="{3BECBA21-4F91-44F9-B630-8664C3339058}" type="presOf" srcId="{CB5B9762-71AC-48B6-8579-E00A67FBF85D}" destId="{FE4CFE61-872D-417A-ACB3-20CE1D8932B3}" srcOrd="0" destOrd="0" presId="urn:microsoft.com/office/officeart/2005/8/layout/process1"/>
    <dgm:cxn modelId="{404A3C80-D2D7-4318-BD91-7BF4D4A4C07C}" srcId="{BCCB7789-897D-4FAD-8A52-3FB7BF9E3981}" destId="{CCE9D71D-187C-4EDC-9058-13E9063008A1}" srcOrd="0" destOrd="0" parTransId="{A36F3816-9DC2-447D-A13B-2F876FFD19FF}" sibTransId="{C4B4132B-3104-4DBF-8AC1-EB79E093E384}"/>
    <dgm:cxn modelId="{42BE4457-3AA4-4A62-9D74-9814DE392CD5}" type="presOf" srcId="{C4B4132B-3104-4DBF-8AC1-EB79E093E384}" destId="{8CDDC82B-5E82-4918-B32D-56589A75DE8F}" srcOrd="1" destOrd="0" presId="urn:microsoft.com/office/officeart/2005/8/layout/process1"/>
    <dgm:cxn modelId="{A4009473-CEBA-437D-B0CF-90D431E84E60}" srcId="{BCCB7789-897D-4FAD-8A52-3FB7BF9E3981}" destId="{C56313D0-A45A-4F12-A4C2-1CDE6998B2D6}" srcOrd="4" destOrd="0" parTransId="{59B2EADD-5953-4286-9E3F-9832B7051C74}" sibTransId="{D3EC8F8B-17E3-459B-9483-3A8404924400}"/>
    <dgm:cxn modelId="{510C033B-F31F-470F-825D-10BF9330DB22}" type="presOf" srcId="{DD5491C1-7659-4BE3-A6F5-6F3F4C38DDE1}" destId="{5A956047-498F-4886-9FB2-E456E50B45A0}" srcOrd="0" destOrd="0" presId="urn:microsoft.com/office/officeart/2005/8/layout/process1"/>
    <dgm:cxn modelId="{7449F315-0C80-4663-9F01-56A1AF997CBF}" srcId="{BCCB7789-897D-4FAD-8A52-3FB7BF9E3981}" destId="{CB5B9762-71AC-48B6-8579-E00A67FBF85D}" srcOrd="3" destOrd="0" parTransId="{10E40224-30D3-481C-8C4A-569461FBDAB6}" sibTransId="{51C46EEB-594C-4A9E-AC99-C2178ED613D2}"/>
    <dgm:cxn modelId="{DDD25DBF-7D4B-4980-9FA7-3CF0080F419F}" srcId="{BCCB7789-897D-4FAD-8A52-3FB7BF9E3981}" destId="{D86CA192-F136-4D54-9FBF-DEDB138D972F}" srcOrd="2" destOrd="0" parTransId="{233639FF-6505-45CD-BC57-0572F3DF9E2C}" sibTransId="{17B78963-C2BC-4578-AD61-C7C647C95AC7}"/>
    <dgm:cxn modelId="{2BEB1AFD-F734-4EA1-807B-764196D03F54}" type="presOf" srcId="{17B78963-C2BC-4578-AD61-C7C647C95AC7}" destId="{18483817-EEDD-49CB-B0CA-3EBB84B37687}" srcOrd="1" destOrd="0" presId="urn:microsoft.com/office/officeart/2005/8/layout/process1"/>
    <dgm:cxn modelId="{733E614B-5352-4A04-B6E1-6BF9E8C33D61}" srcId="{BCCB7789-897D-4FAD-8A52-3FB7BF9E3981}" destId="{D267C4F1-886A-4E5D-BF78-9B79624A6616}" srcOrd="1" destOrd="0" parTransId="{5C8D535B-C17A-487B-A03D-6C38BFD947C6}" sibTransId="{DD5491C1-7659-4BE3-A6F5-6F3F4C38DDE1}"/>
    <dgm:cxn modelId="{F6619AF0-2506-4C26-85FF-50ECF245361C}" type="presOf" srcId="{D86CA192-F136-4D54-9FBF-DEDB138D972F}" destId="{4AD3FCFA-8D2C-4CDA-BAB3-6D9BEBB6C2D5}" srcOrd="0" destOrd="0" presId="urn:microsoft.com/office/officeart/2005/8/layout/process1"/>
    <dgm:cxn modelId="{65F0922C-F3CE-4B7E-9224-CE8ADF70AADC}" type="presOf" srcId="{CCE9D71D-187C-4EDC-9058-13E9063008A1}" destId="{E1C55830-F070-4D83-9EC8-67C785542AA1}" srcOrd="0" destOrd="0" presId="urn:microsoft.com/office/officeart/2005/8/layout/process1"/>
    <dgm:cxn modelId="{36E7C092-C994-48D2-9241-97AF1EB6AAF1}" type="presOf" srcId="{BCCB7789-897D-4FAD-8A52-3FB7BF9E3981}" destId="{2A5E9F26-9E99-4DD7-AF8A-574A2BE78341}" srcOrd="0" destOrd="0" presId="urn:microsoft.com/office/officeart/2005/8/layout/process1"/>
    <dgm:cxn modelId="{8ADB4AF5-3C03-4F72-8A15-4093BBE3484C}" type="presOf" srcId="{DD5491C1-7659-4BE3-A6F5-6F3F4C38DDE1}" destId="{A46F5BA2-8942-408C-92BF-072709415450}" srcOrd="1" destOrd="0" presId="urn:microsoft.com/office/officeart/2005/8/layout/process1"/>
    <dgm:cxn modelId="{9718BA7F-A9B5-4DD2-99CB-373E1D99089B}" type="presParOf" srcId="{2A5E9F26-9E99-4DD7-AF8A-574A2BE78341}" destId="{E1C55830-F070-4D83-9EC8-67C785542AA1}" srcOrd="0" destOrd="0" presId="urn:microsoft.com/office/officeart/2005/8/layout/process1"/>
    <dgm:cxn modelId="{D93B8214-F4D2-468B-A3F3-2D97F718D1B0}" type="presParOf" srcId="{2A5E9F26-9E99-4DD7-AF8A-574A2BE78341}" destId="{0AEFE999-B939-4834-9751-C06DD1094FA8}" srcOrd="1" destOrd="0" presId="urn:microsoft.com/office/officeart/2005/8/layout/process1"/>
    <dgm:cxn modelId="{C05B9D72-6085-4E04-BF06-F62D30E9FEED}" type="presParOf" srcId="{0AEFE999-B939-4834-9751-C06DD1094FA8}" destId="{8CDDC82B-5E82-4918-B32D-56589A75DE8F}" srcOrd="0" destOrd="0" presId="urn:microsoft.com/office/officeart/2005/8/layout/process1"/>
    <dgm:cxn modelId="{3DACF17A-F4E8-46F7-8ABC-8F8852E7A314}" type="presParOf" srcId="{2A5E9F26-9E99-4DD7-AF8A-574A2BE78341}" destId="{02B6FFEA-41F2-4C37-B25E-226F566D0A51}" srcOrd="2" destOrd="0" presId="urn:microsoft.com/office/officeart/2005/8/layout/process1"/>
    <dgm:cxn modelId="{33296FE0-D0B8-459F-AEC2-E1420ACC1FF0}" type="presParOf" srcId="{2A5E9F26-9E99-4DD7-AF8A-574A2BE78341}" destId="{5A956047-498F-4886-9FB2-E456E50B45A0}" srcOrd="3" destOrd="0" presId="urn:microsoft.com/office/officeart/2005/8/layout/process1"/>
    <dgm:cxn modelId="{1892293A-232D-4FB0-A5BB-E9A3E5944600}" type="presParOf" srcId="{5A956047-498F-4886-9FB2-E456E50B45A0}" destId="{A46F5BA2-8942-408C-92BF-072709415450}" srcOrd="0" destOrd="0" presId="urn:microsoft.com/office/officeart/2005/8/layout/process1"/>
    <dgm:cxn modelId="{1491023F-A6C9-45DE-8664-7B91742C7738}" type="presParOf" srcId="{2A5E9F26-9E99-4DD7-AF8A-574A2BE78341}" destId="{4AD3FCFA-8D2C-4CDA-BAB3-6D9BEBB6C2D5}" srcOrd="4" destOrd="0" presId="urn:microsoft.com/office/officeart/2005/8/layout/process1"/>
    <dgm:cxn modelId="{9288C934-C543-4AF0-B161-B9B6710D7418}" type="presParOf" srcId="{2A5E9F26-9E99-4DD7-AF8A-574A2BE78341}" destId="{3206CECE-3DAE-4EFC-A114-D576A256FAEB}" srcOrd="5" destOrd="0" presId="urn:microsoft.com/office/officeart/2005/8/layout/process1"/>
    <dgm:cxn modelId="{6B2D2F67-3F69-4E12-8F53-11C0BF7C6213}" type="presParOf" srcId="{3206CECE-3DAE-4EFC-A114-D576A256FAEB}" destId="{18483817-EEDD-49CB-B0CA-3EBB84B37687}" srcOrd="0" destOrd="0" presId="urn:microsoft.com/office/officeart/2005/8/layout/process1"/>
    <dgm:cxn modelId="{C380D335-E48C-4FC8-905E-53CBC536CE90}" type="presParOf" srcId="{2A5E9F26-9E99-4DD7-AF8A-574A2BE78341}" destId="{FE4CFE61-872D-417A-ACB3-20CE1D8932B3}" srcOrd="6" destOrd="0" presId="urn:microsoft.com/office/officeart/2005/8/layout/process1"/>
    <dgm:cxn modelId="{BFC51E55-1CAC-4665-B93D-1389410FD155}" type="presParOf" srcId="{2A5E9F26-9E99-4DD7-AF8A-574A2BE78341}" destId="{F72225AF-A434-4789-922B-99883991C532}" srcOrd="7" destOrd="0" presId="urn:microsoft.com/office/officeart/2005/8/layout/process1"/>
    <dgm:cxn modelId="{6D21B490-10CC-483F-98F4-7310E22805AF}" type="presParOf" srcId="{F72225AF-A434-4789-922B-99883991C532}" destId="{3BAD0D39-165C-494B-9F34-BE6CADBF93A2}" srcOrd="0" destOrd="0" presId="urn:microsoft.com/office/officeart/2005/8/layout/process1"/>
    <dgm:cxn modelId="{B2C799F3-0746-4B84-85B0-93C4CBBFC358}" type="presParOf" srcId="{2A5E9F26-9E99-4DD7-AF8A-574A2BE78341}" destId="{748DB602-C760-40C6-A427-EB5B72EB31FF}" srcOrd="8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1C55830-F070-4D83-9EC8-67C785542AA1}">
      <dsp:nvSpPr>
        <dsp:cNvPr id="0" name=""/>
        <dsp:cNvSpPr/>
      </dsp:nvSpPr>
      <dsp:spPr>
        <a:xfrm>
          <a:off x="3968" y="1864454"/>
          <a:ext cx="1230312" cy="168975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He will be given a way out difficulties </a:t>
          </a:r>
          <a:endParaRPr lang="en-US" sz="1600" kern="1200" dirty="0"/>
        </a:p>
      </dsp:txBody>
      <dsp:txXfrm>
        <a:off x="40003" y="1900489"/>
        <a:ext cx="1158242" cy="1617687"/>
      </dsp:txXfrm>
    </dsp:sp>
    <dsp:sp modelId="{0AEFE999-B939-4834-9751-C06DD1094FA8}">
      <dsp:nvSpPr>
        <dsp:cNvPr id="0" name=""/>
        <dsp:cNvSpPr/>
      </dsp:nvSpPr>
      <dsp:spPr>
        <a:xfrm>
          <a:off x="1357312" y="2556774"/>
          <a:ext cx="260826" cy="305117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300" kern="1200"/>
        </a:p>
      </dsp:txBody>
      <dsp:txXfrm>
        <a:off x="1357312" y="2617797"/>
        <a:ext cx="182578" cy="183071"/>
      </dsp:txXfrm>
    </dsp:sp>
    <dsp:sp modelId="{02B6FFEA-41F2-4C37-B25E-226F566D0A51}">
      <dsp:nvSpPr>
        <dsp:cNvPr id="0" name=""/>
        <dsp:cNvSpPr/>
      </dsp:nvSpPr>
      <dsp:spPr>
        <a:xfrm>
          <a:off x="1726406" y="1864454"/>
          <a:ext cx="1230312" cy="168975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He will be provided with all his needs from a way he did not expect</a:t>
          </a:r>
          <a:endParaRPr lang="en-US" sz="1600" kern="1200" dirty="0"/>
        </a:p>
      </dsp:txBody>
      <dsp:txXfrm>
        <a:off x="1762441" y="1900489"/>
        <a:ext cx="1158242" cy="1617687"/>
      </dsp:txXfrm>
    </dsp:sp>
    <dsp:sp modelId="{5A956047-498F-4886-9FB2-E456E50B45A0}">
      <dsp:nvSpPr>
        <dsp:cNvPr id="0" name=""/>
        <dsp:cNvSpPr/>
      </dsp:nvSpPr>
      <dsp:spPr>
        <a:xfrm>
          <a:off x="3079750" y="2556774"/>
          <a:ext cx="260826" cy="305117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300" kern="1200"/>
        </a:p>
      </dsp:txBody>
      <dsp:txXfrm>
        <a:off x="3079750" y="2617797"/>
        <a:ext cx="182578" cy="183071"/>
      </dsp:txXfrm>
    </dsp:sp>
    <dsp:sp modelId="{4AD3FCFA-8D2C-4CDA-BAB3-6D9BEBB6C2D5}">
      <dsp:nvSpPr>
        <dsp:cNvPr id="0" name=""/>
        <dsp:cNvSpPr/>
      </dsp:nvSpPr>
      <dsp:spPr>
        <a:xfrm>
          <a:off x="3448843" y="1864454"/>
          <a:ext cx="1230312" cy="168975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Allah will make his matters easy for him </a:t>
          </a:r>
          <a:endParaRPr lang="en-US" sz="1600" kern="1200" dirty="0"/>
        </a:p>
      </dsp:txBody>
      <dsp:txXfrm>
        <a:off x="3484878" y="1900489"/>
        <a:ext cx="1158242" cy="1617687"/>
      </dsp:txXfrm>
    </dsp:sp>
    <dsp:sp modelId="{3206CECE-3DAE-4EFC-A114-D576A256FAEB}">
      <dsp:nvSpPr>
        <dsp:cNvPr id="0" name=""/>
        <dsp:cNvSpPr/>
      </dsp:nvSpPr>
      <dsp:spPr>
        <a:xfrm>
          <a:off x="4802187" y="2556774"/>
          <a:ext cx="260826" cy="305117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300" kern="1200"/>
        </a:p>
      </dsp:txBody>
      <dsp:txXfrm>
        <a:off x="4802187" y="2617797"/>
        <a:ext cx="182578" cy="183071"/>
      </dsp:txXfrm>
    </dsp:sp>
    <dsp:sp modelId="{FE4CFE61-872D-417A-ACB3-20CE1D8932B3}">
      <dsp:nvSpPr>
        <dsp:cNvPr id="0" name=""/>
        <dsp:cNvSpPr/>
      </dsp:nvSpPr>
      <dsp:spPr>
        <a:xfrm>
          <a:off x="5171281" y="1864454"/>
          <a:ext cx="1230312" cy="168975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Allah will forgive his sins </a:t>
          </a:r>
          <a:endParaRPr lang="en-US" sz="1600" kern="1200" dirty="0"/>
        </a:p>
      </dsp:txBody>
      <dsp:txXfrm>
        <a:off x="5207316" y="1900489"/>
        <a:ext cx="1158242" cy="1617687"/>
      </dsp:txXfrm>
    </dsp:sp>
    <dsp:sp modelId="{F72225AF-A434-4789-922B-99883991C532}">
      <dsp:nvSpPr>
        <dsp:cNvPr id="0" name=""/>
        <dsp:cNvSpPr/>
      </dsp:nvSpPr>
      <dsp:spPr>
        <a:xfrm>
          <a:off x="6524624" y="2556774"/>
          <a:ext cx="260826" cy="305117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300" kern="1200" dirty="0"/>
        </a:p>
      </dsp:txBody>
      <dsp:txXfrm>
        <a:off x="6524624" y="2617797"/>
        <a:ext cx="182578" cy="183071"/>
      </dsp:txXfrm>
    </dsp:sp>
    <dsp:sp modelId="{748DB602-C760-40C6-A427-EB5B72EB31FF}">
      <dsp:nvSpPr>
        <dsp:cNvPr id="0" name=""/>
        <dsp:cNvSpPr/>
      </dsp:nvSpPr>
      <dsp:spPr>
        <a:xfrm>
          <a:off x="6893718" y="1864454"/>
          <a:ext cx="1230312" cy="168975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Allah will grant him great reward </a:t>
          </a:r>
          <a:endParaRPr lang="en-US" sz="1600" kern="1200" dirty="0"/>
        </a:p>
      </dsp:txBody>
      <dsp:txXfrm>
        <a:off x="6929753" y="1900489"/>
        <a:ext cx="1158242" cy="161768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6264E9-02FE-4BE7-8DBE-4755BEE2758E}" type="datetimeFigureOut">
              <a:rPr lang="en-GB" smtClean="0"/>
              <a:t>19/12/2017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C02CD-FFAC-4F7F-879D-64150C06162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960991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6264E9-02FE-4BE7-8DBE-4755BEE2758E}" type="datetimeFigureOut">
              <a:rPr lang="en-GB" smtClean="0"/>
              <a:t>19/12/2017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C02CD-FFAC-4F7F-879D-64150C06162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318233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6264E9-02FE-4BE7-8DBE-4755BEE2758E}" type="datetimeFigureOut">
              <a:rPr lang="en-GB" smtClean="0"/>
              <a:t>19/12/2017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C02CD-FFAC-4F7F-879D-64150C06162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447763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6264E9-02FE-4BE7-8DBE-4755BEE2758E}" type="datetimeFigureOut">
              <a:rPr lang="en-GB" smtClean="0"/>
              <a:t>19/12/2017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C02CD-FFAC-4F7F-879D-64150C06162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40909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6264E9-02FE-4BE7-8DBE-4755BEE2758E}" type="datetimeFigureOut">
              <a:rPr lang="en-GB" smtClean="0"/>
              <a:t>19/12/2017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C02CD-FFAC-4F7F-879D-64150C06162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348721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6264E9-02FE-4BE7-8DBE-4755BEE2758E}" type="datetimeFigureOut">
              <a:rPr lang="en-GB" smtClean="0"/>
              <a:t>19/12/2017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C02CD-FFAC-4F7F-879D-64150C06162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08670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6264E9-02FE-4BE7-8DBE-4755BEE2758E}" type="datetimeFigureOut">
              <a:rPr lang="en-GB" smtClean="0"/>
              <a:t>19/12/2017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C02CD-FFAC-4F7F-879D-64150C06162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536513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6264E9-02FE-4BE7-8DBE-4755BEE2758E}" type="datetimeFigureOut">
              <a:rPr lang="en-GB" smtClean="0"/>
              <a:t>19/12/2017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C02CD-FFAC-4F7F-879D-64150C06162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770836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6264E9-02FE-4BE7-8DBE-4755BEE2758E}" type="datetimeFigureOut">
              <a:rPr lang="en-GB" smtClean="0"/>
              <a:t>19/12/2017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C02CD-FFAC-4F7F-879D-64150C06162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67037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6264E9-02FE-4BE7-8DBE-4755BEE2758E}" type="datetimeFigureOut">
              <a:rPr lang="en-GB" smtClean="0"/>
              <a:t>19/12/2017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C02CD-FFAC-4F7F-879D-64150C06162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81617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6264E9-02FE-4BE7-8DBE-4755BEE2758E}" type="datetimeFigureOut">
              <a:rPr lang="en-GB" smtClean="0"/>
              <a:t>19/12/2017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C02CD-FFAC-4F7F-879D-64150C061622}" type="slidenum">
              <a:rPr lang="en-GB" smtClean="0"/>
              <a:t>‹#›</a:t>
            </a:fld>
            <a:endParaRPr lang="en-GB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73911371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6264E9-02FE-4BE7-8DBE-4755BEE2758E}" type="datetimeFigureOut">
              <a:rPr lang="en-GB" smtClean="0"/>
              <a:t>19/12/2017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C02CD-FFAC-4F7F-879D-64150C06162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511127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6264E9-02FE-4BE7-8DBE-4755BEE2758E}" type="datetimeFigureOut">
              <a:rPr lang="en-GB" smtClean="0"/>
              <a:t>19/12/2017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C02CD-FFAC-4F7F-879D-64150C061622}" type="slidenum">
              <a:rPr lang="en-GB" smtClean="0"/>
              <a:t>‹#›</a:t>
            </a:fld>
            <a:endParaRPr lang="en-GB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22404828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6264E9-02FE-4BE7-8DBE-4755BEE2758E}" type="datetimeFigureOut">
              <a:rPr lang="en-GB" smtClean="0"/>
              <a:t>19/12/2017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C02CD-FFAC-4F7F-879D-64150C06162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1799773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6264E9-02FE-4BE7-8DBE-4755BEE2758E}" type="datetimeFigureOut">
              <a:rPr lang="en-GB" smtClean="0"/>
              <a:t>19/12/2017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C02CD-FFAC-4F7F-879D-64150C06162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310650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6264E9-02FE-4BE7-8DBE-4755BEE2758E}" type="datetimeFigureOut">
              <a:rPr lang="en-GB" smtClean="0"/>
              <a:t>19/12/2017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C02CD-FFAC-4F7F-879D-64150C06162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828031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6264E9-02FE-4BE7-8DBE-4755BEE2758E}" type="datetimeFigureOut">
              <a:rPr lang="en-GB" smtClean="0"/>
              <a:t>19/12/2017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39DC02CD-FFAC-4F7F-879D-64150C06162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020997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Surah </a:t>
            </a:r>
            <a:r>
              <a:rPr lang="en-GB" dirty="0" err="1" smtClean="0"/>
              <a:t>Talaq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smtClean="0"/>
              <a:t>The Divorce – 12 Verses 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7067" y="4599282"/>
            <a:ext cx="3695878" cy="1847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62533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This Surah also known as…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Surah An </a:t>
            </a:r>
            <a:r>
              <a:rPr lang="en-GB" dirty="0" err="1" smtClean="0"/>
              <a:t>Nisa</a:t>
            </a:r>
            <a:endParaRPr lang="en-GB" dirty="0" smtClean="0"/>
          </a:p>
          <a:p>
            <a:r>
              <a:rPr lang="en-GB" dirty="0" smtClean="0"/>
              <a:t>Surah As </a:t>
            </a:r>
            <a:r>
              <a:rPr lang="en-GB" dirty="0" err="1" smtClean="0"/>
              <a:t>Sughra</a:t>
            </a:r>
            <a:r>
              <a:rPr lang="en-GB" dirty="0" smtClean="0"/>
              <a:t> </a:t>
            </a:r>
          </a:p>
          <a:p>
            <a:r>
              <a:rPr lang="en-GB" dirty="0" smtClean="0"/>
              <a:t>The short Surah </a:t>
            </a:r>
            <a:r>
              <a:rPr lang="en-GB" dirty="0" err="1" smtClean="0"/>
              <a:t>Nisa</a:t>
            </a:r>
            <a:r>
              <a:rPr lang="en-GB" dirty="0" smtClean="0"/>
              <a:t> </a:t>
            </a:r>
          </a:p>
          <a:p>
            <a:endParaRPr lang="en-GB" dirty="0"/>
          </a:p>
          <a:p>
            <a:r>
              <a:rPr lang="en-GB" dirty="0" smtClean="0"/>
              <a:t>As this Surah deals with the issues of Divorce in Islam </a:t>
            </a:r>
          </a:p>
          <a:p>
            <a:r>
              <a:rPr lang="en-GB" dirty="0" smtClean="0"/>
              <a:t>Divorce is allowed in Islam but the detested in the sight of Allah </a:t>
            </a:r>
          </a:p>
          <a:p>
            <a:r>
              <a:rPr lang="en-GB" dirty="0" smtClean="0"/>
              <a:t>Prophet Muhammad (May Allah’s peace and blessings be upon him) said: “Marry and do not divorce, because divorce causes the throne of the All Merciful to shudder”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252085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/>
          <a:lstStyle/>
          <a:p>
            <a:r>
              <a:rPr lang="en-GB" dirty="0" smtClean="0"/>
              <a:t>Rule 1 – Divorce your wife at the time when her </a:t>
            </a:r>
            <a:r>
              <a:rPr lang="en-GB" dirty="0" err="1" smtClean="0"/>
              <a:t>iddah</a:t>
            </a:r>
            <a:r>
              <a:rPr lang="en-GB" dirty="0" smtClean="0"/>
              <a:t> can start – Verse 1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When she is not pregnant</a:t>
            </a:r>
          </a:p>
          <a:p>
            <a:r>
              <a:rPr lang="en-GB" dirty="0" smtClean="0"/>
              <a:t>When she is not on her menstruation </a:t>
            </a:r>
          </a:p>
          <a:p>
            <a:endParaRPr lang="en-GB" dirty="0"/>
          </a:p>
          <a:p>
            <a:r>
              <a:rPr lang="en-GB" dirty="0" smtClean="0"/>
              <a:t>Divorce should be given when she is in her cleanliness and not have had intercourse with her husband</a:t>
            </a:r>
          </a:p>
          <a:p>
            <a:endParaRPr lang="en-GB" dirty="0"/>
          </a:p>
          <a:p>
            <a:r>
              <a:rPr lang="en-GB" dirty="0" smtClean="0"/>
              <a:t>Why??? This is so her waiting period is not extended and causes her harm</a:t>
            </a:r>
          </a:p>
          <a:p>
            <a:r>
              <a:rPr lang="en-GB" dirty="0" smtClean="0"/>
              <a:t>Ensures that divorce is not due to some sort of revenge or anger 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924256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/>
          <a:lstStyle/>
          <a:p>
            <a:r>
              <a:rPr lang="en-GB" dirty="0" smtClean="0"/>
              <a:t>Rule 2- Count the </a:t>
            </a:r>
            <a:r>
              <a:rPr lang="en-GB" dirty="0" err="1" smtClean="0"/>
              <a:t>Iddah</a:t>
            </a:r>
            <a:r>
              <a:rPr lang="en-GB" dirty="0" smtClean="0"/>
              <a:t> – verse 1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err="1" smtClean="0"/>
              <a:t>Responsbility</a:t>
            </a:r>
            <a:r>
              <a:rPr lang="en-GB" dirty="0" smtClean="0"/>
              <a:t> of Men and women </a:t>
            </a:r>
          </a:p>
          <a:p>
            <a:r>
              <a:rPr lang="en-GB" dirty="0" smtClean="0"/>
              <a:t>To keep a count of the days of waiting </a:t>
            </a:r>
          </a:p>
          <a:p>
            <a:r>
              <a:rPr lang="en-GB" dirty="0" smtClean="0"/>
              <a:t>3 clean / 3 periods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015632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/>
          <a:lstStyle/>
          <a:p>
            <a:r>
              <a:rPr lang="en-GB" dirty="0" smtClean="0"/>
              <a:t>Rule 3 – Do not expel them from their houses – Verse 1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She has full right to stay in her husbands house</a:t>
            </a:r>
          </a:p>
          <a:p>
            <a:r>
              <a:rPr lang="en-GB" dirty="0" smtClean="0"/>
              <a:t>Does not need to go out unnecessarily </a:t>
            </a:r>
          </a:p>
          <a:p>
            <a:r>
              <a:rPr lang="en-GB" dirty="0" smtClean="0"/>
              <a:t>He has a responsibility over her till the waiting period is over</a:t>
            </a:r>
          </a:p>
          <a:p>
            <a:endParaRPr lang="en-GB" dirty="0"/>
          </a:p>
          <a:p>
            <a:r>
              <a:rPr lang="en-GB" dirty="0" smtClean="0"/>
              <a:t>Unless she commits a shameless act or uses indecent speech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314746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en-GB" dirty="0" smtClean="0"/>
              <a:t>Rule 4 – When </a:t>
            </a:r>
            <a:r>
              <a:rPr lang="en-GB" dirty="0" err="1" smtClean="0"/>
              <a:t>iddah</a:t>
            </a:r>
            <a:r>
              <a:rPr lang="en-GB" dirty="0" smtClean="0"/>
              <a:t> has finished can stay with them, or part with them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 If he wants to keep her, he calls two witnesses and revokes the divorce (if less than 3 divorces are given) </a:t>
            </a:r>
            <a:endParaRPr lang="en-GB" dirty="0"/>
          </a:p>
          <a:p>
            <a:r>
              <a:rPr lang="en-GB" dirty="0" smtClean="0"/>
              <a:t>If he wants to end the marriage, it should be done with dignity and respect, witness should also be called, to prevent any dispute in the future </a:t>
            </a:r>
          </a:p>
          <a:p>
            <a:r>
              <a:rPr lang="en-GB" dirty="0" smtClean="0"/>
              <a:t>No physical or verbal abuse</a:t>
            </a:r>
          </a:p>
          <a:p>
            <a:r>
              <a:rPr lang="en-GB" dirty="0" smtClean="0"/>
              <a:t>No breaking of ties </a:t>
            </a:r>
          </a:p>
          <a:p>
            <a:r>
              <a:rPr lang="en-GB" dirty="0" smtClean="0"/>
              <a:t>Even </a:t>
            </a:r>
            <a:r>
              <a:rPr lang="en-GB" dirty="0" err="1" smtClean="0"/>
              <a:t>Mustahab</a:t>
            </a:r>
            <a:r>
              <a:rPr lang="en-GB" dirty="0" smtClean="0"/>
              <a:t> to give her a gift (clothes) at the time of her leaving the house </a:t>
            </a:r>
            <a:endParaRPr lang="en-GB" dirty="0"/>
          </a:p>
        </p:txBody>
      </p:sp>
      <p:sp>
        <p:nvSpPr>
          <p:cNvPr id="4" name="TextBox 3"/>
          <p:cNvSpPr txBox="1"/>
          <p:nvPr/>
        </p:nvSpPr>
        <p:spPr>
          <a:xfrm>
            <a:off x="1097280" y="5271247"/>
            <a:ext cx="8003689" cy="584775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3200" dirty="0" smtClean="0"/>
              <a:t>What is the best way to give divorce</a:t>
            </a:r>
            <a:r>
              <a:rPr lang="en-GB" dirty="0" smtClean="0"/>
              <a:t>?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544542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Verse 2/3 – </a:t>
            </a:r>
            <a:r>
              <a:rPr lang="en-GB" dirty="0" err="1" smtClean="0"/>
              <a:t>Taqwa</a:t>
            </a:r>
            <a:r>
              <a:rPr lang="en-GB" dirty="0" smtClean="0"/>
              <a:t> – fear Allah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GB" dirty="0" smtClean="0"/>
              <a:t>This verse was revealed because.. </a:t>
            </a:r>
          </a:p>
          <a:p>
            <a:r>
              <a:rPr lang="en-GB" dirty="0" smtClean="0"/>
              <a:t>Auf bin Malik </a:t>
            </a:r>
            <a:r>
              <a:rPr lang="en-GB" dirty="0" err="1" smtClean="0"/>
              <a:t>Ashjai</a:t>
            </a:r>
            <a:r>
              <a:rPr lang="en-GB" dirty="0" smtClean="0"/>
              <a:t> came up to the </a:t>
            </a:r>
            <a:r>
              <a:rPr lang="en-GB" dirty="0"/>
              <a:t>Prophet Muhammad (May Allah’s peace and blessings be upon him) </a:t>
            </a:r>
            <a:r>
              <a:rPr lang="en-GB" dirty="0" smtClean="0"/>
              <a:t>and said enemies had captured his son </a:t>
            </a:r>
          </a:p>
          <a:p>
            <a:r>
              <a:rPr lang="en-GB" dirty="0" smtClean="0"/>
              <a:t>His wife was very anxious and wanted to know what to do </a:t>
            </a:r>
          </a:p>
          <a:p>
            <a:r>
              <a:rPr lang="en-GB" dirty="0"/>
              <a:t>Prophet Muhammad (May Allah’s peace and blessings be upon him)</a:t>
            </a:r>
            <a:r>
              <a:rPr lang="en-GB" dirty="0" smtClean="0"/>
              <a:t> advised them to keep praying ‘La </a:t>
            </a:r>
            <a:r>
              <a:rPr lang="en-GB" dirty="0" err="1" smtClean="0"/>
              <a:t>hawlawala</a:t>
            </a:r>
            <a:r>
              <a:rPr lang="en-GB" dirty="0" smtClean="0"/>
              <a:t> </a:t>
            </a:r>
            <a:r>
              <a:rPr lang="en-GB" dirty="0" err="1" smtClean="0"/>
              <a:t>quwata</a:t>
            </a:r>
            <a:r>
              <a:rPr lang="en-GB" dirty="0" smtClean="0"/>
              <a:t> </a:t>
            </a:r>
            <a:r>
              <a:rPr lang="en-GB" dirty="0" err="1" smtClean="0"/>
              <a:t>illa</a:t>
            </a:r>
            <a:r>
              <a:rPr lang="en-GB" dirty="0" smtClean="0"/>
              <a:t> </a:t>
            </a:r>
            <a:r>
              <a:rPr lang="en-GB" dirty="0" err="1" smtClean="0"/>
              <a:t>billah</a:t>
            </a:r>
            <a:r>
              <a:rPr lang="en-GB" dirty="0" smtClean="0"/>
              <a:t>’</a:t>
            </a:r>
          </a:p>
          <a:p>
            <a:r>
              <a:rPr lang="en-GB" dirty="0" smtClean="0"/>
              <a:t>They did so </a:t>
            </a:r>
          </a:p>
          <a:p>
            <a:r>
              <a:rPr lang="en-GB" dirty="0" smtClean="0"/>
              <a:t>One day, the enemies were not being mindful and the boy managed to escape</a:t>
            </a:r>
          </a:p>
          <a:p>
            <a:r>
              <a:rPr lang="en-GB" dirty="0" smtClean="0"/>
              <a:t>He either bought a herd of goat or mounted one of their camels and made it back to his father</a:t>
            </a:r>
          </a:p>
          <a:p>
            <a:r>
              <a:rPr lang="en-GB" dirty="0" smtClean="0"/>
              <a:t>Auf (</a:t>
            </a:r>
            <a:r>
              <a:rPr lang="en-GB" dirty="0" err="1" smtClean="0"/>
              <a:t>ra</a:t>
            </a:r>
            <a:r>
              <a:rPr lang="en-GB" dirty="0" smtClean="0"/>
              <a:t>) reported this incident to the </a:t>
            </a:r>
            <a:r>
              <a:rPr lang="en-GB" dirty="0"/>
              <a:t>Prophet Muhammad (May Allah’s peace and blessings be upon him) </a:t>
            </a:r>
            <a:r>
              <a:rPr lang="en-GB" dirty="0" smtClean="0"/>
              <a:t>and inquired if the goats/camels were lawful for them </a:t>
            </a:r>
          </a:p>
          <a:p>
            <a:r>
              <a:rPr lang="en-GB" dirty="0" smtClean="0"/>
              <a:t>This verse was then revealed </a:t>
            </a:r>
          </a:p>
          <a:p>
            <a:endParaRPr lang="en-GB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86263" y="4744121"/>
            <a:ext cx="2853467" cy="1902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22616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Remedy for calamities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2160589"/>
            <a:ext cx="5486798" cy="3880773"/>
          </a:xfrm>
        </p:spPr>
        <p:txBody>
          <a:bodyPr/>
          <a:lstStyle/>
          <a:p>
            <a:r>
              <a:rPr lang="en-GB" dirty="0" smtClean="0"/>
              <a:t>One day the </a:t>
            </a:r>
            <a:r>
              <a:rPr lang="en-GB" dirty="0"/>
              <a:t>Prophet Muhammad (May Allah’s peace and blessings be upon him) </a:t>
            </a:r>
            <a:r>
              <a:rPr lang="en-GB" dirty="0" smtClean="0"/>
              <a:t>continuously recited this verse until the reporter started to feel sleepy. The </a:t>
            </a:r>
            <a:r>
              <a:rPr lang="en-GB" dirty="0"/>
              <a:t>Prophet Muhammad (May Allah’s peace and blessings be upon him) </a:t>
            </a:r>
            <a:r>
              <a:rPr lang="en-GB" dirty="0" smtClean="0"/>
              <a:t>said:</a:t>
            </a:r>
          </a:p>
          <a:p>
            <a:r>
              <a:rPr lang="en-GB" dirty="0" smtClean="0"/>
              <a:t>‘Abu </a:t>
            </a:r>
            <a:r>
              <a:rPr lang="en-GB" dirty="0" err="1" smtClean="0"/>
              <a:t>Dhar</a:t>
            </a:r>
            <a:r>
              <a:rPr lang="en-GB" dirty="0" smtClean="0"/>
              <a:t> if all people only choose this verse, it would be sufficient for them all’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49877" y="993112"/>
            <a:ext cx="5048250" cy="5048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46244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Verse 3 - </a:t>
            </a:r>
            <a:r>
              <a:rPr lang="en-GB" dirty="0" err="1" smtClean="0"/>
              <a:t>Taqwa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Reliance on Allah </a:t>
            </a:r>
          </a:p>
          <a:p>
            <a:r>
              <a:rPr lang="en-GB" dirty="0" smtClean="0"/>
              <a:t>70,000 followers will enter Jannah with out accountability and one of their qualities will be having trust in Allah</a:t>
            </a:r>
          </a:p>
          <a:p>
            <a:r>
              <a:rPr lang="en-GB" dirty="0" smtClean="0"/>
              <a:t>5 blessings of </a:t>
            </a:r>
            <a:r>
              <a:rPr lang="en-GB" dirty="0" err="1" smtClean="0"/>
              <a:t>Taqw</a:t>
            </a:r>
            <a:r>
              <a:rPr lang="en-GB" dirty="0" err="1"/>
              <a:t>a</a:t>
            </a:r>
            <a:endParaRPr lang="en-GB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5637" y="-35859"/>
            <a:ext cx="3131597" cy="2484400"/>
          </a:xfrm>
          <a:prstGeom prst="rect">
            <a:avLst/>
          </a:prstGeom>
        </p:spPr>
      </p:pic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278399393"/>
              </p:ext>
            </p:extLst>
          </p:nvPr>
        </p:nvGraphicFramePr>
        <p:xfrm>
          <a:off x="1146002" y="2333313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5980864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Rule 5 – </a:t>
            </a:r>
            <a:r>
              <a:rPr lang="en-GB" dirty="0" err="1" smtClean="0"/>
              <a:t>Iddah</a:t>
            </a:r>
            <a:r>
              <a:rPr lang="en-GB" dirty="0" smtClean="0"/>
              <a:t> timings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err="1" smtClean="0"/>
              <a:t>Mensruation</a:t>
            </a:r>
            <a:r>
              <a:rPr lang="en-GB" dirty="0" smtClean="0"/>
              <a:t> women – 3 periods</a:t>
            </a:r>
          </a:p>
          <a:p>
            <a:r>
              <a:rPr lang="en-GB" dirty="0" smtClean="0"/>
              <a:t>In doubt = 3 months</a:t>
            </a:r>
          </a:p>
          <a:p>
            <a:r>
              <a:rPr lang="en-GB" dirty="0" smtClean="0"/>
              <a:t>Non menstruating women = 3 months</a:t>
            </a:r>
          </a:p>
          <a:p>
            <a:r>
              <a:rPr lang="en-GB" dirty="0" smtClean="0"/>
              <a:t>Pregnant women = until baby is born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685198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Rule 6 – pregnant women – verse 6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Husband needs to provide for wife and child during </a:t>
            </a:r>
            <a:r>
              <a:rPr lang="en-GB" dirty="0" err="1" smtClean="0"/>
              <a:t>Iddah</a:t>
            </a:r>
            <a:r>
              <a:rPr lang="en-GB" dirty="0" smtClean="0"/>
              <a:t> </a:t>
            </a:r>
          </a:p>
          <a:p>
            <a:r>
              <a:rPr lang="en-GB" dirty="0" smtClean="0"/>
              <a:t>If she feeds they baby – you have to pay her </a:t>
            </a:r>
          </a:p>
          <a:p>
            <a:r>
              <a:rPr lang="en-GB" dirty="0" smtClean="0"/>
              <a:t>With fairness</a:t>
            </a:r>
          </a:p>
          <a:p>
            <a:r>
              <a:rPr lang="en-GB" dirty="0" smtClean="0"/>
              <a:t>A just fee </a:t>
            </a:r>
          </a:p>
          <a:p>
            <a:r>
              <a:rPr lang="en-GB" dirty="0" smtClean="0"/>
              <a:t>Even if the wife is wealthy, the husbands duty id to spend on her. </a:t>
            </a:r>
          </a:p>
          <a:p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49547" y="3506321"/>
            <a:ext cx="2857500" cy="285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48420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Verse 8 -12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Severe account and Severe punishment of the hereafter </a:t>
            </a:r>
          </a:p>
          <a:p>
            <a:r>
              <a:rPr lang="en-GB" dirty="0" smtClean="0"/>
              <a:t>Allah has sent you down a reminder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175851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Verse 12 – 7 earths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Quran didn’t tell us where, how, what they are</a:t>
            </a:r>
          </a:p>
          <a:p>
            <a:r>
              <a:rPr lang="en-GB" dirty="0" smtClean="0"/>
              <a:t>So we do not need to research it too much either</a:t>
            </a:r>
          </a:p>
          <a:p>
            <a:endParaRPr lang="en-GB" dirty="0"/>
          </a:p>
          <a:p>
            <a:pPr marL="0" indent="0">
              <a:buNone/>
            </a:pPr>
            <a:r>
              <a:rPr lang="en-GB" dirty="0" smtClean="0"/>
              <a:t>Policy of pious predecessors ‘ Leave unexplained what Allah has left unexplained’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53551025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Violet II">
      <a:dk1>
        <a:sysClr val="windowText" lastClr="000000"/>
      </a:dk1>
      <a:lt1>
        <a:sysClr val="window" lastClr="FFFFFF"/>
      </a:lt1>
      <a:dk2>
        <a:srgbClr val="632E62"/>
      </a:dk2>
      <a:lt2>
        <a:srgbClr val="EAE5EB"/>
      </a:lt2>
      <a:accent1>
        <a:srgbClr val="92278F"/>
      </a:accent1>
      <a:accent2>
        <a:srgbClr val="9B57D3"/>
      </a:accent2>
      <a:accent3>
        <a:srgbClr val="755DD9"/>
      </a:accent3>
      <a:accent4>
        <a:srgbClr val="665EB8"/>
      </a:accent4>
      <a:accent5>
        <a:srgbClr val="45A5ED"/>
      </a:accent5>
      <a:accent6>
        <a:srgbClr val="5982DB"/>
      </a:accent6>
      <a:hlink>
        <a:srgbClr val="0066FF"/>
      </a:hlink>
      <a:folHlink>
        <a:srgbClr val="666699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56</TotalTime>
  <Words>763</Words>
  <Application>Microsoft Office PowerPoint</Application>
  <PresentationFormat>Widescreen</PresentationFormat>
  <Paragraphs>76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Arial</vt:lpstr>
      <vt:lpstr>Trebuchet MS</vt:lpstr>
      <vt:lpstr>Wingdings 3</vt:lpstr>
      <vt:lpstr>Facet</vt:lpstr>
      <vt:lpstr>Surah Talaq</vt:lpstr>
      <vt:lpstr>This Surah also known as…</vt:lpstr>
      <vt:lpstr>Rule 1 – Divorce your wife at the time when her iddah can start – Verse 1</vt:lpstr>
      <vt:lpstr>Rule 2- Count the Iddah – verse 1</vt:lpstr>
      <vt:lpstr>Rule 3 – Do not expel them from their houses – Verse 1</vt:lpstr>
      <vt:lpstr>Rule 4 – When iddah has finished can stay with them, or part with them </vt:lpstr>
      <vt:lpstr>Verse 2/3 – Taqwa – fear Allah</vt:lpstr>
      <vt:lpstr>Remedy for calamities </vt:lpstr>
      <vt:lpstr>Verse 3 - Taqwa</vt:lpstr>
      <vt:lpstr>Rule 5 – Iddah timings </vt:lpstr>
      <vt:lpstr>Rule 6 – pregnant women – verse 6 </vt:lpstr>
      <vt:lpstr>Verse 8 -12 </vt:lpstr>
      <vt:lpstr>Verse 12 – 7 earths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Surah Talaq</dc:title>
  <dc:creator>Sumiyya Iqbal</dc:creator>
  <cp:lastModifiedBy>Sumiyya Iqbal</cp:lastModifiedBy>
  <cp:revision>8</cp:revision>
  <dcterms:created xsi:type="dcterms:W3CDTF">2017-12-19T14:35:54Z</dcterms:created>
  <dcterms:modified xsi:type="dcterms:W3CDTF">2017-12-19T15:32:07Z</dcterms:modified>
</cp:coreProperties>
</file>