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9B4D43-1CF4-4809-8E9D-9BD551589FB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735498F-0B3E-429E-9536-4E33F5318266}">
      <dgm:prSet phldrT="[Text]"/>
      <dgm:spPr/>
      <dgm:t>
        <a:bodyPr/>
        <a:lstStyle/>
        <a:p>
          <a:r>
            <a:rPr lang="en-US" dirty="0" smtClean="0"/>
            <a:t>To regret past sins</a:t>
          </a:r>
          <a:endParaRPr lang="en-US" dirty="0"/>
        </a:p>
      </dgm:t>
    </dgm:pt>
    <dgm:pt modelId="{98415712-5BA7-423E-8F54-726FC5D7E60C}" type="parTrans" cxnId="{5AE4DE35-FD96-449F-A204-DD8C168FB155}">
      <dgm:prSet/>
      <dgm:spPr/>
      <dgm:t>
        <a:bodyPr/>
        <a:lstStyle/>
        <a:p>
          <a:endParaRPr lang="en-US"/>
        </a:p>
      </dgm:t>
    </dgm:pt>
    <dgm:pt modelId="{F10075C2-17FE-497D-812F-3A690185A381}" type="sibTrans" cxnId="{5AE4DE35-FD96-449F-A204-DD8C168FB155}">
      <dgm:prSet/>
      <dgm:spPr/>
      <dgm:t>
        <a:bodyPr/>
        <a:lstStyle/>
        <a:p>
          <a:endParaRPr lang="en-US"/>
        </a:p>
      </dgm:t>
    </dgm:pt>
    <dgm:pt modelId="{18878F91-9B12-4946-A425-C6C3812E1490}">
      <dgm:prSet phldrT="[Text]"/>
      <dgm:spPr/>
      <dgm:t>
        <a:bodyPr/>
        <a:lstStyle/>
        <a:p>
          <a:r>
            <a:rPr lang="en-US" dirty="0" smtClean="0"/>
            <a:t>To carry out the duties that were missed</a:t>
          </a:r>
          <a:endParaRPr lang="en-US" dirty="0"/>
        </a:p>
      </dgm:t>
    </dgm:pt>
    <dgm:pt modelId="{3D909D44-F6F0-4990-B43F-5755187321B3}" type="parTrans" cxnId="{97F79217-0146-42D3-9488-B48827881F5E}">
      <dgm:prSet/>
      <dgm:spPr/>
      <dgm:t>
        <a:bodyPr/>
        <a:lstStyle/>
        <a:p>
          <a:endParaRPr lang="en-US"/>
        </a:p>
      </dgm:t>
    </dgm:pt>
    <dgm:pt modelId="{011A25C3-EB03-4182-8163-C57D6E841CFE}" type="sibTrans" cxnId="{97F79217-0146-42D3-9488-B48827881F5E}">
      <dgm:prSet/>
      <dgm:spPr/>
      <dgm:t>
        <a:bodyPr/>
        <a:lstStyle/>
        <a:p>
          <a:endParaRPr lang="en-US"/>
        </a:p>
      </dgm:t>
    </dgm:pt>
    <dgm:pt modelId="{8A5B4E7E-B77B-47FA-8556-B38F808C299A}">
      <dgm:prSet phldrT="[Text]"/>
      <dgm:spPr/>
      <dgm:t>
        <a:bodyPr/>
        <a:lstStyle/>
        <a:p>
          <a:r>
            <a:rPr lang="en-US" dirty="0" smtClean="0"/>
            <a:t>To restore rights that were not fulfilled</a:t>
          </a:r>
          <a:endParaRPr lang="en-US" dirty="0"/>
        </a:p>
      </dgm:t>
    </dgm:pt>
    <dgm:pt modelId="{69AF25CE-CBD4-41FC-B4F7-4371D8824379}" type="parTrans" cxnId="{BA92E1D4-21A0-4CD9-9017-357B47CEDF36}">
      <dgm:prSet/>
      <dgm:spPr/>
      <dgm:t>
        <a:bodyPr/>
        <a:lstStyle/>
        <a:p>
          <a:endParaRPr lang="en-US"/>
        </a:p>
      </dgm:t>
    </dgm:pt>
    <dgm:pt modelId="{7981F5FB-B709-4B6E-89A2-AABEA6965DAA}" type="sibTrans" cxnId="{BA92E1D4-21A0-4CD9-9017-357B47CEDF36}">
      <dgm:prSet/>
      <dgm:spPr/>
      <dgm:t>
        <a:bodyPr/>
        <a:lstStyle/>
        <a:p>
          <a:endParaRPr lang="en-US"/>
        </a:p>
      </dgm:t>
    </dgm:pt>
    <dgm:pt modelId="{39F473E5-AB41-4890-87A9-4AF1A4C77CE8}">
      <dgm:prSet phldrT="[Text]"/>
      <dgm:spPr/>
      <dgm:t>
        <a:bodyPr/>
        <a:lstStyle/>
        <a:p>
          <a:r>
            <a:rPr lang="en-US" dirty="0" smtClean="0"/>
            <a:t>To ask for forgiveness to the person who was wronged</a:t>
          </a:r>
          <a:endParaRPr lang="en-US" dirty="0"/>
        </a:p>
      </dgm:t>
    </dgm:pt>
    <dgm:pt modelId="{6465115F-961F-4663-A62A-F7C6C151A6CD}" type="parTrans" cxnId="{9D7D1875-A8B6-4310-B9D9-4B869EED77F9}">
      <dgm:prSet/>
      <dgm:spPr/>
      <dgm:t>
        <a:bodyPr/>
        <a:lstStyle/>
        <a:p>
          <a:endParaRPr lang="en-US"/>
        </a:p>
      </dgm:t>
    </dgm:pt>
    <dgm:pt modelId="{51AE464A-3D24-4C9A-8B95-D7076B8E9F55}" type="sibTrans" cxnId="{9D7D1875-A8B6-4310-B9D9-4B869EED77F9}">
      <dgm:prSet/>
      <dgm:spPr/>
      <dgm:t>
        <a:bodyPr/>
        <a:lstStyle/>
        <a:p>
          <a:endParaRPr lang="en-US"/>
        </a:p>
      </dgm:t>
    </dgm:pt>
    <dgm:pt modelId="{51ED7371-F0E2-4BEA-8DC2-3CF422A33A46}">
      <dgm:prSet phldrT="[Text]"/>
      <dgm:spPr/>
      <dgm:t>
        <a:bodyPr/>
        <a:lstStyle/>
        <a:p>
          <a:r>
            <a:rPr lang="en-US" dirty="0" smtClean="0"/>
            <a:t>To make a firm resolve never to do that sin</a:t>
          </a:r>
          <a:endParaRPr lang="en-US" dirty="0"/>
        </a:p>
      </dgm:t>
    </dgm:pt>
    <dgm:pt modelId="{24019570-1EAD-422E-8493-92D91997FAB6}" type="parTrans" cxnId="{93778380-8E92-4A8A-93E7-D03E7730C5A1}">
      <dgm:prSet/>
      <dgm:spPr/>
      <dgm:t>
        <a:bodyPr/>
        <a:lstStyle/>
        <a:p>
          <a:endParaRPr lang="en-US"/>
        </a:p>
      </dgm:t>
    </dgm:pt>
    <dgm:pt modelId="{45786CD6-7313-4D32-BF0F-1182E20B5B93}" type="sibTrans" cxnId="{93778380-8E92-4A8A-93E7-D03E7730C5A1}">
      <dgm:prSet/>
      <dgm:spPr/>
      <dgm:t>
        <a:bodyPr/>
        <a:lstStyle/>
        <a:p>
          <a:endParaRPr lang="en-US"/>
        </a:p>
      </dgm:t>
    </dgm:pt>
    <dgm:pt modelId="{32CF7F04-547A-44CD-8683-1B7AE2868F7F}">
      <dgm:prSet/>
      <dgm:spPr/>
      <dgm:t>
        <a:bodyPr/>
        <a:lstStyle/>
        <a:p>
          <a:r>
            <a:rPr lang="en-US" dirty="0" smtClean="0"/>
            <a:t>To </a:t>
          </a:r>
          <a:r>
            <a:rPr lang="en-US" dirty="0" err="1" smtClean="0"/>
            <a:t>buzy</a:t>
          </a:r>
          <a:r>
            <a:rPr lang="en-US" dirty="0" smtClean="0"/>
            <a:t> yourself in the obedience of Allah for the same time you busied yourself in the disobedience of Allah</a:t>
          </a:r>
          <a:endParaRPr lang="en-US" dirty="0"/>
        </a:p>
      </dgm:t>
    </dgm:pt>
    <dgm:pt modelId="{7767A197-3AE5-4260-A727-570ADE2624C8}" type="parTrans" cxnId="{2C090613-C379-4BFB-B20E-533E8073689C}">
      <dgm:prSet/>
      <dgm:spPr/>
    </dgm:pt>
    <dgm:pt modelId="{7B0B702E-30BB-47FC-A5CB-4776BBEC8D82}" type="sibTrans" cxnId="{2C090613-C379-4BFB-B20E-533E8073689C}">
      <dgm:prSet/>
      <dgm:spPr/>
    </dgm:pt>
    <dgm:pt modelId="{B0DE8695-758C-4B70-B410-BF1EF8D68484}" type="pres">
      <dgm:prSet presAssocID="{8F9B4D43-1CF4-4809-8E9D-9BD551589F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DF14A7F-1B84-4C18-99BC-27CCFC21678E}" type="pres">
      <dgm:prSet presAssocID="{6735498F-0B3E-429E-9536-4E33F531826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48D8B1-C403-43F7-A18C-9ABA4C635035}" type="pres">
      <dgm:prSet presAssocID="{F10075C2-17FE-497D-812F-3A690185A381}" presName="sibTrans" presStyleCnt="0"/>
      <dgm:spPr/>
    </dgm:pt>
    <dgm:pt modelId="{49F70708-7BEB-4F7A-BA9D-FFD440BC7E99}" type="pres">
      <dgm:prSet presAssocID="{18878F91-9B12-4946-A425-C6C3812E149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9CF14C-4597-4FA9-9094-9D5C5E489E46}" type="pres">
      <dgm:prSet presAssocID="{011A25C3-EB03-4182-8163-C57D6E841CFE}" presName="sibTrans" presStyleCnt="0"/>
      <dgm:spPr/>
    </dgm:pt>
    <dgm:pt modelId="{1B111F29-0E53-44E3-BABF-8C44E7944F90}" type="pres">
      <dgm:prSet presAssocID="{8A5B4E7E-B77B-47FA-8556-B38F808C299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314E49-7B2C-458C-9949-758C2E5A0B2F}" type="pres">
      <dgm:prSet presAssocID="{7981F5FB-B709-4B6E-89A2-AABEA6965DAA}" presName="sibTrans" presStyleCnt="0"/>
      <dgm:spPr/>
    </dgm:pt>
    <dgm:pt modelId="{9B45C9E2-9B7E-4111-8014-6E0D70ACB9E9}" type="pres">
      <dgm:prSet presAssocID="{39F473E5-AB41-4890-87A9-4AF1A4C77CE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BF8AE1-CD88-491C-880B-BF3F25A42597}" type="pres">
      <dgm:prSet presAssocID="{51AE464A-3D24-4C9A-8B95-D7076B8E9F55}" presName="sibTrans" presStyleCnt="0"/>
      <dgm:spPr/>
    </dgm:pt>
    <dgm:pt modelId="{CC347A50-1676-48DB-ACD9-8EEC187CFE5C}" type="pres">
      <dgm:prSet presAssocID="{51ED7371-F0E2-4BEA-8DC2-3CF422A33A4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E030A-B49A-498B-BBAA-823CF7125B4A}" type="pres">
      <dgm:prSet presAssocID="{45786CD6-7313-4D32-BF0F-1182E20B5B93}" presName="sibTrans" presStyleCnt="0"/>
      <dgm:spPr/>
    </dgm:pt>
    <dgm:pt modelId="{50CAB641-835D-4F8E-8D7A-1C70B0F64CC5}" type="pres">
      <dgm:prSet presAssocID="{32CF7F04-547A-44CD-8683-1B7AE2868F7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7D1875-A8B6-4310-B9D9-4B869EED77F9}" srcId="{8F9B4D43-1CF4-4809-8E9D-9BD551589FB1}" destId="{39F473E5-AB41-4890-87A9-4AF1A4C77CE8}" srcOrd="3" destOrd="0" parTransId="{6465115F-961F-4663-A62A-F7C6C151A6CD}" sibTransId="{51AE464A-3D24-4C9A-8B95-D7076B8E9F55}"/>
    <dgm:cxn modelId="{B96D199B-E876-4C7E-A63E-838CA1D4D107}" type="presOf" srcId="{51ED7371-F0E2-4BEA-8DC2-3CF422A33A46}" destId="{CC347A50-1676-48DB-ACD9-8EEC187CFE5C}" srcOrd="0" destOrd="0" presId="urn:microsoft.com/office/officeart/2005/8/layout/default"/>
    <dgm:cxn modelId="{2FD3FBAF-1E82-405C-964C-B311C92C70A2}" type="presOf" srcId="{8A5B4E7E-B77B-47FA-8556-B38F808C299A}" destId="{1B111F29-0E53-44E3-BABF-8C44E7944F90}" srcOrd="0" destOrd="0" presId="urn:microsoft.com/office/officeart/2005/8/layout/default"/>
    <dgm:cxn modelId="{5AE4DE35-FD96-449F-A204-DD8C168FB155}" srcId="{8F9B4D43-1CF4-4809-8E9D-9BD551589FB1}" destId="{6735498F-0B3E-429E-9536-4E33F5318266}" srcOrd="0" destOrd="0" parTransId="{98415712-5BA7-423E-8F54-726FC5D7E60C}" sibTransId="{F10075C2-17FE-497D-812F-3A690185A381}"/>
    <dgm:cxn modelId="{BA92E1D4-21A0-4CD9-9017-357B47CEDF36}" srcId="{8F9B4D43-1CF4-4809-8E9D-9BD551589FB1}" destId="{8A5B4E7E-B77B-47FA-8556-B38F808C299A}" srcOrd="2" destOrd="0" parTransId="{69AF25CE-CBD4-41FC-B4F7-4371D8824379}" sibTransId="{7981F5FB-B709-4B6E-89A2-AABEA6965DAA}"/>
    <dgm:cxn modelId="{83E814B4-5430-4D2F-B50F-FFFEA42D43FC}" type="presOf" srcId="{6735498F-0B3E-429E-9536-4E33F5318266}" destId="{5DF14A7F-1B84-4C18-99BC-27CCFC21678E}" srcOrd="0" destOrd="0" presId="urn:microsoft.com/office/officeart/2005/8/layout/default"/>
    <dgm:cxn modelId="{C7F4B12E-5EDE-458A-8243-B590CE2B6564}" type="presOf" srcId="{8F9B4D43-1CF4-4809-8E9D-9BD551589FB1}" destId="{B0DE8695-758C-4B70-B410-BF1EF8D68484}" srcOrd="0" destOrd="0" presId="urn:microsoft.com/office/officeart/2005/8/layout/default"/>
    <dgm:cxn modelId="{93778380-8E92-4A8A-93E7-D03E7730C5A1}" srcId="{8F9B4D43-1CF4-4809-8E9D-9BD551589FB1}" destId="{51ED7371-F0E2-4BEA-8DC2-3CF422A33A46}" srcOrd="4" destOrd="0" parTransId="{24019570-1EAD-422E-8493-92D91997FAB6}" sibTransId="{45786CD6-7313-4D32-BF0F-1182E20B5B93}"/>
    <dgm:cxn modelId="{7FA1C844-0F59-4519-9831-BB4C19D6B830}" type="presOf" srcId="{39F473E5-AB41-4890-87A9-4AF1A4C77CE8}" destId="{9B45C9E2-9B7E-4111-8014-6E0D70ACB9E9}" srcOrd="0" destOrd="0" presId="urn:microsoft.com/office/officeart/2005/8/layout/default"/>
    <dgm:cxn modelId="{97F79217-0146-42D3-9488-B48827881F5E}" srcId="{8F9B4D43-1CF4-4809-8E9D-9BD551589FB1}" destId="{18878F91-9B12-4946-A425-C6C3812E1490}" srcOrd="1" destOrd="0" parTransId="{3D909D44-F6F0-4990-B43F-5755187321B3}" sibTransId="{011A25C3-EB03-4182-8163-C57D6E841CFE}"/>
    <dgm:cxn modelId="{A6AC3B64-37F4-4A4D-B26A-2217366B5C03}" type="presOf" srcId="{32CF7F04-547A-44CD-8683-1B7AE2868F7F}" destId="{50CAB641-835D-4F8E-8D7A-1C70B0F64CC5}" srcOrd="0" destOrd="0" presId="urn:microsoft.com/office/officeart/2005/8/layout/default"/>
    <dgm:cxn modelId="{927FD554-C3CB-4D71-910A-A3F74E66FB3E}" type="presOf" srcId="{18878F91-9B12-4946-A425-C6C3812E1490}" destId="{49F70708-7BEB-4F7A-BA9D-FFD440BC7E99}" srcOrd="0" destOrd="0" presId="urn:microsoft.com/office/officeart/2005/8/layout/default"/>
    <dgm:cxn modelId="{2C090613-C379-4BFB-B20E-533E8073689C}" srcId="{8F9B4D43-1CF4-4809-8E9D-9BD551589FB1}" destId="{32CF7F04-547A-44CD-8683-1B7AE2868F7F}" srcOrd="5" destOrd="0" parTransId="{7767A197-3AE5-4260-A727-570ADE2624C8}" sibTransId="{7B0B702E-30BB-47FC-A5CB-4776BBEC8D82}"/>
    <dgm:cxn modelId="{06B47E76-9AE8-4BE7-BEB7-C953CBD718DC}" type="presParOf" srcId="{B0DE8695-758C-4B70-B410-BF1EF8D68484}" destId="{5DF14A7F-1B84-4C18-99BC-27CCFC21678E}" srcOrd="0" destOrd="0" presId="urn:microsoft.com/office/officeart/2005/8/layout/default"/>
    <dgm:cxn modelId="{B02B2AEE-5437-40C4-B1BD-E30E3C0F244F}" type="presParOf" srcId="{B0DE8695-758C-4B70-B410-BF1EF8D68484}" destId="{CC48D8B1-C403-43F7-A18C-9ABA4C635035}" srcOrd="1" destOrd="0" presId="urn:microsoft.com/office/officeart/2005/8/layout/default"/>
    <dgm:cxn modelId="{FB418DA6-6C5D-4571-95E4-5ADCF3F7B766}" type="presParOf" srcId="{B0DE8695-758C-4B70-B410-BF1EF8D68484}" destId="{49F70708-7BEB-4F7A-BA9D-FFD440BC7E99}" srcOrd="2" destOrd="0" presId="urn:microsoft.com/office/officeart/2005/8/layout/default"/>
    <dgm:cxn modelId="{CFDF408E-A736-4FFF-BDA0-5CBCF05C1427}" type="presParOf" srcId="{B0DE8695-758C-4B70-B410-BF1EF8D68484}" destId="{E39CF14C-4597-4FA9-9094-9D5C5E489E46}" srcOrd="3" destOrd="0" presId="urn:microsoft.com/office/officeart/2005/8/layout/default"/>
    <dgm:cxn modelId="{7605A485-71B9-4680-AFC1-F1C84E4506E4}" type="presParOf" srcId="{B0DE8695-758C-4B70-B410-BF1EF8D68484}" destId="{1B111F29-0E53-44E3-BABF-8C44E7944F90}" srcOrd="4" destOrd="0" presId="urn:microsoft.com/office/officeart/2005/8/layout/default"/>
    <dgm:cxn modelId="{FF9AA1C6-789D-4A30-ADA9-F2B64BC1B8A6}" type="presParOf" srcId="{B0DE8695-758C-4B70-B410-BF1EF8D68484}" destId="{88314E49-7B2C-458C-9949-758C2E5A0B2F}" srcOrd="5" destOrd="0" presId="urn:microsoft.com/office/officeart/2005/8/layout/default"/>
    <dgm:cxn modelId="{40E99721-8A1B-45CB-B08F-AF13CD8C88F1}" type="presParOf" srcId="{B0DE8695-758C-4B70-B410-BF1EF8D68484}" destId="{9B45C9E2-9B7E-4111-8014-6E0D70ACB9E9}" srcOrd="6" destOrd="0" presId="urn:microsoft.com/office/officeart/2005/8/layout/default"/>
    <dgm:cxn modelId="{A092FD9F-0AB7-408F-9624-F4BD2CD88D82}" type="presParOf" srcId="{B0DE8695-758C-4B70-B410-BF1EF8D68484}" destId="{32BF8AE1-CD88-491C-880B-BF3F25A42597}" srcOrd="7" destOrd="0" presId="urn:microsoft.com/office/officeart/2005/8/layout/default"/>
    <dgm:cxn modelId="{E0F63815-69DC-4397-BF22-D40DE8EBCA83}" type="presParOf" srcId="{B0DE8695-758C-4B70-B410-BF1EF8D68484}" destId="{CC347A50-1676-48DB-ACD9-8EEC187CFE5C}" srcOrd="8" destOrd="0" presId="urn:microsoft.com/office/officeart/2005/8/layout/default"/>
    <dgm:cxn modelId="{F07715A1-BF37-4C80-81C2-5AEC6B79077F}" type="presParOf" srcId="{B0DE8695-758C-4B70-B410-BF1EF8D68484}" destId="{B8AE030A-B49A-498B-BBAA-823CF7125B4A}" srcOrd="9" destOrd="0" presId="urn:microsoft.com/office/officeart/2005/8/layout/default"/>
    <dgm:cxn modelId="{850EABAC-C358-4625-BA99-DB6F0E320008}" type="presParOf" srcId="{B0DE8695-758C-4B70-B410-BF1EF8D68484}" destId="{50CAB641-835D-4F8E-8D7A-1C70B0F64CC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218408-B2D4-4A86-9AB6-267205B5E05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375E9D0-4015-4359-BB0B-DB90F3E2732A}">
      <dgm:prSet phldrT="[Text]"/>
      <dgm:spPr/>
      <dgm:t>
        <a:bodyPr/>
        <a:lstStyle/>
        <a:p>
          <a:r>
            <a:rPr lang="en-US" dirty="0" smtClean="0"/>
            <a:t>Believing women – reached spiritual perfection </a:t>
          </a:r>
          <a:endParaRPr lang="en-US" dirty="0"/>
        </a:p>
      </dgm:t>
    </dgm:pt>
    <dgm:pt modelId="{6C259680-8AB9-4FC3-82DC-C7B4C4D2855B}" type="parTrans" cxnId="{75CB22B7-0E08-456D-8A83-9C760DDFEF80}">
      <dgm:prSet/>
      <dgm:spPr/>
      <dgm:t>
        <a:bodyPr/>
        <a:lstStyle/>
        <a:p>
          <a:endParaRPr lang="en-US"/>
        </a:p>
      </dgm:t>
    </dgm:pt>
    <dgm:pt modelId="{C6449763-AE10-49B4-B578-242A361291BB}" type="sibTrans" cxnId="{75CB22B7-0E08-456D-8A83-9C760DDFEF80}">
      <dgm:prSet/>
      <dgm:spPr/>
      <dgm:t>
        <a:bodyPr/>
        <a:lstStyle/>
        <a:p>
          <a:endParaRPr lang="en-US"/>
        </a:p>
      </dgm:t>
    </dgm:pt>
    <dgm:pt modelId="{8A3F873A-B758-4D3D-A988-3B284A925DE7}">
      <dgm:prSet phldrT="[Text]"/>
      <dgm:spPr/>
      <dgm:t>
        <a:bodyPr/>
        <a:lstStyle/>
        <a:p>
          <a:r>
            <a:rPr lang="en-US" dirty="0" smtClean="0"/>
            <a:t>Wife of </a:t>
          </a:r>
          <a:r>
            <a:rPr lang="en-US" dirty="0" err="1" smtClean="0"/>
            <a:t>Pharon</a:t>
          </a:r>
          <a:r>
            <a:rPr lang="en-US" dirty="0" smtClean="0"/>
            <a:t> – </a:t>
          </a:r>
          <a:r>
            <a:rPr lang="en-US" dirty="0" err="1" smtClean="0"/>
            <a:t>Asiya</a:t>
          </a:r>
          <a:r>
            <a:rPr lang="en-US" dirty="0" smtClean="0"/>
            <a:t> (as) </a:t>
          </a:r>
          <a:endParaRPr lang="en-US" dirty="0"/>
        </a:p>
      </dgm:t>
    </dgm:pt>
    <dgm:pt modelId="{CBCB5B31-7FFF-4E19-9285-3C43C75270C2}" type="parTrans" cxnId="{0E2D3438-5FE4-4853-89E9-51D1F61225AF}">
      <dgm:prSet/>
      <dgm:spPr/>
      <dgm:t>
        <a:bodyPr/>
        <a:lstStyle/>
        <a:p>
          <a:endParaRPr lang="en-US"/>
        </a:p>
      </dgm:t>
    </dgm:pt>
    <dgm:pt modelId="{E73869A1-96E1-4BF6-B41A-A621DDE1BC63}" type="sibTrans" cxnId="{0E2D3438-5FE4-4853-89E9-51D1F61225AF}">
      <dgm:prSet/>
      <dgm:spPr/>
      <dgm:t>
        <a:bodyPr/>
        <a:lstStyle/>
        <a:p>
          <a:endParaRPr lang="en-US"/>
        </a:p>
      </dgm:t>
    </dgm:pt>
    <dgm:pt modelId="{AEE3ADF0-806C-4F1E-B190-9C6D49CBC545}">
      <dgm:prSet phldrT="[Text]"/>
      <dgm:spPr/>
      <dgm:t>
        <a:bodyPr/>
        <a:lstStyle/>
        <a:p>
          <a:r>
            <a:rPr lang="en-US" dirty="0" smtClean="0"/>
            <a:t>Disbelieving women </a:t>
          </a:r>
          <a:endParaRPr lang="en-US" dirty="0"/>
        </a:p>
      </dgm:t>
    </dgm:pt>
    <dgm:pt modelId="{08F46963-AD60-42A6-B3A3-3D0D40D80C76}" type="parTrans" cxnId="{0A53B097-C4B6-4892-8BE9-579D4BF3C958}">
      <dgm:prSet/>
      <dgm:spPr/>
      <dgm:t>
        <a:bodyPr/>
        <a:lstStyle/>
        <a:p>
          <a:endParaRPr lang="en-US"/>
        </a:p>
      </dgm:t>
    </dgm:pt>
    <dgm:pt modelId="{D009690A-5EEF-497D-B533-999139B259A2}" type="sibTrans" cxnId="{0A53B097-C4B6-4892-8BE9-579D4BF3C958}">
      <dgm:prSet/>
      <dgm:spPr/>
      <dgm:t>
        <a:bodyPr/>
        <a:lstStyle/>
        <a:p>
          <a:endParaRPr lang="en-US"/>
        </a:p>
      </dgm:t>
    </dgm:pt>
    <dgm:pt modelId="{6C7E2FE4-BDE9-44BF-A4A6-43AE4D8FAD4D}">
      <dgm:prSet phldrT="[Text]"/>
      <dgm:spPr/>
      <dgm:t>
        <a:bodyPr/>
        <a:lstStyle/>
        <a:p>
          <a:r>
            <a:rPr lang="en-US" dirty="0" smtClean="0"/>
            <a:t>Wife of </a:t>
          </a:r>
          <a:r>
            <a:rPr lang="en-US" dirty="0" err="1" smtClean="0"/>
            <a:t>Lut</a:t>
          </a:r>
          <a:r>
            <a:rPr lang="en-US" dirty="0" smtClean="0"/>
            <a:t> – </a:t>
          </a:r>
          <a:r>
            <a:rPr lang="en-US" dirty="0" err="1" smtClean="0"/>
            <a:t>Waghilah</a:t>
          </a:r>
          <a:endParaRPr lang="en-US" dirty="0"/>
        </a:p>
      </dgm:t>
    </dgm:pt>
    <dgm:pt modelId="{A4185778-F91D-40EF-B16C-2C3811E0AB6C}" type="parTrans" cxnId="{F84E9D64-0546-411C-B454-41A1EDAC4689}">
      <dgm:prSet/>
      <dgm:spPr/>
      <dgm:t>
        <a:bodyPr/>
        <a:lstStyle/>
        <a:p>
          <a:endParaRPr lang="en-US"/>
        </a:p>
      </dgm:t>
    </dgm:pt>
    <dgm:pt modelId="{67E22309-8EC6-49AD-87EE-DC652BDFF1FB}" type="sibTrans" cxnId="{F84E9D64-0546-411C-B454-41A1EDAC4689}">
      <dgm:prSet/>
      <dgm:spPr/>
      <dgm:t>
        <a:bodyPr/>
        <a:lstStyle/>
        <a:p>
          <a:endParaRPr lang="en-US"/>
        </a:p>
      </dgm:t>
    </dgm:pt>
    <dgm:pt modelId="{517EFE3C-45A0-45FA-AA8A-21A19C8E2FCD}">
      <dgm:prSet phldrT="[Text]"/>
      <dgm:spPr/>
      <dgm:t>
        <a:bodyPr/>
        <a:lstStyle/>
        <a:p>
          <a:r>
            <a:rPr lang="en-US" dirty="0" smtClean="0"/>
            <a:t>Wife of </a:t>
          </a:r>
          <a:r>
            <a:rPr lang="en-US" dirty="0" err="1" smtClean="0"/>
            <a:t>Nuh</a:t>
          </a:r>
          <a:r>
            <a:rPr lang="en-US" dirty="0" smtClean="0"/>
            <a:t> – </a:t>
          </a:r>
          <a:r>
            <a:rPr lang="en-US" dirty="0" err="1" smtClean="0"/>
            <a:t>Waliha</a:t>
          </a:r>
          <a:r>
            <a:rPr lang="en-US" dirty="0" smtClean="0"/>
            <a:t> </a:t>
          </a:r>
          <a:endParaRPr lang="en-US" dirty="0"/>
        </a:p>
      </dgm:t>
    </dgm:pt>
    <dgm:pt modelId="{04D2EFBF-C89E-4E09-A2D2-BE9FED224E6B}" type="parTrans" cxnId="{6C66A62F-DB2D-4D25-B25C-096D63A66EE9}">
      <dgm:prSet/>
      <dgm:spPr/>
    </dgm:pt>
    <dgm:pt modelId="{54FCF187-1B1C-444C-BFE8-3542E7A566EC}" type="sibTrans" cxnId="{6C66A62F-DB2D-4D25-B25C-096D63A66EE9}">
      <dgm:prSet/>
      <dgm:spPr/>
    </dgm:pt>
    <dgm:pt modelId="{02B04877-E232-4AE6-9222-59DFB8705603}">
      <dgm:prSet phldrT="[Text]"/>
      <dgm:spPr/>
      <dgm:t>
        <a:bodyPr/>
        <a:lstStyle/>
        <a:p>
          <a:r>
            <a:rPr lang="en-US" dirty="0" smtClean="0"/>
            <a:t>Mother of </a:t>
          </a:r>
          <a:r>
            <a:rPr lang="en-US" dirty="0" err="1" smtClean="0"/>
            <a:t>Esa</a:t>
          </a:r>
          <a:r>
            <a:rPr lang="en-US" dirty="0" smtClean="0"/>
            <a:t> - Maryam (as)</a:t>
          </a:r>
          <a:endParaRPr lang="en-US" dirty="0"/>
        </a:p>
      </dgm:t>
    </dgm:pt>
    <dgm:pt modelId="{B53B28B3-A3A8-45F6-9013-DA0DE4378645}" type="parTrans" cxnId="{83837A09-6143-44BA-AAF7-17C279B3B0E3}">
      <dgm:prSet/>
      <dgm:spPr/>
    </dgm:pt>
    <dgm:pt modelId="{BD970842-6FE8-4C94-90BB-0D754E3B6167}" type="sibTrans" cxnId="{83837A09-6143-44BA-AAF7-17C279B3B0E3}">
      <dgm:prSet/>
      <dgm:spPr/>
    </dgm:pt>
    <dgm:pt modelId="{E42494D2-70C3-44F7-AFF4-B199F39B02C0}" type="pres">
      <dgm:prSet presAssocID="{AF218408-B2D4-4A86-9AB6-267205B5E0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7288B78-A0E9-4BE3-A866-D81E9501F7F4}" type="pres">
      <dgm:prSet presAssocID="{C375E9D0-4015-4359-BB0B-DB90F3E2732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803AA2-4F5F-445C-8698-978884260F64}" type="pres">
      <dgm:prSet presAssocID="{C375E9D0-4015-4359-BB0B-DB90F3E2732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A54950-E7C4-4A49-AA47-53A05DB434A9}" type="pres">
      <dgm:prSet presAssocID="{AEE3ADF0-806C-4F1E-B190-9C6D49CBC54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65B48-86AE-4F30-89F5-3BE8DA8D477A}" type="pres">
      <dgm:prSet presAssocID="{AEE3ADF0-806C-4F1E-B190-9C6D49CBC54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3FD32A-38F7-415E-9EF2-4E9C07048CE0}" type="presOf" srcId="{C375E9D0-4015-4359-BB0B-DB90F3E2732A}" destId="{67288B78-A0E9-4BE3-A866-D81E9501F7F4}" srcOrd="0" destOrd="0" presId="urn:microsoft.com/office/officeart/2005/8/layout/vList2"/>
    <dgm:cxn modelId="{2C2AEB37-06A1-4BFD-92D5-FF869768A0C9}" type="presOf" srcId="{517EFE3C-45A0-45FA-AA8A-21A19C8E2FCD}" destId="{5E265B48-86AE-4F30-89F5-3BE8DA8D477A}" srcOrd="0" destOrd="1" presId="urn:microsoft.com/office/officeart/2005/8/layout/vList2"/>
    <dgm:cxn modelId="{F84E9D64-0546-411C-B454-41A1EDAC4689}" srcId="{AEE3ADF0-806C-4F1E-B190-9C6D49CBC545}" destId="{6C7E2FE4-BDE9-44BF-A4A6-43AE4D8FAD4D}" srcOrd="0" destOrd="0" parTransId="{A4185778-F91D-40EF-B16C-2C3811E0AB6C}" sibTransId="{67E22309-8EC6-49AD-87EE-DC652BDFF1FB}"/>
    <dgm:cxn modelId="{0E91F7CD-7008-4442-BEC5-7366EC10D994}" type="presOf" srcId="{8A3F873A-B758-4D3D-A988-3B284A925DE7}" destId="{F1803AA2-4F5F-445C-8698-978884260F64}" srcOrd="0" destOrd="0" presId="urn:microsoft.com/office/officeart/2005/8/layout/vList2"/>
    <dgm:cxn modelId="{0A53B097-C4B6-4892-8BE9-579D4BF3C958}" srcId="{AF218408-B2D4-4A86-9AB6-267205B5E05B}" destId="{AEE3ADF0-806C-4F1E-B190-9C6D49CBC545}" srcOrd="1" destOrd="0" parTransId="{08F46963-AD60-42A6-B3A3-3D0D40D80C76}" sibTransId="{D009690A-5EEF-497D-B533-999139B259A2}"/>
    <dgm:cxn modelId="{870F2C84-6D90-4403-806B-78719FC97023}" type="presOf" srcId="{02B04877-E232-4AE6-9222-59DFB8705603}" destId="{F1803AA2-4F5F-445C-8698-978884260F64}" srcOrd="0" destOrd="1" presId="urn:microsoft.com/office/officeart/2005/8/layout/vList2"/>
    <dgm:cxn modelId="{83837A09-6143-44BA-AAF7-17C279B3B0E3}" srcId="{C375E9D0-4015-4359-BB0B-DB90F3E2732A}" destId="{02B04877-E232-4AE6-9222-59DFB8705603}" srcOrd="1" destOrd="0" parTransId="{B53B28B3-A3A8-45F6-9013-DA0DE4378645}" sibTransId="{BD970842-6FE8-4C94-90BB-0D754E3B6167}"/>
    <dgm:cxn modelId="{0E2D3438-5FE4-4853-89E9-51D1F61225AF}" srcId="{C375E9D0-4015-4359-BB0B-DB90F3E2732A}" destId="{8A3F873A-B758-4D3D-A988-3B284A925DE7}" srcOrd="0" destOrd="0" parTransId="{CBCB5B31-7FFF-4E19-9285-3C43C75270C2}" sibTransId="{E73869A1-96E1-4BF6-B41A-A621DDE1BC63}"/>
    <dgm:cxn modelId="{6C66A62F-DB2D-4D25-B25C-096D63A66EE9}" srcId="{AEE3ADF0-806C-4F1E-B190-9C6D49CBC545}" destId="{517EFE3C-45A0-45FA-AA8A-21A19C8E2FCD}" srcOrd="1" destOrd="0" parTransId="{04D2EFBF-C89E-4E09-A2D2-BE9FED224E6B}" sibTransId="{54FCF187-1B1C-444C-BFE8-3542E7A566EC}"/>
    <dgm:cxn modelId="{75CB22B7-0E08-456D-8A83-9C760DDFEF80}" srcId="{AF218408-B2D4-4A86-9AB6-267205B5E05B}" destId="{C375E9D0-4015-4359-BB0B-DB90F3E2732A}" srcOrd="0" destOrd="0" parTransId="{6C259680-8AB9-4FC3-82DC-C7B4C4D2855B}" sibTransId="{C6449763-AE10-49B4-B578-242A361291BB}"/>
    <dgm:cxn modelId="{E6E0BCC4-348B-437B-A6C2-7615D093BB76}" type="presOf" srcId="{AF218408-B2D4-4A86-9AB6-267205B5E05B}" destId="{E42494D2-70C3-44F7-AFF4-B199F39B02C0}" srcOrd="0" destOrd="0" presId="urn:microsoft.com/office/officeart/2005/8/layout/vList2"/>
    <dgm:cxn modelId="{7E29FADD-1F23-4C7E-8729-2F6CFA9E5628}" type="presOf" srcId="{6C7E2FE4-BDE9-44BF-A4A6-43AE4D8FAD4D}" destId="{5E265B48-86AE-4F30-89F5-3BE8DA8D477A}" srcOrd="0" destOrd="0" presId="urn:microsoft.com/office/officeart/2005/8/layout/vList2"/>
    <dgm:cxn modelId="{C22E58A4-C3DE-4B03-9BF4-D740BC2DE1D7}" type="presOf" srcId="{AEE3ADF0-806C-4F1E-B190-9C6D49CBC545}" destId="{14A54950-E7C4-4A49-AA47-53A05DB434A9}" srcOrd="0" destOrd="0" presId="urn:microsoft.com/office/officeart/2005/8/layout/vList2"/>
    <dgm:cxn modelId="{C5652CF7-B7B3-4E40-8F91-F4C0A9DFC5A1}" type="presParOf" srcId="{E42494D2-70C3-44F7-AFF4-B199F39B02C0}" destId="{67288B78-A0E9-4BE3-A866-D81E9501F7F4}" srcOrd="0" destOrd="0" presId="urn:microsoft.com/office/officeart/2005/8/layout/vList2"/>
    <dgm:cxn modelId="{1ABFAD6E-122E-43F8-A95E-93D9BC41E127}" type="presParOf" srcId="{E42494D2-70C3-44F7-AFF4-B199F39B02C0}" destId="{F1803AA2-4F5F-445C-8698-978884260F64}" srcOrd="1" destOrd="0" presId="urn:microsoft.com/office/officeart/2005/8/layout/vList2"/>
    <dgm:cxn modelId="{E721CF25-D29A-4B1C-BF6F-10E71BACBA96}" type="presParOf" srcId="{E42494D2-70C3-44F7-AFF4-B199F39B02C0}" destId="{14A54950-E7C4-4A49-AA47-53A05DB434A9}" srcOrd="2" destOrd="0" presId="urn:microsoft.com/office/officeart/2005/8/layout/vList2"/>
    <dgm:cxn modelId="{93318D74-1F67-4785-A010-F5AB1BC9BD49}" type="presParOf" srcId="{E42494D2-70C3-44F7-AFF4-B199F39B02C0}" destId="{5E265B48-86AE-4F30-89F5-3BE8DA8D477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14A7F-1B84-4C18-99BC-27CCFC21678E}">
      <dsp:nvSpPr>
        <dsp:cNvPr id="0" name=""/>
        <dsp:cNvSpPr/>
      </dsp:nvSpPr>
      <dsp:spPr>
        <a:xfrm>
          <a:off x="0" y="36934"/>
          <a:ext cx="3037581" cy="182254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regret past sins</a:t>
          </a:r>
          <a:endParaRPr lang="en-US" sz="2500" kern="1200" dirty="0"/>
        </a:p>
      </dsp:txBody>
      <dsp:txXfrm>
        <a:off x="0" y="36934"/>
        <a:ext cx="3037581" cy="1822549"/>
      </dsp:txXfrm>
    </dsp:sp>
    <dsp:sp modelId="{49F70708-7BEB-4F7A-BA9D-FFD440BC7E99}">
      <dsp:nvSpPr>
        <dsp:cNvPr id="0" name=""/>
        <dsp:cNvSpPr/>
      </dsp:nvSpPr>
      <dsp:spPr>
        <a:xfrm>
          <a:off x="3341340" y="36934"/>
          <a:ext cx="3037581" cy="18225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carry out the duties that were missed</a:t>
          </a:r>
          <a:endParaRPr lang="en-US" sz="2500" kern="1200" dirty="0"/>
        </a:p>
      </dsp:txBody>
      <dsp:txXfrm>
        <a:off x="3341340" y="36934"/>
        <a:ext cx="3037581" cy="1822549"/>
      </dsp:txXfrm>
    </dsp:sp>
    <dsp:sp modelId="{1B111F29-0E53-44E3-BABF-8C44E7944F90}">
      <dsp:nvSpPr>
        <dsp:cNvPr id="0" name=""/>
        <dsp:cNvSpPr/>
      </dsp:nvSpPr>
      <dsp:spPr>
        <a:xfrm>
          <a:off x="6682680" y="36934"/>
          <a:ext cx="3037581" cy="182254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restore rights that were not fulfilled</a:t>
          </a:r>
          <a:endParaRPr lang="en-US" sz="2500" kern="1200" dirty="0"/>
        </a:p>
      </dsp:txBody>
      <dsp:txXfrm>
        <a:off x="6682680" y="36934"/>
        <a:ext cx="3037581" cy="1822549"/>
      </dsp:txXfrm>
    </dsp:sp>
    <dsp:sp modelId="{9B45C9E2-9B7E-4111-8014-6E0D70ACB9E9}">
      <dsp:nvSpPr>
        <dsp:cNvPr id="0" name=""/>
        <dsp:cNvSpPr/>
      </dsp:nvSpPr>
      <dsp:spPr>
        <a:xfrm>
          <a:off x="0" y="2163241"/>
          <a:ext cx="3037581" cy="182254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ask for forgiveness to the person who was wronged</a:t>
          </a:r>
          <a:endParaRPr lang="en-US" sz="2500" kern="1200" dirty="0"/>
        </a:p>
      </dsp:txBody>
      <dsp:txXfrm>
        <a:off x="0" y="2163241"/>
        <a:ext cx="3037581" cy="1822549"/>
      </dsp:txXfrm>
    </dsp:sp>
    <dsp:sp modelId="{CC347A50-1676-48DB-ACD9-8EEC187CFE5C}">
      <dsp:nvSpPr>
        <dsp:cNvPr id="0" name=""/>
        <dsp:cNvSpPr/>
      </dsp:nvSpPr>
      <dsp:spPr>
        <a:xfrm>
          <a:off x="3341340" y="2163241"/>
          <a:ext cx="3037581" cy="182254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make a firm resolve never to do that sin</a:t>
          </a:r>
          <a:endParaRPr lang="en-US" sz="2500" kern="1200" dirty="0"/>
        </a:p>
      </dsp:txBody>
      <dsp:txXfrm>
        <a:off x="3341340" y="2163241"/>
        <a:ext cx="3037581" cy="1822549"/>
      </dsp:txXfrm>
    </dsp:sp>
    <dsp:sp modelId="{50CAB641-835D-4F8E-8D7A-1C70B0F64CC5}">
      <dsp:nvSpPr>
        <dsp:cNvPr id="0" name=""/>
        <dsp:cNvSpPr/>
      </dsp:nvSpPr>
      <dsp:spPr>
        <a:xfrm>
          <a:off x="6682680" y="2163241"/>
          <a:ext cx="3037581" cy="182254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</a:t>
          </a:r>
          <a:r>
            <a:rPr lang="en-US" sz="2500" kern="1200" dirty="0" err="1" smtClean="0"/>
            <a:t>buzy</a:t>
          </a:r>
          <a:r>
            <a:rPr lang="en-US" sz="2500" kern="1200" dirty="0" smtClean="0"/>
            <a:t> yourself in the obedience of Allah for the same time you busied yourself in the disobedience of Allah</a:t>
          </a:r>
          <a:endParaRPr lang="en-US" sz="2500" kern="1200" dirty="0"/>
        </a:p>
      </dsp:txBody>
      <dsp:txXfrm>
        <a:off x="6682680" y="2163241"/>
        <a:ext cx="3037581" cy="18225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88B78-A0E9-4BE3-A866-D81E9501F7F4}">
      <dsp:nvSpPr>
        <dsp:cNvPr id="0" name=""/>
        <dsp:cNvSpPr/>
      </dsp:nvSpPr>
      <dsp:spPr>
        <a:xfrm>
          <a:off x="0" y="172999"/>
          <a:ext cx="9720262" cy="8897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Believing women – reached spiritual perfection </a:t>
          </a:r>
          <a:endParaRPr lang="en-US" sz="3900" kern="1200" dirty="0"/>
        </a:p>
      </dsp:txBody>
      <dsp:txXfrm>
        <a:off x="43436" y="216435"/>
        <a:ext cx="9633390" cy="802913"/>
      </dsp:txXfrm>
    </dsp:sp>
    <dsp:sp modelId="{F1803AA2-4F5F-445C-8698-978884260F64}">
      <dsp:nvSpPr>
        <dsp:cNvPr id="0" name=""/>
        <dsp:cNvSpPr/>
      </dsp:nvSpPr>
      <dsp:spPr>
        <a:xfrm>
          <a:off x="0" y="1062784"/>
          <a:ext cx="9720262" cy="948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618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smtClean="0"/>
            <a:t>Wife of </a:t>
          </a:r>
          <a:r>
            <a:rPr lang="en-US" sz="3000" kern="1200" dirty="0" err="1" smtClean="0"/>
            <a:t>Pharon</a:t>
          </a:r>
          <a:r>
            <a:rPr lang="en-US" sz="3000" kern="1200" dirty="0" smtClean="0"/>
            <a:t> – </a:t>
          </a:r>
          <a:r>
            <a:rPr lang="en-US" sz="3000" kern="1200" dirty="0" err="1" smtClean="0"/>
            <a:t>Asiya</a:t>
          </a:r>
          <a:r>
            <a:rPr lang="en-US" sz="3000" kern="1200" dirty="0" smtClean="0"/>
            <a:t> (as) </a:t>
          </a:r>
          <a:endParaRPr 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smtClean="0"/>
            <a:t>Mother of </a:t>
          </a:r>
          <a:r>
            <a:rPr lang="en-US" sz="3000" kern="1200" dirty="0" err="1" smtClean="0"/>
            <a:t>Esa</a:t>
          </a:r>
          <a:r>
            <a:rPr lang="en-US" sz="3000" kern="1200" dirty="0" smtClean="0"/>
            <a:t> - Maryam (as)</a:t>
          </a:r>
          <a:endParaRPr lang="en-US" sz="3000" kern="1200" dirty="0"/>
        </a:p>
      </dsp:txBody>
      <dsp:txXfrm>
        <a:off x="0" y="1062784"/>
        <a:ext cx="9720262" cy="948577"/>
      </dsp:txXfrm>
    </dsp:sp>
    <dsp:sp modelId="{14A54950-E7C4-4A49-AA47-53A05DB434A9}">
      <dsp:nvSpPr>
        <dsp:cNvPr id="0" name=""/>
        <dsp:cNvSpPr/>
      </dsp:nvSpPr>
      <dsp:spPr>
        <a:xfrm>
          <a:off x="0" y="2011362"/>
          <a:ext cx="9720262" cy="889785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Disbelieving women </a:t>
          </a:r>
          <a:endParaRPr lang="en-US" sz="3900" kern="1200" dirty="0"/>
        </a:p>
      </dsp:txBody>
      <dsp:txXfrm>
        <a:off x="43436" y="2054798"/>
        <a:ext cx="9633390" cy="802913"/>
      </dsp:txXfrm>
    </dsp:sp>
    <dsp:sp modelId="{5E265B48-86AE-4F30-89F5-3BE8DA8D477A}">
      <dsp:nvSpPr>
        <dsp:cNvPr id="0" name=""/>
        <dsp:cNvSpPr/>
      </dsp:nvSpPr>
      <dsp:spPr>
        <a:xfrm>
          <a:off x="0" y="2901147"/>
          <a:ext cx="9720262" cy="948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618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smtClean="0"/>
            <a:t>Wife of </a:t>
          </a:r>
          <a:r>
            <a:rPr lang="en-US" sz="3000" kern="1200" dirty="0" err="1" smtClean="0"/>
            <a:t>Lut</a:t>
          </a:r>
          <a:r>
            <a:rPr lang="en-US" sz="3000" kern="1200" dirty="0" smtClean="0"/>
            <a:t> – </a:t>
          </a:r>
          <a:r>
            <a:rPr lang="en-US" sz="3000" kern="1200" dirty="0" err="1" smtClean="0"/>
            <a:t>Waghilah</a:t>
          </a:r>
          <a:endParaRPr 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smtClean="0"/>
            <a:t>Wife of </a:t>
          </a:r>
          <a:r>
            <a:rPr lang="en-US" sz="3000" kern="1200" dirty="0" err="1" smtClean="0"/>
            <a:t>Nuh</a:t>
          </a:r>
          <a:r>
            <a:rPr lang="en-US" sz="3000" kern="1200" dirty="0" smtClean="0"/>
            <a:t> – </a:t>
          </a:r>
          <a:r>
            <a:rPr lang="en-US" sz="3000" kern="1200" dirty="0" err="1" smtClean="0"/>
            <a:t>Waliha</a:t>
          </a:r>
          <a:r>
            <a:rPr lang="en-US" sz="3000" kern="1200" dirty="0" smtClean="0"/>
            <a:t> </a:t>
          </a:r>
          <a:endParaRPr lang="en-US" sz="3000" kern="1200" dirty="0"/>
        </a:p>
      </dsp:txBody>
      <dsp:txXfrm>
        <a:off x="0" y="2901147"/>
        <a:ext cx="9720262" cy="948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14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23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9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76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59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81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48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553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69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18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591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C6A9399-3D12-4E0E-9BF6-AA7154656446}" type="datetimeFigureOut">
              <a:rPr lang="en-GB" smtClean="0"/>
              <a:t>12/10/2019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9FB69F1-6E4E-42F8-BABF-72ABF588DCE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906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Surah At </a:t>
            </a:r>
            <a:r>
              <a:rPr lang="en-GB" dirty="0" err="1" smtClean="0"/>
              <a:t>Tahrim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Prohibiting </a:t>
            </a:r>
          </a:p>
          <a:p>
            <a:r>
              <a:rPr lang="en-GB" sz="2800" dirty="0" err="1" smtClean="0"/>
              <a:t>Madani</a:t>
            </a:r>
            <a:r>
              <a:rPr lang="en-GB" sz="2800" dirty="0" smtClean="0"/>
              <a:t> Surah </a:t>
            </a:r>
          </a:p>
          <a:p>
            <a:r>
              <a:rPr lang="en-GB" sz="2800" dirty="0" smtClean="0"/>
              <a:t>12 Verses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1359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Cause of revelation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2544183"/>
            <a:ext cx="9720073" cy="402336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would daily visit each one of his wives after </a:t>
            </a:r>
            <a:r>
              <a:rPr lang="en-GB" dirty="0" err="1" smtClean="0"/>
              <a:t>asr</a:t>
            </a:r>
            <a:r>
              <a:rPr lang="en-GB" dirty="0" smtClean="0"/>
              <a:t> </a:t>
            </a:r>
            <a:r>
              <a:rPr lang="en-GB" dirty="0" err="1" smtClean="0"/>
              <a:t>salah</a:t>
            </a:r>
            <a:r>
              <a:rPr lang="en-GB" dirty="0" smtClean="0"/>
              <a:t> </a:t>
            </a:r>
          </a:p>
          <a:p>
            <a:r>
              <a:rPr lang="en-GB" dirty="0" smtClean="0"/>
              <a:t>One he visited </a:t>
            </a:r>
            <a:r>
              <a:rPr lang="en-GB" dirty="0" err="1" smtClean="0"/>
              <a:t>Zainab</a:t>
            </a:r>
            <a:r>
              <a:rPr lang="en-GB" dirty="0" smtClean="0"/>
              <a:t> (</a:t>
            </a:r>
            <a:r>
              <a:rPr lang="en-GB" dirty="0" err="1" smtClean="0"/>
              <a:t>ra</a:t>
            </a:r>
            <a:r>
              <a:rPr lang="en-GB" dirty="0" smtClean="0"/>
              <a:t>) and a spent a little while longer with her and had some honey offered by her </a:t>
            </a:r>
          </a:p>
          <a:p>
            <a:r>
              <a:rPr lang="en-GB" dirty="0" smtClean="0"/>
              <a:t>Aisha (</a:t>
            </a:r>
            <a:r>
              <a:rPr lang="en-GB" dirty="0" err="1" smtClean="0"/>
              <a:t>ra</a:t>
            </a:r>
            <a:r>
              <a:rPr lang="en-GB" dirty="0" smtClean="0"/>
              <a:t>) says: “ I developed some envy and in consultation with </a:t>
            </a:r>
            <a:r>
              <a:rPr lang="en-GB" dirty="0" err="1" smtClean="0"/>
              <a:t>Hafsah</a:t>
            </a:r>
            <a:r>
              <a:rPr lang="en-GB" dirty="0" smtClean="0"/>
              <a:t> (</a:t>
            </a:r>
            <a:r>
              <a:rPr lang="en-GB" dirty="0" err="1" smtClean="0"/>
              <a:t>ra</a:t>
            </a:r>
            <a:r>
              <a:rPr lang="en-GB" dirty="0" smtClean="0"/>
              <a:t>) decided that when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would come to one of us, we will say to him ‘You have had </a:t>
            </a:r>
            <a:r>
              <a:rPr lang="en-GB" dirty="0" err="1" smtClean="0"/>
              <a:t>Maghafar</a:t>
            </a:r>
            <a:r>
              <a:rPr lang="en-GB" dirty="0" smtClean="0"/>
              <a:t> (A herb like gum with a bad smell”</a:t>
            </a:r>
          </a:p>
          <a:p>
            <a:r>
              <a:rPr lang="en-GB" dirty="0" smtClean="0"/>
              <a:t>They executed their plan </a:t>
            </a:r>
          </a:p>
          <a:p>
            <a:r>
              <a:rPr lang="en-GB" dirty="0"/>
              <a:t>Prophet Muhammad (May Allah’s peace and blessings be upon him</a:t>
            </a:r>
            <a:r>
              <a:rPr lang="en-GB" dirty="0" smtClean="0"/>
              <a:t>) said: I have not had </a:t>
            </a:r>
            <a:r>
              <a:rPr lang="en-GB" dirty="0" err="1" smtClean="0"/>
              <a:t>Maghafar</a:t>
            </a:r>
            <a:r>
              <a:rPr lang="en-GB" dirty="0" smtClean="0"/>
              <a:t> but only had some honey </a:t>
            </a:r>
            <a:endParaRPr lang="en-GB" dirty="0"/>
          </a:p>
        </p:txBody>
      </p:sp>
      <p:sp>
        <p:nvSpPr>
          <p:cNvPr id="4" name="AutoShape 2" descr="Image result for pay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025" y="168275"/>
            <a:ext cx="2368979" cy="229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5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946" y="892885"/>
            <a:ext cx="9765255" cy="5416475"/>
          </a:xfrm>
        </p:spPr>
        <p:txBody>
          <a:bodyPr/>
          <a:lstStyle/>
          <a:p>
            <a:r>
              <a:rPr lang="en-GB" dirty="0" smtClean="0"/>
              <a:t>She said: “It is possible that the honey bee might have sat in the </a:t>
            </a:r>
            <a:r>
              <a:rPr lang="en-GB" dirty="0" err="1" smtClean="0"/>
              <a:t>Maghafir</a:t>
            </a:r>
            <a:r>
              <a:rPr lang="en-GB" dirty="0" smtClean="0"/>
              <a:t> shrub and drank its nectar.”</a:t>
            </a:r>
          </a:p>
          <a:p>
            <a:r>
              <a:rPr lang="en-GB" dirty="0" smtClean="0"/>
              <a:t>The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disliked unpleasant odours and promised an  oath not to take honey anymore! </a:t>
            </a:r>
          </a:p>
          <a:p>
            <a:r>
              <a:rPr lang="en-GB" dirty="0" smtClean="0"/>
              <a:t>He did not want to hurt </a:t>
            </a:r>
            <a:r>
              <a:rPr lang="en-GB" dirty="0" err="1" smtClean="0"/>
              <a:t>Zainab</a:t>
            </a:r>
            <a:r>
              <a:rPr lang="en-GB" dirty="0" smtClean="0"/>
              <a:t> (</a:t>
            </a:r>
            <a:r>
              <a:rPr lang="en-GB" dirty="0" err="1" smtClean="0"/>
              <a:t>ra</a:t>
            </a:r>
            <a:r>
              <a:rPr lang="en-GB" dirty="0" smtClean="0"/>
              <a:t>) feelings so told the wife that the incident should be kept secret and not to be told to anyone else. </a:t>
            </a:r>
          </a:p>
          <a:p>
            <a:r>
              <a:rPr lang="en-GB" dirty="0" smtClean="0"/>
              <a:t>But she told another wife. </a:t>
            </a:r>
          </a:p>
          <a:p>
            <a:r>
              <a:rPr lang="en-GB" dirty="0" smtClean="0"/>
              <a:t>Then these verses were revealed telling the </a:t>
            </a:r>
            <a:r>
              <a:rPr lang="en-GB" dirty="0"/>
              <a:t>Prophet Muhammad (May Allah’s peace and blessings be </a:t>
            </a:r>
            <a:r>
              <a:rPr lang="en-GB" dirty="0" smtClean="0"/>
              <a:t>upon </a:t>
            </a:r>
            <a:r>
              <a:rPr lang="en-GB" dirty="0"/>
              <a:t>him</a:t>
            </a:r>
            <a:r>
              <a:rPr lang="en-GB" dirty="0" smtClean="0"/>
              <a:t>) not to make the lawful, unlawful on himself! </a:t>
            </a:r>
          </a:p>
          <a:p>
            <a:endParaRPr lang="en-GB" dirty="0"/>
          </a:p>
          <a:p>
            <a:r>
              <a:rPr lang="en-GB" dirty="0" smtClean="0"/>
              <a:t>Verse 2 – The oath was broken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4617" y="4647304"/>
            <a:ext cx="2956599" cy="199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2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3 and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something is kept secret, do not disclose it</a:t>
            </a:r>
          </a:p>
          <a:p>
            <a:r>
              <a:rPr lang="en-GB" dirty="0" smtClean="0"/>
              <a:t>We do not know which wife disclosed and which one had the secret?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728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8 – Sincere, Faithful </a:t>
            </a:r>
            <a:r>
              <a:rPr lang="en-GB" dirty="0" smtClean="0"/>
              <a:t>repentance 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5404987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732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10 - The example of Four women 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683844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216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we learn about these examples of four women?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/>
            <a:r>
              <a:rPr lang="en-GB" sz="3600" dirty="0" smtClean="0"/>
              <a:t>That companionship does not get you Jannah </a:t>
            </a:r>
          </a:p>
          <a:p>
            <a:pPr lvl="1" algn="ctr"/>
            <a:r>
              <a:rPr lang="en-GB" sz="3600" dirty="0" smtClean="0"/>
              <a:t>Relation to someone pious does not make you pious </a:t>
            </a:r>
          </a:p>
          <a:p>
            <a:pPr lvl="1" algn="ctr"/>
            <a:r>
              <a:rPr lang="en-GB" sz="3600" dirty="0" smtClean="0"/>
              <a:t>Every person should be concerned for themselves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3511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11 - What happened to </a:t>
            </a:r>
            <a:r>
              <a:rPr lang="en-GB" dirty="0" err="1" smtClean="0"/>
              <a:t>Asiya</a:t>
            </a:r>
            <a:r>
              <a:rPr lang="en-GB" dirty="0" smtClean="0"/>
              <a:t> (as)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When </a:t>
            </a:r>
            <a:r>
              <a:rPr lang="en-GB" dirty="0" err="1" smtClean="0"/>
              <a:t>Pharon</a:t>
            </a:r>
            <a:r>
              <a:rPr lang="en-GB" dirty="0" smtClean="0"/>
              <a:t> found out about her </a:t>
            </a:r>
            <a:r>
              <a:rPr lang="en-GB" dirty="0" err="1" smtClean="0"/>
              <a:t>emaan</a:t>
            </a:r>
            <a:r>
              <a:rPr lang="en-GB" dirty="0" smtClean="0"/>
              <a:t> </a:t>
            </a:r>
          </a:p>
          <a:p>
            <a:r>
              <a:rPr lang="en-GB" dirty="0" smtClean="0"/>
              <a:t>He ordered for her to be punished severely </a:t>
            </a:r>
          </a:p>
          <a:p>
            <a:r>
              <a:rPr lang="en-GB" dirty="0" smtClean="0"/>
              <a:t>Her hands and feet were pegged with nails </a:t>
            </a:r>
          </a:p>
          <a:p>
            <a:r>
              <a:rPr lang="en-GB" dirty="0" smtClean="0"/>
              <a:t>Huge rock was placed on her chest </a:t>
            </a:r>
          </a:p>
          <a:p>
            <a:r>
              <a:rPr lang="en-GB" dirty="0" smtClean="0"/>
              <a:t>It was suggested that a huge rock be dropped on her </a:t>
            </a:r>
          </a:p>
          <a:p>
            <a:r>
              <a:rPr lang="en-GB" dirty="0" smtClean="0"/>
              <a:t>They had just dropped the rock </a:t>
            </a:r>
          </a:p>
          <a:p>
            <a:r>
              <a:rPr lang="en-GB" dirty="0" smtClean="0"/>
              <a:t>She said these words</a:t>
            </a:r>
          </a:p>
          <a:p>
            <a:r>
              <a:rPr lang="en-GB" dirty="0" smtClean="0"/>
              <a:t>Allah showed her, house in Jannah whilst looking at this vision her soul departed</a:t>
            </a:r>
          </a:p>
          <a:p>
            <a:r>
              <a:rPr lang="en-GB" dirty="0" smtClean="0"/>
              <a:t>Then the rock fell on her lifeless body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265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30</TotalTime>
  <Words>524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Tw Cen MT</vt:lpstr>
      <vt:lpstr>Tw Cen MT Condensed</vt:lpstr>
      <vt:lpstr>Wingdings 3</vt:lpstr>
      <vt:lpstr>Integral</vt:lpstr>
      <vt:lpstr>Surah At Tahrim</vt:lpstr>
      <vt:lpstr>Cause of revelation</vt:lpstr>
      <vt:lpstr>PowerPoint Presentation</vt:lpstr>
      <vt:lpstr>Verse 3 and 4</vt:lpstr>
      <vt:lpstr>Verse 8 – Sincere, Faithful repentance </vt:lpstr>
      <vt:lpstr>Verse 10 - The example of Four women </vt:lpstr>
      <vt:lpstr>What do we learn about these examples of four women? </vt:lpstr>
      <vt:lpstr>Verse 11 - What happened to Asiya (as)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Surah At Tahrim</dc:title>
  <dc:creator>Sumiyya Iqbal</dc:creator>
  <cp:lastModifiedBy>Sumiyya IQBAL</cp:lastModifiedBy>
  <cp:revision>6</cp:revision>
  <dcterms:created xsi:type="dcterms:W3CDTF">2017-12-19T15:28:09Z</dcterms:created>
  <dcterms:modified xsi:type="dcterms:W3CDTF">2019-10-12T12:01:55Z</dcterms:modified>
</cp:coreProperties>
</file>