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64" r:id="rId5"/>
    <p:sldId id="276" r:id="rId6"/>
    <p:sldId id="282" r:id="rId7"/>
    <p:sldId id="281" r:id="rId8"/>
    <p:sldId id="278" r:id="rId9"/>
    <p:sldId id="283" r:id="rId10"/>
    <p:sldId id="284" r:id="rId11"/>
    <p:sldId id="285" r:id="rId12"/>
    <p:sldId id="289" r:id="rId13"/>
    <p:sldId id="286" r:id="rId14"/>
    <p:sldId id="290" r:id="rId15"/>
    <p:sldId id="287" r:id="rId16"/>
    <p:sldId id="288" r:id="rId17"/>
    <p:sldId id="291" r:id="rId18"/>
    <p:sldId id="292" r:id="rId19"/>
    <p:sldId id="293" r:id="rId2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55" autoAdjust="0"/>
  </p:normalViewPr>
  <p:slideViewPr>
    <p:cSldViewPr showGuides="1">
      <p:cViewPr varScale="1">
        <p:scale>
          <a:sx n="66" d="100"/>
          <a:sy n="66" d="100"/>
        </p:scale>
        <p:origin x="672" y="4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6D6434-BF50-4A67-9DAA-139DEFC6E885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05FF69F6-976A-4218-B3C1-F675ED625773}">
      <dgm:prSet phldrT="[Text]"/>
      <dgm:spPr/>
      <dgm:t>
        <a:bodyPr/>
        <a:lstStyle/>
        <a:p>
          <a:r>
            <a:rPr lang="en-GB" dirty="0" smtClean="0"/>
            <a:t>Free  a slave </a:t>
          </a:r>
          <a:endParaRPr lang="en-GB" dirty="0"/>
        </a:p>
      </dgm:t>
    </dgm:pt>
    <dgm:pt modelId="{494EAD98-5308-4648-99F0-19B1A800552E}" type="parTrans" cxnId="{A9FADCE5-F1E4-4A7C-A7BA-61334798BF5E}">
      <dgm:prSet/>
      <dgm:spPr/>
      <dgm:t>
        <a:bodyPr/>
        <a:lstStyle/>
        <a:p>
          <a:endParaRPr lang="en-GB"/>
        </a:p>
      </dgm:t>
    </dgm:pt>
    <dgm:pt modelId="{A2E0067B-C83D-4D1B-A9BC-70DEAECFA980}" type="sibTrans" cxnId="{A9FADCE5-F1E4-4A7C-A7BA-61334798BF5E}">
      <dgm:prSet/>
      <dgm:spPr/>
      <dgm:t>
        <a:bodyPr/>
        <a:lstStyle/>
        <a:p>
          <a:endParaRPr lang="en-GB"/>
        </a:p>
      </dgm:t>
    </dgm:pt>
    <dgm:pt modelId="{F1318488-349F-4FFF-B852-8101C7A684B0}">
      <dgm:prSet phldrT="[Text]"/>
      <dgm:spPr/>
      <dgm:t>
        <a:bodyPr/>
        <a:lstStyle/>
        <a:p>
          <a:r>
            <a:rPr lang="en-GB" dirty="0" smtClean="0"/>
            <a:t>Keep fasts for two months</a:t>
          </a:r>
          <a:endParaRPr lang="en-GB" dirty="0"/>
        </a:p>
      </dgm:t>
    </dgm:pt>
    <dgm:pt modelId="{6405F8C7-1CA0-43DF-BFCD-1C93479F7512}" type="parTrans" cxnId="{EBADC247-35FA-40CB-9584-22B6852B5C4A}">
      <dgm:prSet/>
      <dgm:spPr/>
      <dgm:t>
        <a:bodyPr/>
        <a:lstStyle/>
        <a:p>
          <a:endParaRPr lang="en-GB"/>
        </a:p>
      </dgm:t>
    </dgm:pt>
    <dgm:pt modelId="{5A32BFC4-4DC6-4F56-AD4E-26E1958D6771}" type="sibTrans" cxnId="{EBADC247-35FA-40CB-9584-22B6852B5C4A}">
      <dgm:prSet/>
      <dgm:spPr/>
      <dgm:t>
        <a:bodyPr/>
        <a:lstStyle/>
        <a:p>
          <a:endParaRPr lang="en-GB"/>
        </a:p>
      </dgm:t>
    </dgm:pt>
    <dgm:pt modelId="{EA561797-8724-41BE-A71B-20DE620718D1}">
      <dgm:prSet phldrT="[Text]"/>
      <dgm:spPr/>
      <dgm:t>
        <a:bodyPr/>
        <a:lstStyle/>
        <a:p>
          <a:r>
            <a:rPr lang="en-GB" dirty="0" smtClean="0"/>
            <a:t>Feed 60 poor people </a:t>
          </a:r>
          <a:endParaRPr lang="en-GB" dirty="0"/>
        </a:p>
      </dgm:t>
    </dgm:pt>
    <dgm:pt modelId="{176170C1-80D4-4B96-BC2E-F40A0DD62154}" type="parTrans" cxnId="{04D83142-4FF5-4E1E-BF16-C7AAAA8616BD}">
      <dgm:prSet/>
      <dgm:spPr/>
      <dgm:t>
        <a:bodyPr/>
        <a:lstStyle/>
        <a:p>
          <a:endParaRPr lang="en-GB"/>
        </a:p>
      </dgm:t>
    </dgm:pt>
    <dgm:pt modelId="{04F048C9-CF4A-4CA0-8BAC-45B9E15DF6EF}" type="sibTrans" cxnId="{04D83142-4FF5-4E1E-BF16-C7AAAA8616BD}">
      <dgm:prSet/>
      <dgm:spPr/>
      <dgm:t>
        <a:bodyPr/>
        <a:lstStyle/>
        <a:p>
          <a:endParaRPr lang="en-GB"/>
        </a:p>
      </dgm:t>
    </dgm:pt>
    <dgm:pt modelId="{D413585F-F5F8-4EEE-9574-F6DC322F3221}" type="pres">
      <dgm:prSet presAssocID="{346D6434-BF50-4A67-9DAA-139DEFC6E88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94A89E-03B6-4FD0-8D5C-B32C900EFD07}" type="pres">
      <dgm:prSet presAssocID="{05FF69F6-976A-4218-B3C1-F675ED62577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5E82574-4B3F-4507-889C-AECE863E87E8}" type="pres">
      <dgm:prSet presAssocID="{A2E0067B-C83D-4D1B-A9BC-70DEAECFA980}" presName="sibTrans" presStyleCnt="0"/>
      <dgm:spPr/>
    </dgm:pt>
    <dgm:pt modelId="{814D26CB-9209-4246-84A3-21C677AEF159}" type="pres">
      <dgm:prSet presAssocID="{F1318488-349F-4FFF-B852-8101C7A684B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23619A-D2E9-4DB8-8C40-D2B83D9245BA}" type="pres">
      <dgm:prSet presAssocID="{5A32BFC4-4DC6-4F56-AD4E-26E1958D6771}" presName="sibTrans" presStyleCnt="0"/>
      <dgm:spPr/>
    </dgm:pt>
    <dgm:pt modelId="{FA541A07-82A5-4916-9164-53243FDF66A7}" type="pres">
      <dgm:prSet presAssocID="{EA561797-8724-41BE-A71B-20DE620718D1}" presName="node" presStyleLbl="node1" presStyleIdx="2" presStyleCnt="3" custScaleX="1141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9FADCE5-F1E4-4A7C-A7BA-61334798BF5E}" srcId="{346D6434-BF50-4A67-9DAA-139DEFC6E885}" destId="{05FF69F6-976A-4218-B3C1-F675ED625773}" srcOrd="0" destOrd="0" parTransId="{494EAD98-5308-4648-99F0-19B1A800552E}" sibTransId="{A2E0067B-C83D-4D1B-A9BC-70DEAECFA980}"/>
    <dgm:cxn modelId="{EBADC247-35FA-40CB-9584-22B6852B5C4A}" srcId="{346D6434-BF50-4A67-9DAA-139DEFC6E885}" destId="{F1318488-349F-4FFF-B852-8101C7A684B0}" srcOrd="1" destOrd="0" parTransId="{6405F8C7-1CA0-43DF-BFCD-1C93479F7512}" sibTransId="{5A32BFC4-4DC6-4F56-AD4E-26E1958D6771}"/>
    <dgm:cxn modelId="{F4854680-F68C-4113-A65B-013DAEE620BE}" type="presOf" srcId="{F1318488-349F-4FFF-B852-8101C7A684B0}" destId="{814D26CB-9209-4246-84A3-21C677AEF159}" srcOrd="0" destOrd="0" presId="urn:microsoft.com/office/officeart/2005/8/layout/hList6"/>
    <dgm:cxn modelId="{184A4C3D-7853-4A12-B9AA-AFF2C1739C28}" type="presOf" srcId="{05FF69F6-976A-4218-B3C1-F675ED625773}" destId="{5D94A89E-03B6-4FD0-8D5C-B32C900EFD07}" srcOrd="0" destOrd="0" presId="urn:microsoft.com/office/officeart/2005/8/layout/hList6"/>
    <dgm:cxn modelId="{BF7241C6-4E12-4FCB-A0E6-C2F55B346DD3}" type="presOf" srcId="{346D6434-BF50-4A67-9DAA-139DEFC6E885}" destId="{D413585F-F5F8-4EEE-9574-F6DC322F3221}" srcOrd="0" destOrd="0" presId="urn:microsoft.com/office/officeart/2005/8/layout/hList6"/>
    <dgm:cxn modelId="{04D83142-4FF5-4E1E-BF16-C7AAAA8616BD}" srcId="{346D6434-BF50-4A67-9DAA-139DEFC6E885}" destId="{EA561797-8724-41BE-A71B-20DE620718D1}" srcOrd="2" destOrd="0" parTransId="{176170C1-80D4-4B96-BC2E-F40A0DD62154}" sibTransId="{04F048C9-CF4A-4CA0-8BAC-45B9E15DF6EF}"/>
    <dgm:cxn modelId="{B671C2BB-6E95-447D-A678-BC66C73CDBDA}" type="presOf" srcId="{EA561797-8724-41BE-A71B-20DE620718D1}" destId="{FA541A07-82A5-4916-9164-53243FDF66A7}" srcOrd="0" destOrd="0" presId="urn:microsoft.com/office/officeart/2005/8/layout/hList6"/>
    <dgm:cxn modelId="{1B06A09E-8755-4392-8A01-267A626E1BD7}" type="presParOf" srcId="{D413585F-F5F8-4EEE-9574-F6DC322F3221}" destId="{5D94A89E-03B6-4FD0-8D5C-B32C900EFD07}" srcOrd="0" destOrd="0" presId="urn:microsoft.com/office/officeart/2005/8/layout/hList6"/>
    <dgm:cxn modelId="{CB23356C-0363-46B2-8311-DDA5D0480A20}" type="presParOf" srcId="{D413585F-F5F8-4EEE-9574-F6DC322F3221}" destId="{C5E82574-4B3F-4507-889C-AECE863E87E8}" srcOrd="1" destOrd="0" presId="urn:microsoft.com/office/officeart/2005/8/layout/hList6"/>
    <dgm:cxn modelId="{9791B7E2-3729-4997-8F5F-05213D1F1A27}" type="presParOf" srcId="{D413585F-F5F8-4EEE-9574-F6DC322F3221}" destId="{814D26CB-9209-4246-84A3-21C677AEF159}" srcOrd="2" destOrd="0" presId="urn:microsoft.com/office/officeart/2005/8/layout/hList6"/>
    <dgm:cxn modelId="{1133A8FE-4A82-4A93-9432-7DF24AB7B4CB}" type="presParOf" srcId="{D413585F-F5F8-4EEE-9574-F6DC322F3221}" destId="{EC23619A-D2E9-4DB8-8C40-D2B83D9245BA}" srcOrd="3" destOrd="0" presId="urn:microsoft.com/office/officeart/2005/8/layout/hList6"/>
    <dgm:cxn modelId="{8311E278-56D4-4108-AFC8-728847ABA326}" type="presParOf" srcId="{D413585F-F5F8-4EEE-9574-F6DC322F3221}" destId="{FA541A07-82A5-4916-9164-53243FDF66A7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506399-2325-4C1C-984B-23B1BB79F67B}" type="doc">
      <dgm:prSet loTypeId="urn:microsoft.com/office/officeart/2005/8/layout/radial1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606372D-678A-43DA-9172-6ED034472DD5}">
      <dgm:prSet phldrT="[Text]"/>
      <dgm:spPr/>
      <dgm:t>
        <a:bodyPr/>
        <a:lstStyle/>
        <a:p>
          <a:r>
            <a:rPr lang="en-US" dirty="0" smtClean="0"/>
            <a:t>Etiquettes of a gathering </a:t>
          </a:r>
          <a:endParaRPr lang="en-US" dirty="0"/>
        </a:p>
      </dgm:t>
    </dgm:pt>
    <dgm:pt modelId="{E0E63141-40CA-410A-8960-9A395E711887}" type="parTrans" cxnId="{21AC32D7-AB6E-4F66-AA69-F3F02C0C0ECE}">
      <dgm:prSet/>
      <dgm:spPr/>
      <dgm:t>
        <a:bodyPr/>
        <a:lstStyle/>
        <a:p>
          <a:endParaRPr lang="en-US"/>
        </a:p>
      </dgm:t>
    </dgm:pt>
    <dgm:pt modelId="{785930B2-4C35-490C-AC80-304A9AFC11E9}" type="sibTrans" cxnId="{21AC32D7-AB6E-4F66-AA69-F3F02C0C0ECE}">
      <dgm:prSet/>
      <dgm:spPr/>
      <dgm:t>
        <a:bodyPr/>
        <a:lstStyle/>
        <a:p>
          <a:endParaRPr lang="en-US"/>
        </a:p>
      </dgm:t>
    </dgm:pt>
    <dgm:pt modelId="{95ECD3ED-3AAF-437B-B157-B6DFCC145D7F}">
      <dgm:prSet phldrT="[Text]"/>
      <dgm:spPr/>
      <dgm:t>
        <a:bodyPr/>
        <a:lstStyle/>
        <a:p>
          <a:r>
            <a:rPr lang="en-US" dirty="0" smtClean="0"/>
            <a:t>Make room for others </a:t>
          </a:r>
          <a:endParaRPr lang="en-US" dirty="0"/>
        </a:p>
      </dgm:t>
    </dgm:pt>
    <dgm:pt modelId="{D9C55266-805D-4CD7-B775-0B202EDD3445}" type="parTrans" cxnId="{CA48A7A2-E8B9-47A7-832E-AD03D2B3E441}">
      <dgm:prSet/>
      <dgm:spPr/>
      <dgm:t>
        <a:bodyPr/>
        <a:lstStyle/>
        <a:p>
          <a:endParaRPr lang="en-US"/>
        </a:p>
      </dgm:t>
    </dgm:pt>
    <dgm:pt modelId="{C72952EA-FFFF-40D3-BC34-F032D0E7F7A0}" type="sibTrans" cxnId="{CA48A7A2-E8B9-47A7-832E-AD03D2B3E441}">
      <dgm:prSet/>
      <dgm:spPr/>
      <dgm:t>
        <a:bodyPr/>
        <a:lstStyle/>
        <a:p>
          <a:endParaRPr lang="en-US"/>
        </a:p>
      </dgm:t>
    </dgm:pt>
    <dgm:pt modelId="{5298D655-3C27-4FFE-822F-04745A4176A5}">
      <dgm:prSet phldrT="[Text]"/>
      <dgm:spPr/>
      <dgm:t>
        <a:bodyPr/>
        <a:lstStyle/>
        <a:p>
          <a:r>
            <a:rPr lang="en-US" dirty="0" smtClean="0"/>
            <a:t>Should make room for latecomers</a:t>
          </a:r>
          <a:endParaRPr lang="en-US" dirty="0"/>
        </a:p>
      </dgm:t>
    </dgm:pt>
    <dgm:pt modelId="{FF578F48-3FD6-4F7A-828C-964C9FCE0E6E}" type="parTrans" cxnId="{AA78DA76-2C77-4ADC-A1BF-119E97BA1C3E}">
      <dgm:prSet/>
      <dgm:spPr/>
      <dgm:t>
        <a:bodyPr/>
        <a:lstStyle/>
        <a:p>
          <a:endParaRPr lang="en-US"/>
        </a:p>
      </dgm:t>
    </dgm:pt>
    <dgm:pt modelId="{CD1A1A81-A829-47B9-8E4D-6FB929990F66}" type="sibTrans" cxnId="{AA78DA76-2C77-4ADC-A1BF-119E97BA1C3E}">
      <dgm:prSet/>
      <dgm:spPr/>
      <dgm:t>
        <a:bodyPr/>
        <a:lstStyle/>
        <a:p>
          <a:endParaRPr lang="en-US"/>
        </a:p>
      </dgm:t>
    </dgm:pt>
    <dgm:pt modelId="{416BB312-DFC8-46B5-8FAA-A6C2377DFAB7}">
      <dgm:prSet phldrT="[Text]"/>
      <dgm:spPr/>
      <dgm:t>
        <a:bodyPr/>
        <a:lstStyle/>
        <a:p>
          <a:r>
            <a:rPr lang="en-US" dirty="0" smtClean="0"/>
            <a:t>When you are asked to stand and leave, you should leave </a:t>
          </a:r>
          <a:endParaRPr lang="en-US" dirty="0"/>
        </a:p>
      </dgm:t>
    </dgm:pt>
    <dgm:pt modelId="{220C3A5A-9609-4815-826D-C9292CCABF45}" type="parTrans" cxnId="{2580537E-D9DB-47C4-BB0F-7CD8F814709E}">
      <dgm:prSet/>
      <dgm:spPr/>
      <dgm:t>
        <a:bodyPr/>
        <a:lstStyle/>
        <a:p>
          <a:endParaRPr lang="en-US"/>
        </a:p>
      </dgm:t>
    </dgm:pt>
    <dgm:pt modelId="{7521E240-CBDF-41E4-B906-92CBFBC3429F}" type="sibTrans" cxnId="{2580537E-D9DB-47C4-BB0F-7CD8F814709E}">
      <dgm:prSet/>
      <dgm:spPr/>
      <dgm:t>
        <a:bodyPr/>
        <a:lstStyle/>
        <a:p>
          <a:endParaRPr lang="en-US"/>
        </a:p>
      </dgm:t>
    </dgm:pt>
    <dgm:pt modelId="{54D3850A-6BE7-4215-B44A-71947236E509}">
      <dgm:prSet phldrT="[Text]"/>
      <dgm:spPr/>
      <dgm:t>
        <a:bodyPr/>
        <a:lstStyle/>
        <a:p>
          <a:r>
            <a:rPr lang="en-US" dirty="0" smtClean="0"/>
            <a:t>Latecomer can not ask someone to get up and then he take his space </a:t>
          </a:r>
          <a:endParaRPr lang="en-US" dirty="0"/>
        </a:p>
      </dgm:t>
    </dgm:pt>
    <dgm:pt modelId="{D38C95E5-542A-44D4-AFE6-568A940667D5}" type="parTrans" cxnId="{AD50EA8F-1D33-4382-8BF0-17C488536909}">
      <dgm:prSet/>
      <dgm:spPr/>
      <dgm:t>
        <a:bodyPr/>
        <a:lstStyle/>
        <a:p>
          <a:endParaRPr lang="en-US"/>
        </a:p>
      </dgm:t>
    </dgm:pt>
    <dgm:pt modelId="{CA5675BC-2E9E-4725-ACB2-7AECD7683ADD}" type="sibTrans" cxnId="{AD50EA8F-1D33-4382-8BF0-17C488536909}">
      <dgm:prSet/>
      <dgm:spPr/>
      <dgm:t>
        <a:bodyPr/>
        <a:lstStyle/>
        <a:p>
          <a:endParaRPr lang="en-US"/>
        </a:p>
      </dgm:t>
    </dgm:pt>
    <dgm:pt modelId="{4FF13E8E-E6B6-42CA-88B4-5F88C5664D06}">
      <dgm:prSet/>
      <dgm:spPr/>
      <dgm:t>
        <a:bodyPr/>
        <a:lstStyle/>
        <a:p>
          <a:r>
            <a:rPr lang="en-US" dirty="0" smtClean="0"/>
            <a:t>If two people are sitting together, you should not come and sit in between them</a:t>
          </a:r>
          <a:endParaRPr lang="en-US" dirty="0"/>
        </a:p>
      </dgm:t>
    </dgm:pt>
    <dgm:pt modelId="{07B6B387-6AD8-49A5-A840-E05B9739B84C}" type="parTrans" cxnId="{0F65659D-7FF4-4BCF-8C45-6827844F2A2B}">
      <dgm:prSet/>
      <dgm:spPr/>
      <dgm:t>
        <a:bodyPr/>
        <a:lstStyle/>
        <a:p>
          <a:endParaRPr lang="en-US"/>
        </a:p>
      </dgm:t>
    </dgm:pt>
    <dgm:pt modelId="{EBC069D0-3B62-4FA1-BAC2-C89C0104517F}" type="sibTrans" cxnId="{0F65659D-7FF4-4BCF-8C45-6827844F2A2B}">
      <dgm:prSet/>
      <dgm:spPr/>
    </dgm:pt>
    <dgm:pt modelId="{F8F42791-5D4E-41D6-8FE1-93C81DA23E3B}" type="pres">
      <dgm:prSet presAssocID="{F5506399-2325-4C1C-984B-23B1BB79F67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25FFB0E-5548-46E9-85B5-A12D3F549758}" type="pres">
      <dgm:prSet presAssocID="{6606372D-678A-43DA-9172-6ED034472DD5}" presName="centerShape" presStyleLbl="node0" presStyleIdx="0" presStyleCnt="1"/>
      <dgm:spPr/>
      <dgm:t>
        <a:bodyPr/>
        <a:lstStyle/>
        <a:p>
          <a:endParaRPr lang="en-GB"/>
        </a:p>
      </dgm:t>
    </dgm:pt>
    <dgm:pt modelId="{C562C076-62F5-4D11-B107-FAE7352C450E}" type="pres">
      <dgm:prSet presAssocID="{D9C55266-805D-4CD7-B775-0B202EDD3445}" presName="Name9" presStyleLbl="parChTrans1D2" presStyleIdx="0" presStyleCnt="5"/>
      <dgm:spPr/>
      <dgm:t>
        <a:bodyPr/>
        <a:lstStyle/>
        <a:p>
          <a:endParaRPr lang="en-GB"/>
        </a:p>
      </dgm:t>
    </dgm:pt>
    <dgm:pt modelId="{F3918A01-01FB-4EDE-85B4-1CF2CE45FDBE}" type="pres">
      <dgm:prSet presAssocID="{D9C55266-805D-4CD7-B775-0B202EDD3445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FA2981B-7AA6-4293-97D9-5B3FEF99457C}" type="pres">
      <dgm:prSet presAssocID="{95ECD3ED-3AAF-437B-B157-B6DFCC145D7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8E294B-C967-4B58-BE33-9EE6BCEBC9F7}" type="pres">
      <dgm:prSet presAssocID="{07B6B387-6AD8-49A5-A840-E05B9739B84C}" presName="Name9" presStyleLbl="parChTrans1D2" presStyleIdx="1" presStyleCnt="5"/>
      <dgm:spPr/>
      <dgm:t>
        <a:bodyPr/>
        <a:lstStyle/>
        <a:p>
          <a:endParaRPr lang="en-GB"/>
        </a:p>
      </dgm:t>
    </dgm:pt>
    <dgm:pt modelId="{CF048087-8CD4-4BC7-BF53-98A902CB8EE4}" type="pres">
      <dgm:prSet presAssocID="{07B6B387-6AD8-49A5-A840-E05B9739B84C}" presName="connTx" presStyleLbl="parChTrans1D2" presStyleIdx="1" presStyleCnt="5"/>
      <dgm:spPr/>
      <dgm:t>
        <a:bodyPr/>
        <a:lstStyle/>
        <a:p>
          <a:endParaRPr lang="en-GB"/>
        </a:p>
      </dgm:t>
    </dgm:pt>
    <dgm:pt modelId="{C9EAA708-ED9A-4525-8856-3C599748E347}" type="pres">
      <dgm:prSet presAssocID="{4FF13E8E-E6B6-42CA-88B4-5F88C5664D0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43DC07-AC96-49EC-945E-BB67AC998047}" type="pres">
      <dgm:prSet presAssocID="{FF578F48-3FD6-4F7A-828C-964C9FCE0E6E}" presName="Name9" presStyleLbl="parChTrans1D2" presStyleIdx="2" presStyleCnt="5"/>
      <dgm:spPr/>
      <dgm:t>
        <a:bodyPr/>
        <a:lstStyle/>
        <a:p>
          <a:endParaRPr lang="en-GB"/>
        </a:p>
      </dgm:t>
    </dgm:pt>
    <dgm:pt modelId="{D48DAF8A-C7E5-48D4-BD08-070EA96FFFB2}" type="pres">
      <dgm:prSet presAssocID="{FF578F48-3FD6-4F7A-828C-964C9FCE0E6E}" presName="connTx" presStyleLbl="parChTrans1D2" presStyleIdx="2" presStyleCnt="5"/>
      <dgm:spPr/>
      <dgm:t>
        <a:bodyPr/>
        <a:lstStyle/>
        <a:p>
          <a:endParaRPr lang="en-GB"/>
        </a:p>
      </dgm:t>
    </dgm:pt>
    <dgm:pt modelId="{EEF2CF71-1447-43B0-9877-DD6541FA5588}" type="pres">
      <dgm:prSet presAssocID="{5298D655-3C27-4FFE-822F-04745A4176A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85D9F9-5168-4221-96CC-FEA868BBE343}" type="pres">
      <dgm:prSet presAssocID="{220C3A5A-9609-4815-826D-C9292CCABF45}" presName="Name9" presStyleLbl="parChTrans1D2" presStyleIdx="3" presStyleCnt="5"/>
      <dgm:spPr/>
      <dgm:t>
        <a:bodyPr/>
        <a:lstStyle/>
        <a:p>
          <a:endParaRPr lang="en-GB"/>
        </a:p>
      </dgm:t>
    </dgm:pt>
    <dgm:pt modelId="{8396CAC8-7DE8-4AFF-AFFA-B38471B6CD76}" type="pres">
      <dgm:prSet presAssocID="{220C3A5A-9609-4815-826D-C9292CCABF45}" presName="connTx" presStyleLbl="parChTrans1D2" presStyleIdx="3" presStyleCnt="5"/>
      <dgm:spPr/>
      <dgm:t>
        <a:bodyPr/>
        <a:lstStyle/>
        <a:p>
          <a:endParaRPr lang="en-GB"/>
        </a:p>
      </dgm:t>
    </dgm:pt>
    <dgm:pt modelId="{042AAC1E-CA0F-4BC9-A908-8A31D768A3C4}" type="pres">
      <dgm:prSet presAssocID="{416BB312-DFC8-46B5-8FAA-A6C2377DFAB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0C349-3830-4491-B482-E459F18A7459}" type="pres">
      <dgm:prSet presAssocID="{D38C95E5-542A-44D4-AFE6-568A940667D5}" presName="Name9" presStyleLbl="parChTrans1D2" presStyleIdx="4" presStyleCnt="5"/>
      <dgm:spPr/>
      <dgm:t>
        <a:bodyPr/>
        <a:lstStyle/>
        <a:p>
          <a:endParaRPr lang="en-GB"/>
        </a:p>
      </dgm:t>
    </dgm:pt>
    <dgm:pt modelId="{CBF8D40F-1280-4766-A8C4-F3D87BF82FE7}" type="pres">
      <dgm:prSet presAssocID="{D38C95E5-542A-44D4-AFE6-568A940667D5}" presName="connTx" presStyleLbl="parChTrans1D2" presStyleIdx="4" presStyleCnt="5"/>
      <dgm:spPr/>
      <dgm:t>
        <a:bodyPr/>
        <a:lstStyle/>
        <a:p>
          <a:endParaRPr lang="en-GB"/>
        </a:p>
      </dgm:t>
    </dgm:pt>
    <dgm:pt modelId="{E2192F07-4A6E-4342-A4AC-B17A4ED95AD6}" type="pres">
      <dgm:prSet presAssocID="{54D3850A-6BE7-4215-B44A-71947236E50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5F9835-A12C-4200-A5CD-05D5A3E124EE}" type="presOf" srcId="{4FF13E8E-E6B6-42CA-88B4-5F88C5664D06}" destId="{C9EAA708-ED9A-4525-8856-3C599748E347}" srcOrd="0" destOrd="0" presId="urn:microsoft.com/office/officeart/2005/8/layout/radial1"/>
    <dgm:cxn modelId="{766FF749-50DA-4A4D-95F1-E512F7C45349}" type="presOf" srcId="{95ECD3ED-3AAF-437B-B157-B6DFCC145D7F}" destId="{FFA2981B-7AA6-4293-97D9-5B3FEF99457C}" srcOrd="0" destOrd="0" presId="urn:microsoft.com/office/officeart/2005/8/layout/radial1"/>
    <dgm:cxn modelId="{A70B1BD0-33C8-4387-A139-0AF7D864551F}" type="presOf" srcId="{416BB312-DFC8-46B5-8FAA-A6C2377DFAB7}" destId="{042AAC1E-CA0F-4BC9-A908-8A31D768A3C4}" srcOrd="0" destOrd="0" presId="urn:microsoft.com/office/officeart/2005/8/layout/radial1"/>
    <dgm:cxn modelId="{40C3B3CD-86A3-4816-84C3-E1241DDAE916}" type="presOf" srcId="{F5506399-2325-4C1C-984B-23B1BB79F67B}" destId="{F8F42791-5D4E-41D6-8FE1-93C81DA23E3B}" srcOrd="0" destOrd="0" presId="urn:microsoft.com/office/officeart/2005/8/layout/radial1"/>
    <dgm:cxn modelId="{4CC4886F-F7FB-46A4-B82A-D1CECD30F6AC}" type="presOf" srcId="{FF578F48-3FD6-4F7A-828C-964C9FCE0E6E}" destId="{D48DAF8A-C7E5-48D4-BD08-070EA96FFFB2}" srcOrd="1" destOrd="0" presId="urn:microsoft.com/office/officeart/2005/8/layout/radial1"/>
    <dgm:cxn modelId="{3BF1958F-0336-4C53-A3C9-DE8D5E2E6B9C}" type="presOf" srcId="{07B6B387-6AD8-49A5-A840-E05B9739B84C}" destId="{7E8E294B-C967-4B58-BE33-9EE6BCEBC9F7}" srcOrd="0" destOrd="0" presId="urn:microsoft.com/office/officeart/2005/8/layout/radial1"/>
    <dgm:cxn modelId="{60993A5B-5BA8-41FD-8A61-AB5A7B22B1AB}" type="presOf" srcId="{D38C95E5-542A-44D4-AFE6-568A940667D5}" destId="{3380C349-3830-4491-B482-E459F18A7459}" srcOrd="0" destOrd="0" presId="urn:microsoft.com/office/officeart/2005/8/layout/radial1"/>
    <dgm:cxn modelId="{CA48A7A2-E8B9-47A7-832E-AD03D2B3E441}" srcId="{6606372D-678A-43DA-9172-6ED034472DD5}" destId="{95ECD3ED-3AAF-437B-B157-B6DFCC145D7F}" srcOrd="0" destOrd="0" parTransId="{D9C55266-805D-4CD7-B775-0B202EDD3445}" sibTransId="{C72952EA-FFFF-40D3-BC34-F032D0E7F7A0}"/>
    <dgm:cxn modelId="{494EEC42-4C24-4093-9B1B-58DEA4FE961A}" type="presOf" srcId="{D9C55266-805D-4CD7-B775-0B202EDD3445}" destId="{C562C076-62F5-4D11-B107-FAE7352C450E}" srcOrd="0" destOrd="0" presId="urn:microsoft.com/office/officeart/2005/8/layout/radial1"/>
    <dgm:cxn modelId="{AA78DA76-2C77-4ADC-A1BF-119E97BA1C3E}" srcId="{6606372D-678A-43DA-9172-6ED034472DD5}" destId="{5298D655-3C27-4FFE-822F-04745A4176A5}" srcOrd="2" destOrd="0" parTransId="{FF578F48-3FD6-4F7A-828C-964C9FCE0E6E}" sibTransId="{CD1A1A81-A829-47B9-8E4D-6FB929990F66}"/>
    <dgm:cxn modelId="{19120C25-D8A6-4A90-B735-10FBF5A84E18}" type="presOf" srcId="{D38C95E5-542A-44D4-AFE6-568A940667D5}" destId="{CBF8D40F-1280-4766-A8C4-F3D87BF82FE7}" srcOrd="1" destOrd="0" presId="urn:microsoft.com/office/officeart/2005/8/layout/radial1"/>
    <dgm:cxn modelId="{A9B3B67F-90BC-4187-AAEE-A8117C936F30}" type="presOf" srcId="{54D3850A-6BE7-4215-B44A-71947236E509}" destId="{E2192F07-4A6E-4342-A4AC-B17A4ED95AD6}" srcOrd="0" destOrd="0" presId="urn:microsoft.com/office/officeart/2005/8/layout/radial1"/>
    <dgm:cxn modelId="{21AC32D7-AB6E-4F66-AA69-F3F02C0C0ECE}" srcId="{F5506399-2325-4C1C-984B-23B1BB79F67B}" destId="{6606372D-678A-43DA-9172-6ED034472DD5}" srcOrd="0" destOrd="0" parTransId="{E0E63141-40CA-410A-8960-9A395E711887}" sibTransId="{785930B2-4C35-490C-AC80-304A9AFC11E9}"/>
    <dgm:cxn modelId="{99CB6955-8DFD-481F-B9A4-8D1E676C7B41}" type="presOf" srcId="{6606372D-678A-43DA-9172-6ED034472DD5}" destId="{625FFB0E-5548-46E9-85B5-A12D3F549758}" srcOrd="0" destOrd="0" presId="urn:microsoft.com/office/officeart/2005/8/layout/radial1"/>
    <dgm:cxn modelId="{0BCF92E7-DD37-4134-AED3-1A5F9684AB15}" type="presOf" srcId="{220C3A5A-9609-4815-826D-C9292CCABF45}" destId="{8396CAC8-7DE8-4AFF-AFFA-B38471B6CD76}" srcOrd="1" destOrd="0" presId="urn:microsoft.com/office/officeart/2005/8/layout/radial1"/>
    <dgm:cxn modelId="{AD50EA8F-1D33-4382-8BF0-17C488536909}" srcId="{6606372D-678A-43DA-9172-6ED034472DD5}" destId="{54D3850A-6BE7-4215-B44A-71947236E509}" srcOrd="4" destOrd="0" parTransId="{D38C95E5-542A-44D4-AFE6-568A940667D5}" sibTransId="{CA5675BC-2E9E-4725-ACB2-7AECD7683ADD}"/>
    <dgm:cxn modelId="{58EC9984-BF93-4661-A9FC-89B880F66A71}" type="presOf" srcId="{07B6B387-6AD8-49A5-A840-E05B9739B84C}" destId="{CF048087-8CD4-4BC7-BF53-98A902CB8EE4}" srcOrd="1" destOrd="0" presId="urn:microsoft.com/office/officeart/2005/8/layout/radial1"/>
    <dgm:cxn modelId="{6BCCA667-99BE-4197-BF3F-2F760BCA6A7F}" type="presOf" srcId="{5298D655-3C27-4FFE-822F-04745A4176A5}" destId="{EEF2CF71-1447-43B0-9877-DD6541FA5588}" srcOrd="0" destOrd="0" presId="urn:microsoft.com/office/officeart/2005/8/layout/radial1"/>
    <dgm:cxn modelId="{0F65659D-7FF4-4BCF-8C45-6827844F2A2B}" srcId="{6606372D-678A-43DA-9172-6ED034472DD5}" destId="{4FF13E8E-E6B6-42CA-88B4-5F88C5664D06}" srcOrd="1" destOrd="0" parTransId="{07B6B387-6AD8-49A5-A840-E05B9739B84C}" sibTransId="{EBC069D0-3B62-4FA1-BAC2-C89C0104517F}"/>
    <dgm:cxn modelId="{AC4B3FCA-8D63-4CC4-87FA-3801111518B9}" type="presOf" srcId="{FF578F48-3FD6-4F7A-828C-964C9FCE0E6E}" destId="{C043DC07-AC96-49EC-945E-BB67AC998047}" srcOrd="0" destOrd="0" presId="urn:microsoft.com/office/officeart/2005/8/layout/radial1"/>
    <dgm:cxn modelId="{128D5AE5-59A0-4E11-A29F-7704B0CE4B94}" type="presOf" srcId="{D9C55266-805D-4CD7-B775-0B202EDD3445}" destId="{F3918A01-01FB-4EDE-85B4-1CF2CE45FDBE}" srcOrd="1" destOrd="0" presId="urn:microsoft.com/office/officeart/2005/8/layout/radial1"/>
    <dgm:cxn modelId="{B9D405B6-EE40-47D5-9004-AFE2AFE28D49}" type="presOf" srcId="{220C3A5A-9609-4815-826D-C9292CCABF45}" destId="{9885D9F9-5168-4221-96CC-FEA868BBE343}" srcOrd="0" destOrd="0" presId="urn:microsoft.com/office/officeart/2005/8/layout/radial1"/>
    <dgm:cxn modelId="{2580537E-D9DB-47C4-BB0F-7CD8F814709E}" srcId="{6606372D-678A-43DA-9172-6ED034472DD5}" destId="{416BB312-DFC8-46B5-8FAA-A6C2377DFAB7}" srcOrd="3" destOrd="0" parTransId="{220C3A5A-9609-4815-826D-C9292CCABF45}" sibTransId="{7521E240-CBDF-41E4-B906-92CBFBC3429F}"/>
    <dgm:cxn modelId="{1FBB8095-3D81-4991-B419-51E9DC7FEC48}" type="presParOf" srcId="{F8F42791-5D4E-41D6-8FE1-93C81DA23E3B}" destId="{625FFB0E-5548-46E9-85B5-A12D3F549758}" srcOrd="0" destOrd="0" presId="urn:microsoft.com/office/officeart/2005/8/layout/radial1"/>
    <dgm:cxn modelId="{C969AB54-B9F1-4071-84D0-9F934F580CA6}" type="presParOf" srcId="{F8F42791-5D4E-41D6-8FE1-93C81DA23E3B}" destId="{C562C076-62F5-4D11-B107-FAE7352C450E}" srcOrd="1" destOrd="0" presId="urn:microsoft.com/office/officeart/2005/8/layout/radial1"/>
    <dgm:cxn modelId="{228A7982-6F25-4B7D-AD1B-6036C66F4085}" type="presParOf" srcId="{C562C076-62F5-4D11-B107-FAE7352C450E}" destId="{F3918A01-01FB-4EDE-85B4-1CF2CE45FDBE}" srcOrd="0" destOrd="0" presId="urn:microsoft.com/office/officeart/2005/8/layout/radial1"/>
    <dgm:cxn modelId="{70BE73E3-432E-4DA9-8B84-FD45A8D8E149}" type="presParOf" srcId="{F8F42791-5D4E-41D6-8FE1-93C81DA23E3B}" destId="{FFA2981B-7AA6-4293-97D9-5B3FEF99457C}" srcOrd="2" destOrd="0" presId="urn:microsoft.com/office/officeart/2005/8/layout/radial1"/>
    <dgm:cxn modelId="{6682E14D-8824-427D-8998-5BE6D5EEF3D8}" type="presParOf" srcId="{F8F42791-5D4E-41D6-8FE1-93C81DA23E3B}" destId="{7E8E294B-C967-4B58-BE33-9EE6BCEBC9F7}" srcOrd="3" destOrd="0" presId="urn:microsoft.com/office/officeart/2005/8/layout/radial1"/>
    <dgm:cxn modelId="{BA70563A-7872-49CB-A197-B8E5A27B2651}" type="presParOf" srcId="{7E8E294B-C967-4B58-BE33-9EE6BCEBC9F7}" destId="{CF048087-8CD4-4BC7-BF53-98A902CB8EE4}" srcOrd="0" destOrd="0" presId="urn:microsoft.com/office/officeart/2005/8/layout/radial1"/>
    <dgm:cxn modelId="{30905717-33BB-4EF4-B399-61F02D0AADDB}" type="presParOf" srcId="{F8F42791-5D4E-41D6-8FE1-93C81DA23E3B}" destId="{C9EAA708-ED9A-4525-8856-3C599748E347}" srcOrd="4" destOrd="0" presId="urn:microsoft.com/office/officeart/2005/8/layout/radial1"/>
    <dgm:cxn modelId="{C02755E2-831F-4C74-A2DD-9BE3CA8B0B7F}" type="presParOf" srcId="{F8F42791-5D4E-41D6-8FE1-93C81DA23E3B}" destId="{C043DC07-AC96-49EC-945E-BB67AC998047}" srcOrd="5" destOrd="0" presId="urn:microsoft.com/office/officeart/2005/8/layout/radial1"/>
    <dgm:cxn modelId="{4C08565F-58B6-4BBE-86DF-C55586F6D678}" type="presParOf" srcId="{C043DC07-AC96-49EC-945E-BB67AC998047}" destId="{D48DAF8A-C7E5-48D4-BD08-070EA96FFFB2}" srcOrd="0" destOrd="0" presId="urn:microsoft.com/office/officeart/2005/8/layout/radial1"/>
    <dgm:cxn modelId="{BB852599-690E-4075-AB85-A3B9B29285AF}" type="presParOf" srcId="{F8F42791-5D4E-41D6-8FE1-93C81DA23E3B}" destId="{EEF2CF71-1447-43B0-9877-DD6541FA5588}" srcOrd="6" destOrd="0" presId="urn:microsoft.com/office/officeart/2005/8/layout/radial1"/>
    <dgm:cxn modelId="{2CE9F344-C177-4C71-B555-3C8451E50C06}" type="presParOf" srcId="{F8F42791-5D4E-41D6-8FE1-93C81DA23E3B}" destId="{9885D9F9-5168-4221-96CC-FEA868BBE343}" srcOrd="7" destOrd="0" presId="urn:microsoft.com/office/officeart/2005/8/layout/radial1"/>
    <dgm:cxn modelId="{780ECD2D-F091-403E-98C5-FCAF19F49F57}" type="presParOf" srcId="{9885D9F9-5168-4221-96CC-FEA868BBE343}" destId="{8396CAC8-7DE8-4AFF-AFFA-B38471B6CD76}" srcOrd="0" destOrd="0" presId="urn:microsoft.com/office/officeart/2005/8/layout/radial1"/>
    <dgm:cxn modelId="{576D678F-0621-4B0E-9DD8-36789C6289C8}" type="presParOf" srcId="{F8F42791-5D4E-41D6-8FE1-93C81DA23E3B}" destId="{042AAC1E-CA0F-4BC9-A908-8A31D768A3C4}" srcOrd="8" destOrd="0" presId="urn:microsoft.com/office/officeart/2005/8/layout/radial1"/>
    <dgm:cxn modelId="{C1F2E7C6-65EB-4FF7-BFC6-16732264CC39}" type="presParOf" srcId="{F8F42791-5D4E-41D6-8FE1-93C81DA23E3B}" destId="{3380C349-3830-4491-B482-E459F18A7459}" srcOrd="9" destOrd="0" presId="urn:microsoft.com/office/officeart/2005/8/layout/radial1"/>
    <dgm:cxn modelId="{1C6918A0-5973-43A7-A238-2F91511E1D77}" type="presParOf" srcId="{3380C349-3830-4491-B482-E459F18A7459}" destId="{CBF8D40F-1280-4766-A8C4-F3D87BF82FE7}" srcOrd="0" destOrd="0" presId="urn:microsoft.com/office/officeart/2005/8/layout/radial1"/>
    <dgm:cxn modelId="{A639D86A-D4B0-491E-8B35-1F249AD0B291}" type="presParOf" srcId="{F8F42791-5D4E-41D6-8FE1-93C81DA23E3B}" destId="{E2192F07-4A6E-4342-A4AC-B17A4ED95AD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94A89E-03B6-4FD0-8D5C-B32C900EFD07}">
      <dsp:nvSpPr>
        <dsp:cNvPr id="0" name=""/>
        <dsp:cNvSpPr/>
      </dsp:nvSpPr>
      <dsp:spPr>
        <a:xfrm rot="16200000">
          <a:off x="-581506" y="583877"/>
          <a:ext cx="4319488" cy="3151733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0" tIns="0" rIns="294060" bIns="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/>
            <a:t>Free  a slave </a:t>
          </a:r>
          <a:endParaRPr lang="en-GB" sz="4600" kern="1200" dirty="0"/>
        </a:p>
      </dsp:txBody>
      <dsp:txXfrm rot="5400000">
        <a:off x="2372" y="863897"/>
        <a:ext cx="3151733" cy="2591692"/>
      </dsp:txXfrm>
    </dsp:sp>
    <dsp:sp modelId="{814D26CB-9209-4246-84A3-21C677AEF159}">
      <dsp:nvSpPr>
        <dsp:cNvPr id="0" name=""/>
        <dsp:cNvSpPr/>
      </dsp:nvSpPr>
      <dsp:spPr>
        <a:xfrm rot="16200000">
          <a:off x="2806607" y="583877"/>
          <a:ext cx="4319488" cy="3151733"/>
        </a:xfrm>
        <a:prstGeom prst="flowChartManualOperation">
          <a:avLst/>
        </a:prstGeom>
        <a:solidFill>
          <a:schemeClr val="accent2">
            <a:hueOff val="2657106"/>
            <a:satOff val="-12525"/>
            <a:lumOff val="-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0" tIns="0" rIns="294060" bIns="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/>
            <a:t>Keep fasts for two months</a:t>
          </a:r>
          <a:endParaRPr lang="en-GB" sz="4600" kern="1200" dirty="0"/>
        </a:p>
      </dsp:txBody>
      <dsp:txXfrm rot="5400000">
        <a:off x="3390485" y="863897"/>
        <a:ext cx="3151733" cy="2591692"/>
      </dsp:txXfrm>
    </dsp:sp>
    <dsp:sp modelId="{FA541A07-82A5-4916-9164-53243FDF66A7}">
      <dsp:nvSpPr>
        <dsp:cNvPr id="0" name=""/>
        <dsp:cNvSpPr/>
      </dsp:nvSpPr>
      <dsp:spPr>
        <a:xfrm rot="16200000">
          <a:off x="6417075" y="361522"/>
          <a:ext cx="4319488" cy="3596443"/>
        </a:xfrm>
        <a:prstGeom prst="flowChartManualOperation">
          <a:avLst/>
        </a:prstGeom>
        <a:solidFill>
          <a:schemeClr val="accent2">
            <a:hueOff val="5314212"/>
            <a:satOff val="-25049"/>
            <a:lumOff val="-10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0" tIns="0" rIns="294060" bIns="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/>
            <a:t>Feed 60 poor people </a:t>
          </a:r>
          <a:endParaRPr lang="en-GB" sz="4600" kern="1200" dirty="0"/>
        </a:p>
      </dsp:txBody>
      <dsp:txXfrm rot="5400000">
        <a:off x="6778598" y="863897"/>
        <a:ext cx="3596443" cy="25916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FFB0E-5548-46E9-85B5-A12D3F549758}">
      <dsp:nvSpPr>
        <dsp:cNvPr id="0" name=""/>
        <dsp:cNvSpPr/>
      </dsp:nvSpPr>
      <dsp:spPr>
        <a:xfrm>
          <a:off x="3980870" y="2408353"/>
          <a:ext cx="1831347" cy="18313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Etiquettes of a gathering </a:t>
          </a:r>
          <a:endParaRPr lang="en-US" sz="2100" kern="1200" dirty="0"/>
        </a:p>
      </dsp:txBody>
      <dsp:txXfrm>
        <a:off x="4249065" y="2676548"/>
        <a:ext cx="1294957" cy="1294957"/>
      </dsp:txXfrm>
    </dsp:sp>
    <dsp:sp modelId="{C562C076-62F5-4D11-B107-FAE7352C450E}">
      <dsp:nvSpPr>
        <dsp:cNvPr id="0" name=""/>
        <dsp:cNvSpPr/>
      </dsp:nvSpPr>
      <dsp:spPr>
        <a:xfrm rot="16200000">
          <a:off x="4620051" y="2115030"/>
          <a:ext cx="552985" cy="33660"/>
        </a:xfrm>
        <a:custGeom>
          <a:avLst/>
          <a:gdLst/>
          <a:ahLst/>
          <a:cxnLst/>
          <a:rect l="0" t="0" r="0" b="0"/>
          <a:pathLst>
            <a:path>
              <a:moveTo>
                <a:pt x="0" y="16830"/>
              </a:moveTo>
              <a:lnTo>
                <a:pt x="552985" y="1683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882719" y="2118036"/>
        <a:ext cx="27649" cy="27649"/>
      </dsp:txXfrm>
    </dsp:sp>
    <dsp:sp modelId="{FFA2981B-7AA6-4293-97D9-5B3FEF99457C}">
      <dsp:nvSpPr>
        <dsp:cNvPr id="0" name=""/>
        <dsp:cNvSpPr/>
      </dsp:nvSpPr>
      <dsp:spPr>
        <a:xfrm>
          <a:off x="3980870" y="24020"/>
          <a:ext cx="1831347" cy="183134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Make room for others </a:t>
          </a:r>
          <a:endParaRPr lang="en-US" sz="1300" kern="1200" dirty="0"/>
        </a:p>
      </dsp:txBody>
      <dsp:txXfrm>
        <a:off x="4249065" y="292215"/>
        <a:ext cx="1294957" cy="1294957"/>
      </dsp:txXfrm>
    </dsp:sp>
    <dsp:sp modelId="{7E8E294B-C967-4B58-BE33-9EE6BCEBC9F7}">
      <dsp:nvSpPr>
        <dsp:cNvPr id="0" name=""/>
        <dsp:cNvSpPr/>
      </dsp:nvSpPr>
      <dsp:spPr>
        <a:xfrm rot="20520000">
          <a:off x="5753868" y="2938797"/>
          <a:ext cx="552985" cy="33660"/>
        </a:xfrm>
        <a:custGeom>
          <a:avLst/>
          <a:gdLst/>
          <a:ahLst/>
          <a:cxnLst/>
          <a:rect l="0" t="0" r="0" b="0"/>
          <a:pathLst>
            <a:path>
              <a:moveTo>
                <a:pt x="0" y="16830"/>
              </a:moveTo>
              <a:lnTo>
                <a:pt x="552985" y="1683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16537" y="2941803"/>
        <a:ext cx="27649" cy="27649"/>
      </dsp:txXfrm>
    </dsp:sp>
    <dsp:sp modelId="{C9EAA708-ED9A-4525-8856-3C599748E347}">
      <dsp:nvSpPr>
        <dsp:cNvPr id="0" name=""/>
        <dsp:cNvSpPr/>
      </dsp:nvSpPr>
      <dsp:spPr>
        <a:xfrm>
          <a:off x="6248506" y="1671554"/>
          <a:ext cx="1831347" cy="1831347"/>
        </a:xfrm>
        <a:prstGeom prst="ellipse">
          <a:avLst/>
        </a:prstGeom>
        <a:solidFill>
          <a:schemeClr val="accent2">
            <a:hueOff val="1328553"/>
            <a:satOff val="-6262"/>
            <a:lumOff val="-2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If two people are sitting together, you should not come and sit in between them</a:t>
          </a:r>
          <a:endParaRPr lang="en-US" sz="1300" kern="1200" dirty="0"/>
        </a:p>
      </dsp:txBody>
      <dsp:txXfrm>
        <a:off x="6516701" y="1939749"/>
        <a:ext cx="1294957" cy="1294957"/>
      </dsp:txXfrm>
    </dsp:sp>
    <dsp:sp modelId="{C043DC07-AC96-49EC-945E-BB67AC998047}">
      <dsp:nvSpPr>
        <dsp:cNvPr id="0" name=""/>
        <dsp:cNvSpPr/>
      </dsp:nvSpPr>
      <dsp:spPr>
        <a:xfrm rot="3240000">
          <a:off x="5320789" y="4271680"/>
          <a:ext cx="552985" cy="33660"/>
        </a:xfrm>
        <a:custGeom>
          <a:avLst/>
          <a:gdLst/>
          <a:ahLst/>
          <a:cxnLst/>
          <a:rect l="0" t="0" r="0" b="0"/>
          <a:pathLst>
            <a:path>
              <a:moveTo>
                <a:pt x="0" y="16830"/>
              </a:moveTo>
              <a:lnTo>
                <a:pt x="552985" y="1683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83457" y="4274686"/>
        <a:ext cx="27649" cy="27649"/>
      </dsp:txXfrm>
    </dsp:sp>
    <dsp:sp modelId="{EEF2CF71-1447-43B0-9877-DD6541FA5588}">
      <dsp:nvSpPr>
        <dsp:cNvPr id="0" name=""/>
        <dsp:cNvSpPr/>
      </dsp:nvSpPr>
      <dsp:spPr>
        <a:xfrm>
          <a:off x="5382346" y="4337320"/>
          <a:ext cx="1831347" cy="1831347"/>
        </a:xfrm>
        <a:prstGeom prst="ellipse">
          <a:avLst/>
        </a:prstGeom>
        <a:solidFill>
          <a:schemeClr val="accent2">
            <a:hueOff val="2657106"/>
            <a:satOff val="-12525"/>
            <a:lumOff val="-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Should make room for latecomers</a:t>
          </a:r>
          <a:endParaRPr lang="en-US" sz="1300" kern="1200" dirty="0"/>
        </a:p>
      </dsp:txBody>
      <dsp:txXfrm>
        <a:off x="5650541" y="4605515"/>
        <a:ext cx="1294957" cy="1294957"/>
      </dsp:txXfrm>
    </dsp:sp>
    <dsp:sp modelId="{9885D9F9-5168-4221-96CC-FEA868BBE343}">
      <dsp:nvSpPr>
        <dsp:cNvPr id="0" name=""/>
        <dsp:cNvSpPr/>
      </dsp:nvSpPr>
      <dsp:spPr>
        <a:xfrm rot="7560000">
          <a:off x="3919312" y="4271680"/>
          <a:ext cx="552985" cy="33660"/>
        </a:xfrm>
        <a:custGeom>
          <a:avLst/>
          <a:gdLst/>
          <a:ahLst/>
          <a:cxnLst/>
          <a:rect l="0" t="0" r="0" b="0"/>
          <a:pathLst>
            <a:path>
              <a:moveTo>
                <a:pt x="0" y="16830"/>
              </a:moveTo>
              <a:lnTo>
                <a:pt x="552985" y="1683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181981" y="4274686"/>
        <a:ext cx="27649" cy="27649"/>
      </dsp:txXfrm>
    </dsp:sp>
    <dsp:sp modelId="{042AAC1E-CA0F-4BC9-A908-8A31D768A3C4}">
      <dsp:nvSpPr>
        <dsp:cNvPr id="0" name=""/>
        <dsp:cNvSpPr/>
      </dsp:nvSpPr>
      <dsp:spPr>
        <a:xfrm>
          <a:off x="2579394" y="4337320"/>
          <a:ext cx="1831347" cy="1831347"/>
        </a:xfrm>
        <a:prstGeom prst="ellipse">
          <a:avLst/>
        </a:prstGeom>
        <a:solidFill>
          <a:schemeClr val="accent2">
            <a:hueOff val="3985659"/>
            <a:satOff val="-18787"/>
            <a:lumOff val="-7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When you are asked to stand and leave, you should leave </a:t>
          </a:r>
          <a:endParaRPr lang="en-US" sz="1300" kern="1200" dirty="0"/>
        </a:p>
      </dsp:txBody>
      <dsp:txXfrm>
        <a:off x="2847589" y="4605515"/>
        <a:ext cx="1294957" cy="1294957"/>
      </dsp:txXfrm>
    </dsp:sp>
    <dsp:sp modelId="{3380C349-3830-4491-B482-E459F18A7459}">
      <dsp:nvSpPr>
        <dsp:cNvPr id="0" name=""/>
        <dsp:cNvSpPr/>
      </dsp:nvSpPr>
      <dsp:spPr>
        <a:xfrm rot="11880000">
          <a:off x="3486233" y="2938797"/>
          <a:ext cx="552985" cy="33660"/>
        </a:xfrm>
        <a:custGeom>
          <a:avLst/>
          <a:gdLst/>
          <a:ahLst/>
          <a:cxnLst/>
          <a:rect l="0" t="0" r="0" b="0"/>
          <a:pathLst>
            <a:path>
              <a:moveTo>
                <a:pt x="0" y="16830"/>
              </a:moveTo>
              <a:lnTo>
                <a:pt x="552985" y="1683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748901" y="2941803"/>
        <a:ext cx="27649" cy="27649"/>
      </dsp:txXfrm>
    </dsp:sp>
    <dsp:sp modelId="{E2192F07-4A6E-4342-A4AC-B17A4ED95AD6}">
      <dsp:nvSpPr>
        <dsp:cNvPr id="0" name=""/>
        <dsp:cNvSpPr/>
      </dsp:nvSpPr>
      <dsp:spPr>
        <a:xfrm>
          <a:off x="1713234" y="1671554"/>
          <a:ext cx="1831347" cy="1831347"/>
        </a:xfrm>
        <a:prstGeom prst="ellipse">
          <a:avLst/>
        </a:prstGeom>
        <a:solidFill>
          <a:schemeClr val="accent2">
            <a:hueOff val="5314212"/>
            <a:satOff val="-25049"/>
            <a:lumOff val="-10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Latecomer can not ask someone to get up and then he take his space </a:t>
          </a:r>
          <a:endParaRPr lang="en-US" sz="1300" kern="1200" dirty="0"/>
        </a:p>
      </dsp:txBody>
      <dsp:txXfrm>
        <a:off x="1981429" y="1939749"/>
        <a:ext cx="1294957" cy="1294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10/12/2019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10/12/2019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10/12/2019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10/12/2019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10/12/2019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10/12/2019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10/12/2019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10/12/2019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10/12/2019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10/12/2019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10/12/2019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Surah </a:t>
            </a:r>
            <a:r>
              <a:rPr lang="en-US" dirty="0" err="1" smtClean="0"/>
              <a:t>Mujadalah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debate </a:t>
            </a:r>
          </a:p>
          <a:p>
            <a:r>
              <a:rPr lang="en-US" dirty="0" err="1" smtClean="0"/>
              <a:t>Madani</a:t>
            </a:r>
            <a:r>
              <a:rPr lang="en-US" dirty="0" smtClean="0"/>
              <a:t> Surah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17309" y="21336"/>
            <a:ext cx="10157354" cy="1397000"/>
          </a:xfrm>
        </p:spPr>
        <p:txBody>
          <a:bodyPr/>
          <a:lstStyle/>
          <a:p>
            <a:r>
              <a:rPr lang="en-US" dirty="0" smtClean="0"/>
              <a:t>Cause of revelation 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17308" y="1701800"/>
            <a:ext cx="10593727" cy="5156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Verse 1-6 </a:t>
            </a:r>
          </a:p>
          <a:p>
            <a:r>
              <a:rPr lang="en-US" dirty="0"/>
              <a:t> </a:t>
            </a:r>
            <a:r>
              <a:rPr lang="en-US" dirty="0" err="1" smtClean="0"/>
              <a:t>Aus</a:t>
            </a:r>
            <a:r>
              <a:rPr lang="en-US" dirty="0" smtClean="0"/>
              <a:t> bin </a:t>
            </a:r>
            <a:r>
              <a:rPr lang="en-US" dirty="0" err="1" smtClean="0"/>
              <a:t>Samit</a:t>
            </a:r>
            <a:r>
              <a:rPr lang="en-US" dirty="0" smtClean="0"/>
              <a:t> (</a:t>
            </a:r>
            <a:r>
              <a:rPr lang="en-US" dirty="0" err="1" smtClean="0"/>
              <a:t>ra</a:t>
            </a:r>
            <a:r>
              <a:rPr lang="en-US" dirty="0" smtClean="0"/>
              <a:t>) said to his wife </a:t>
            </a:r>
            <a:r>
              <a:rPr lang="en-US" dirty="0" err="1" smtClean="0"/>
              <a:t>Khaulah</a:t>
            </a:r>
            <a:r>
              <a:rPr lang="en-US" dirty="0" smtClean="0"/>
              <a:t> </a:t>
            </a:r>
            <a:r>
              <a:rPr lang="en-US" dirty="0" err="1" smtClean="0"/>
              <a:t>bint</a:t>
            </a:r>
            <a:r>
              <a:rPr lang="en-US" dirty="0" smtClean="0"/>
              <a:t> </a:t>
            </a:r>
            <a:r>
              <a:rPr lang="en-US" dirty="0" err="1" smtClean="0"/>
              <a:t>Thalabah</a:t>
            </a:r>
            <a:r>
              <a:rPr lang="en-US" dirty="0" smtClean="0"/>
              <a:t> ‘You are to me like the back of my mother’ = </a:t>
            </a:r>
            <a:r>
              <a:rPr lang="en-US" dirty="0" err="1" smtClean="0"/>
              <a:t>Zihaar</a:t>
            </a:r>
            <a:r>
              <a:rPr lang="en-US" dirty="0" smtClean="0"/>
              <a:t> </a:t>
            </a:r>
          </a:p>
          <a:p>
            <a:r>
              <a:rPr lang="en-US" dirty="0" smtClean="0"/>
              <a:t>Meaning you are unlawful for me like my mother </a:t>
            </a:r>
          </a:p>
          <a:p>
            <a:r>
              <a:rPr lang="en-US" dirty="0" smtClean="0"/>
              <a:t>I cannot have relations with you </a:t>
            </a:r>
          </a:p>
          <a:p>
            <a:r>
              <a:rPr lang="en-US" dirty="0" smtClean="0"/>
              <a:t>In the time of Ignorance, saying such a things = divorce forever </a:t>
            </a:r>
          </a:p>
          <a:p>
            <a:r>
              <a:rPr lang="en-US" dirty="0" smtClean="0"/>
              <a:t>She went to the Prophet Muhammad (May Allah’s peace and blessings be upon him) for advise but he said he has not received any order from Allah on this matter </a:t>
            </a:r>
          </a:p>
          <a:p>
            <a:r>
              <a:rPr lang="en-US" dirty="0" smtClean="0"/>
              <a:t>She pleaded to Allah – Oh Allah! I direct my complaint to you </a:t>
            </a:r>
          </a:p>
          <a:p>
            <a:r>
              <a:rPr lang="en-US" dirty="0" smtClean="0"/>
              <a:t>Allah heard her complaint and reveled the rule of </a:t>
            </a:r>
            <a:r>
              <a:rPr lang="en-US" dirty="0" err="1" smtClean="0"/>
              <a:t>Shariah</a:t>
            </a:r>
            <a:r>
              <a:rPr lang="en-US" dirty="0" smtClean="0"/>
              <a:t> to help her </a:t>
            </a:r>
          </a:p>
          <a:p>
            <a:r>
              <a:rPr lang="en-US" dirty="0" smtClean="0"/>
              <a:t>This rule has been engraved in the Quran for all to follow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Khaulah</a:t>
            </a:r>
            <a:r>
              <a:rPr lang="en-GB" dirty="0" smtClean="0"/>
              <a:t> (</a:t>
            </a:r>
            <a:r>
              <a:rPr lang="en-GB" dirty="0" err="1" smtClean="0"/>
              <a:t>ra</a:t>
            </a:r>
            <a:r>
              <a:rPr lang="en-GB" dirty="0" smtClean="0"/>
              <a:t>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For her the verses of Quran were revealed </a:t>
            </a:r>
          </a:p>
          <a:p>
            <a:r>
              <a:rPr lang="en-GB" dirty="0" smtClean="0"/>
              <a:t>For her this evil practise was abolished </a:t>
            </a:r>
          </a:p>
          <a:p>
            <a:r>
              <a:rPr lang="en-GB" dirty="0" smtClean="0"/>
              <a:t>Umar (</a:t>
            </a:r>
            <a:r>
              <a:rPr lang="en-GB" dirty="0" err="1" smtClean="0"/>
              <a:t>ra</a:t>
            </a:r>
            <a:r>
              <a:rPr lang="en-GB" dirty="0" smtClean="0"/>
              <a:t>) was once travelling with companions when he came across a women who stopped him. He stopped and listened to her. He did not move until she completed what she wanted to say. Some companions said: You have held back a large group of people just for an old lady</a:t>
            </a:r>
          </a:p>
          <a:p>
            <a:r>
              <a:rPr lang="en-GB" dirty="0" smtClean="0"/>
              <a:t> Umar (</a:t>
            </a:r>
            <a:r>
              <a:rPr lang="en-GB" dirty="0" err="1" smtClean="0"/>
              <a:t>ra</a:t>
            </a:r>
            <a:r>
              <a:rPr lang="en-GB" dirty="0" smtClean="0"/>
              <a:t>) said: Do you know who this lady is? She is </a:t>
            </a:r>
            <a:r>
              <a:rPr lang="en-GB" dirty="0" err="1" smtClean="0"/>
              <a:t>Khaulah</a:t>
            </a:r>
            <a:r>
              <a:rPr lang="en-GB" dirty="0" smtClean="0"/>
              <a:t> (</a:t>
            </a:r>
            <a:r>
              <a:rPr lang="en-GB" dirty="0" err="1" smtClean="0"/>
              <a:t>ra</a:t>
            </a:r>
            <a:r>
              <a:rPr lang="en-GB" dirty="0" smtClean="0"/>
              <a:t>), they lady whose complaint was heard in the 7</a:t>
            </a:r>
            <a:r>
              <a:rPr lang="en-GB" baseline="30000" dirty="0" smtClean="0"/>
              <a:t>th</a:t>
            </a:r>
            <a:r>
              <a:rPr lang="en-GB" dirty="0" smtClean="0"/>
              <a:t> heavens. How can I not listen to her? </a:t>
            </a:r>
          </a:p>
          <a:p>
            <a:r>
              <a:rPr lang="en-GB" dirty="0" smtClean="0"/>
              <a:t>He said if she did not take leave according to her own accord, I would have stood with her here till nigh fall (ibn </a:t>
            </a:r>
            <a:r>
              <a:rPr lang="en-GB" dirty="0" err="1" smtClean="0"/>
              <a:t>kathir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7618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Mujadalah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To </a:t>
            </a:r>
            <a:r>
              <a:rPr lang="en-GB" dirty="0" err="1" smtClean="0"/>
              <a:t>pleade</a:t>
            </a:r>
            <a:r>
              <a:rPr lang="en-GB" dirty="0" smtClean="0"/>
              <a:t>, to argue, to dispute consistently 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761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Expiation for </a:t>
            </a:r>
            <a:r>
              <a:rPr lang="en-US" dirty="0" err="1" smtClean="0"/>
              <a:t>Zihaar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82845985"/>
              </p:ext>
            </p:extLst>
          </p:nvPr>
        </p:nvGraphicFramePr>
        <p:xfrm>
          <a:off x="1117600" y="1701800"/>
          <a:ext cx="10377412" cy="4319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Once the verses were revealed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8" y="1701800"/>
            <a:ext cx="9513607" cy="447040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The</a:t>
            </a:r>
            <a:r>
              <a:rPr lang="en-US" dirty="0"/>
              <a:t> Prophet Muhammad (May Allah’s peace and blessings be upon him) </a:t>
            </a:r>
            <a:r>
              <a:rPr lang="en-GB" dirty="0" smtClean="0"/>
              <a:t>called </a:t>
            </a:r>
            <a:r>
              <a:rPr lang="en-GB" dirty="0" err="1" smtClean="0"/>
              <a:t>Khaulah</a:t>
            </a:r>
            <a:r>
              <a:rPr lang="en-GB" dirty="0" smtClean="0"/>
              <a:t> (</a:t>
            </a:r>
            <a:r>
              <a:rPr lang="en-GB" dirty="0" err="1" smtClean="0"/>
              <a:t>ra</a:t>
            </a:r>
            <a:r>
              <a:rPr lang="en-GB" dirty="0" smtClean="0"/>
              <a:t>) husband </a:t>
            </a:r>
          </a:p>
          <a:p>
            <a:r>
              <a:rPr lang="en-GB" dirty="0" smtClean="0"/>
              <a:t>He was a weak sighted old man </a:t>
            </a:r>
          </a:p>
          <a:p>
            <a:r>
              <a:rPr lang="en-GB" dirty="0" smtClean="0"/>
              <a:t>The</a:t>
            </a:r>
            <a:r>
              <a:rPr lang="en-US" dirty="0"/>
              <a:t> Prophet Muhammad (May Allah’s peace and blessings be upon him) </a:t>
            </a:r>
            <a:r>
              <a:rPr lang="en-GB" dirty="0" smtClean="0"/>
              <a:t>recited the verses to him </a:t>
            </a:r>
          </a:p>
          <a:p>
            <a:r>
              <a:rPr lang="en-GB" dirty="0" smtClean="0"/>
              <a:t>He was told to free a slave, he said he does not have the means to do that </a:t>
            </a:r>
          </a:p>
          <a:p>
            <a:r>
              <a:rPr lang="en-GB" dirty="0" smtClean="0"/>
              <a:t>He was told to fast for 2 months , he said if he does not eat 2/3 meals a day he looses his sight </a:t>
            </a:r>
          </a:p>
          <a:p>
            <a:r>
              <a:rPr lang="en-GB" dirty="0" smtClean="0"/>
              <a:t>He was told to feed 60 people, he said he does not have the ability to do that unless you help me </a:t>
            </a:r>
          </a:p>
          <a:p>
            <a:r>
              <a:rPr lang="en-GB" dirty="0" smtClean="0"/>
              <a:t>The Prophet and some other companions gave him food, enough to feed 60 people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919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7 - Cause of revelation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10157354" cy="4470400"/>
          </a:xfrm>
        </p:spPr>
        <p:txBody>
          <a:bodyPr/>
          <a:lstStyle/>
          <a:p>
            <a:r>
              <a:rPr lang="en-GB" dirty="0" smtClean="0"/>
              <a:t>Peace agreement between the Jews and the </a:t>
            </a:r>
            <a:r>
              <a:rPr lang="en-GB" dirty="0" err="1" smtClean="0"/>
              <a:t>muslims</a:t>
            </a:r>
            <a:r>
              <a:rPr lang="en-GB" dirty="0" smtClean="0"/>
              <a:t> </a:t>
            </a:r>
          </a:p>
          <a:p>
            <a:r>
              <a:rPr lang="en-GB" dirty="0" smtClean="0"/>
              <a:t>When a companion would pass a group of Jews, they would start speaking in secret, prompting one to believe that they were plotting to harm or hurt him</a:t>
            </a:r>
          </a:p>
          <a:p>
            <a:r>
              <a:rPr lang="en-GB" dirty="0" smtClean="0"/>
              <a:t>The </a:t>
            </a:r>
            <a:r>
              <a:rPr lang="en-US" dirty="0"/>
              <a:t>Prophet Muhammad (May Allah’s peace and blessings be upon him) </a:t>
            </a:r>
            <a:r>
              <a:rPr lang="en-US" dirty="0" smtClean="0"/>
              <a:t>advised them to give up their secret plots and conspiracies but they  did not heed</a:t>
            </a:r>
          </a:p>
          <a:p>
            <a:r>
              <a:rPr lang="en-US" dirty="0" smtClean="0"/>
              <a:t>This verse was revealed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564" y="4653136"/>
            <a:ext cx="2085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8 – Cause of revelation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8" y="1701800"/>
            <a:ext cx="10521719" cy="4470400"/>
          </a:xfrm>
        </p:spPr>
        <p:txBody>
          <a:bodyPr/>
          <a:lstStyle/>
          <a:p>
            <a:r>
              <a:rPr lang="en-GB" dirty="0" smtClean="0"/>
              <a:t>When the Jews came to see </a:t>
            </a:r>
            <a:r>
              <a:rPr lang="en-GB" dirty="0"/>
              <a:t>The </a:t>
            </a:r>
            <a:r>
              <a:rPr lang="en-US" dirty="0"/>
              <a:t>Prophet Muhammad (May Allah’s peace and blessings be upon him</a:t>
            </a:r>
            <a:r>
              <a:rPr lang="en-US" dirty="0" smtClean="0"/>
              <a:t>) they would invoke curses on him by twisting their greetings</a:t>
            </a:r>
          </a:p>
          <a:p>
            <a:r>
              <a:rPr lang="en-US" dirty="0" err="1" smtClean="0"/>
              <a:t>Assamu</a:t>
            </a:r>
            <a:r>
              <a:rPr lang="en-US" dirty="0" smtClean="0"/>
              <a:t> </a:t>
            </a:r>
            <a:r>
              <a:rPr lang="en-US" dirty="0" err="1" smtClean="0"/>
              <a:t>Alykum</a:t>
            </a:r>
            <a:r>
              <a:rPr lang="en-US" dirty="0" smtClean="0"/>
              <a:t> – May death be upon you</a:t>
            </a:r>
          </a:p>
          <a:p>
            <a:r>
              <a:rPr lang="en-US" dirty="0" smtClean="0"/>
              <a:t>This verse was the revealed 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AutoShape 2" descr="Image result for whispering secr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assalamualaiku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6" descr="Image result for assalamualaiku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404" y="3533831"/>
            <a:ext cx="4347567" cy="289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6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050" y="-180481"/>
            <a:ext cx="10157354" cy="1397000"/>
          </a:xfrm>
        </p:spPr>
        <p:txBody>
          <a:bodyPr/>
          <a:lstStyle/>
          <a:p>
            <a:r>
              <a:rPr lang="en-GB" dirty="0" smtClean="0"/>
              <a:t>On one occasion -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9757" y="1401935"/>
            <a:ext cx="11737304" cy="4470400"/>
          </a:xfrm>
        </p:spPr>
        <p:txBody>
          <a:bodyPr>
            <a:normAutofit fontScale="92500"/>
          </a:bodyPr>
          <a:lstStyle/>
          <a:p>
            <a:r>
              <a:rPr lang="en-GB" dirty="0" err="1" smtClean="0"/>
              <a:t>Hadrut</a:t>
            </a:r>
            <a:r>
              <a:rPr lang="en-GB" dirty="0" smtClean="0"/>
              <a:t> Aisha(</a:t>
            </a:r>
            <a:r>
              <a:rPr lang="en-GB" dirty="0" err="1" smtClean="0"/>
              <a:t>ra</a:t>
            </a:r>
            <a:r>
              <a:rPr lang="en-GB" dirty="0" smtClean="0"/>
              <a:t>) heard them say this and she said: “death to you, and the curse of Allah be upon you, and his wrath!”</a:t>
            </a:r>
          </a:p>
          <a:p>
            <a:r>
              <a:rPr lang="en-GB" dirty="0"/>
              <a:t>The </a:t>
            </a:r>
            <a:r>
              <a:rPr lang="en-US" dirty="0"/>
              <a:t>Prophet Muhammad (May Allah’s peace and blessings be upon </a:t>
            </a:r>
            <a:r>
              <a:rPr lang="en-US" dirty="0" smtClean="0"/>
              <a:t>him heard this and said: “Oh Aisha! Allah does not like rudeness and foul speech”</a:t>
            </a:r>
          </a:p>
          <a:p>
            <a:r>
              <a:rPr lang="en-US" dirty="0" smtClean="0"/>
              <a:t>She said ‘did you not hear what they said’</a:t>
            </a:r>
          </a:p>
          <a:p>
            <a:r>
              <a:rPr lang="en-GB" dirty="0"/>
              <a:t>The </a:t>
            </a:r>
            <a:r>
              <a:rPr lang="en-US" dirty="0"/>
              <a:t>Prophet Muhammad (May Allah’s peace and blessings be upon </a:t>
            </a:r>
            <a:r>
              <a:rPr lang="en-US" dirty="0" smtClean="0"/>
              <a:t>him said: “did you not hear my answering them back by saying </a:t>
            </a:r>
            <a:r>
              <a:rPr lang="en-US" dirty="0" err="1" smtClean="0"/>
              <a:t>wa</a:t>
            </a:r>
            <a:r>
              <a:rPr lang="en-US" dirty="0" smtClean="0"/>
              <a:t> </a:t>
            </a:r>
            <a:r>
              <a:rPr lang="en-US" dirty="0" err="1" smtClean="0"/>
              <a:t>alykum</a:t>
            </a:r>
            <a:r>
              <a:rPr lang="en-US" dirty="0" smtClean="0"/>
              <a:t> ‘same to you’”</a:t>
            </a:r>
          </a:p>
          <a:p>
            <a:r>
              <a:rPr lang="en-US" dirty="0" smtClean="0"/>
              <a:t>Even when someone is rude to you, you should adopt the noble and soft way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6740" y="5013176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8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11 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117308" y="1701800"/>
            <a:ext cx="9009551" cy="44704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The </a:t>
            </a:r>
            <a:r>
              <a:rPr lang="en-US" dirty="0"/>
              <a:t>Prophet Muhammad (May Allah’s peace and blessings be upon him</a:t>
            </a:r>
            <a:r>
              <a:rPr lang="en-US" dirty="0" smtClean="0"/>
              <a:t>) was sitting in the mosque with a large gathering of people </a:t>
            </a:r>
          </a:p>
          <a:p>
            <a:r>
              <a:rPr lang="en-US" dirty="0" smtClean="0"/>
              <a:t>Some of the companions who participated in the battle of </a:t>
            </a:r>
            <a:r>
              <a:rPr lang="en-US" dirty="0" err="1" smtClean="0"/>
              <a:t>Badr</a:t>
            </a:r>
            <a:r>
              <a:rPr lang="en-US" dirty="0" smtClean="0"/>
              <a:t> arrived  a bit late</a:t>
            </a:r>
          </a:p>
          <a:p>
            <a:r>
              <a:rPr lang="en-US" dirty="0" smtClean="0"/>
              <a:t>No one moved up to give them space and they could not find any space </a:t>
            </a:r>
          </a:p>
          <a:p>
            <a:r>
              <a:rPr lang="en-US" dirty="0" smtClean="0"/>
              <a:t>The </a:t>
            </a:r>
            <a:r>
              <a:rPr lang="en-GB" dirty="0"/>
              <a:t>The </a:t>
            </a:r>
            <a:r>
              <a:rPr lang="en-US" dirty="0"/>
              <a:t>Prophet Muhammad (May Allah’s peace and blessings be upon him) </a:t>
            </a:r>
            <a:r>
              <a:rPr lang="en-US" dirty="0" smtClean="0"/>
              <a:t> asked some people to stand up and leave </a:t>
            </a:r>
          </a:p>
          <a:p>
            <a:r>
              <a:rPr lang="en-US" dirty="0" smtClean="0"/>
              <a:t>The hypocrites found this objectionable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38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68580969"/>
              </p:ext>
            </p:extLst>
          </p:nvPr>
        </p:nvGraphicFramePr>
        <p:xfrm>
          <a:off x="1413892" y="476672"/>
          <a:ext cx="9793088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324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12 – cause of revelation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9756" y="1473200"/>
            <a:ext cx="8928992" cy="4470400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Some wealthy people used to come to </a:t>
            </a:r>
            <a:r>
              <a:rPr lang="en-GB" dirty="0"/>
              <a:t>The </a:t>
            </a:r>
            <a:r>
              <a:rPr lang="en-US" dirty="0"/>
              <a:t>Prophet Muhammad (May Allah’s peace and blessings be upon him) </a:t>
            </a:r>
            <a:r>
              <a:rPr lang="en-US" dirty="0" smtClean="0"/>
              <a:t>and consult with him in private for a long time </a:t>
            </a:r>
          </a:p>
          <a:p>
            <a:r>
              <a:rPr lang="en-US" dirty="0" smtClean="0"/>
              <a:t>This would in </a:t>
            </a:r>
            <a:r>
              <a:rPr lang="en-US" dirty="0" smtClean="0"/>
              <a:t>convince </a:t>
            </a:r>
            <a:r>
              <a:rPr lang="en-US" dirty="0" smtClean="0"/>
              <a:t>him and the poor people would not get time to consult him </a:t>
            </a:r>
          </a:p>
          <a:p>
            <a:r>
              <a:rPr lang="en-US" dirty="0" smtClean="0"/>
              <a:t>This verse was revealed</a:t>
            </a:r>
          </a:p>
          <a:p>
            <a:r>
              <a:rPr lang="en-US" dirty="0" smtClean="0"/>
              <a:t>They were asked to give some charity before the consultation </a:t>
            </a:r>
          </a:p>
          <a:p>
            <a:r>
              <a:rPr lang="en-US" dirty="0" smtClean="0"/>
              <a:t>This stopped time wasters from taking up the time of </a:t>
            </a:r>
            <a:r>
              <a:rPr lang="en-GB" dirty="0"/>
              <a:t>The </a:t>
            </a:r>
            <a:r>
              <a:rPr lang="en-US" dirty="0"/>
              <a:t>Prophet Muhammad (May Allah’s peace and blessings be upon him)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0947" y="1412776"/>
            <a:ext cx="3064166" cy="18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6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13 – Cause of revelation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8" y="1701800"/>
            <a:ext cx="10665735" cy="44704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Due to the revelation of verse 12, people even stopped necessary consultation with the </a:t>
            </a:r>
            <a:r>
              <a:rPr lang="en-US" dirty="0" smtClean="0"/>
              <a:t>Prophet </a:t>
            </a:r>
            <a:r>
              <a:rPr lang="en-US" dirty="0"/>
              <a:t>Muhammad (May Allah’s peace and blessings be upon </a:t>
            </a:r>
            <a:r>
              <a:rPr lang="en-US" dirty="0" smtClean="0"/>
              <a:t>him)</a:t>
            </a:r>
          </a:p>
          <a:p>
            <a:r>
              <a:rPr lang="en-US" dirty="0" smtClean="0"/>
              <a:t>So V13 was revealed </a:t>
            </a:r>
          </a:p>
          <a:p>
            <a:r>
              <a:rPr lang="en-US" dirty="0" smtClean="0"/>
              <a:t>Clarifies that if you don’t have anything to give it is ok, you can still consult </a:t>
            </a:r>
            <a:r>
              <a:rPr lang="en-GB" dirty="0"/>
              <a:t>The </a:t>
            </a:r>
            <a:r>
              <a:rPr lang="en-US" dirty="0"/>
              <a:t>Prophet Muhammad (May Allah’s peace and blessings be upon </a:t>
            </a:r>
            <a:r>
              <a:rPr lang="en-US" dirty="0" smtClean="0"/>
              <a:t>him) if you need to </a:t>
            </a:r>
          </a:p>
          <a:p>
            <a:r>
              <a:rPr lang="en-US" dirty="0" smtClean="0"/>
              <a:t>The coming of Verse 13 abrogates Verse 12 </a:t>
            </a:r>
          </a:p>
          <a:p>
            <a:r>
              <a:rPr lang="en-US" dirty="0" smtClean="0"/>
              <a:t>Only Ali(</a:t>
            </a:r>
            <a:r>
              <a:rPr lang="en-US" dirty="0" err="1" smtClean="0"/>
              <a:t>ra</a:t>
            </a:r>
            <a:r>
              <a:rPr lang="en-US" dirty="0" smtClean="0"/>
              <a:t>) acted upon Verse 12, no one else was able to do so due to the financial constraints. Ali (</a:t>
            </a:r>
            <a:r>
              <a:rPr lang="en-US" dirty="0" err="1" smtClean="0"/>
              <a:t>ra</a:t>
            </a:r>
            <a:r>
              <a:rPr lang="en-US" dirty="0" smtClean="0"/>
              <a:t>) gave 1 dinar to meet privately with the prophet. </a:t>
            </a:r>
            <a:endParaRPr lang="en-GB" dirty="0"/>
          </a:p>
        </p:txBody>
      </p:sp>
      <p:sp>
        <p:nvSpPr>
          <p:cNvPr id="5" name="AutoShape 2" descr="Image result for dinaars"/>
          <p:cNvSpPr>
            <a:spLocks noChangeAspect="1" noChangeArrowheads="1"/>
          </p:cNvSpPr>
          <p:nvPr/>
        </p:nvSpPr>
        <p:spPr bwMode="auto">
          <a:xfrm>
            <a:off x="155575" y="-144463"/>
            <a:ext cx="653174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78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14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8" y="1701800"/>
            <a:ext cx="10881759" cy="4470400"/>
          </a:xfrm>
        </p:spPr>
        <p:txBody>
          <a:bodyPr/>
          <a:lstStyle/>
          <a:p>
            <a:r>
              <a:rPr lang="en-GB" dirty="0" smtClean="0"/>
              <a:t>The hypocrites formed secret alliances with the Jews</a:t>
            </a:r>
          </a:p>
          <a:p>
            <a:r>
              <a:rPr lang="en-GB" dirty="0" smtClean="0"/>
              <a:t>Not permissible to have </a:t>
            </a:r>
            <a:r>
              <a:rPr lang="en-GB" dirty="0" err="1" smtClean="0"/>
              <a:t>Muwalah</a:t>
            </a:r>
            <a:r>
              <a:rPr lang="en-GB" dirty="0"/>
              <a:t> </a:t>
            </a:r>
            <a:r>
              <a:rPr lang="en-GB" dirty="0" smtClean="0"/>
              <a:t>- intimate friendship with a non believer </a:t>
            </a:r>
          </a:p>
          <a:p>
            <a:r>
              <a:rPr lang="en-GB" dirty="0" smtClean="0"/>
              <a:t>Different core values </a:t>
            </a:r>
          </a:p>
          <a:p>
            <a:r>
              <a:rPr lang="en-GB" dirty="0" smtClean="0"/>
              <a:t>You can have </a:t>
            </a:r>
            <a:r>
              <a:rPr lang="en-GB" dirty="0" err="1" smtClean="0"/>
              <a:t>Muwasah</a:t>
            </a:r>
            <a:r>
              <a:rPr lang="en-GB" dirty="0" smtClean="0"/>
              <a:t> – relationship based on Sympathy, kindness and concern </a:t>
            </a:r>
          </a:p>
          <a:p>
            <a:r>
              <a:rPr lang="en-GB" dirty="0" smtClean="0"/>
              <a:t>But it should not effect your religion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3269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14 – They swear false oaths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8" y="1701800"/>
            <a:ext cx="10881760" cy="44704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Reason for revelation</a:t>
            </a:r>
          </a:p>
          <a:p>
            <a:r>
              <a:rPr lang="en-US" dirty="0"/>
              <a:t>Prophet Muhammad (May Allah’s peace and blessings be upon him)</a:t>
            </a:r>
          </a:p>
          <a:p>
            <a:pPr marL="0" indent="0">
              <a:buNone/>
            </a:pPr>
            <a:r>
              <a:rPr lang="en-GB" dirty="0" smtClean="0"/>
              <a:t>Was sitting with his companions and said to them: “soon a person will come to you, whose heart will be the heart of a tyrant, and who sees through </a:t>
            </a:r>
            <a:r>
              <a:rPr lang="en-GB" dirty="0" err="1" smtClean="0"/>
              <a:t>shatyaans</a:t>
            </a:r>
            <a:r>
              <a:rPr lang="en-GB" dirty="0" smtClean="0"/>
              <a:t> eyes.”</a:t>
            </a:r>
          </a:p>
          <a:p>
            <a:pPr marL="0" indent="0">
              <a:buNone/>
            </a:pPr>
            <a:r>
              <a:rPr lang="en-GB" dirty="0" smtClean="0"/>
              <a:t>Soon </a:t>
            </a:r>
            <a:r>
              <a:rPr lang="en-GB" dirty="0"/>
              <a:t>Abdullah ibn Natal </a:t>
            </a:r>
            <a:r>
              <a:rPr lang="en-GB" dirty="0" smtClean="0"/>
              <a:t>(hypocrite) entered </a:t>
            </a:r>
          </a:p>
          <a:p>
            <a:pPr marL="0" indent="0">
              <a:buNone/>
            </a:pPr>
            <a:r>
              <a:rPr lang="en-US" dirty="0"/>
              <a:t>Prophet Muhammad (May Allah’s peace and blessings be upon </a:t>
            </a:r>
            <a:r>
              <a:rPr lang="en-US" dirty="0" smtClean="0"/>
              <a:t>him asked him why do you and your comrades use obscene words against me </a:t>
            </a:r>
          </a:p>
          <a:p>
            <a:pPr marL="0" indent="0">
              <a:buNone/>
            </a:pPr>
            <a:r>
              <a:rPr lang="en-US" dirty="0" smtClean="0"/>
              <a:t>He swore that he did not do that. The he called his comrades and they all took a false oath that they did not do that. </a:t>
            </a:r>
            <a:endParaRPr lang="en-GB" dirty="0" smtClean="0"/>
          </a:p>
        </p:txBody>
      </p:sp>
      <p:sp>
        <p:nvSpPr>
          <p:cNvPr id="5" name="AutoShape 2" descr="Image result for good against b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93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22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8" y="1701800"/>
            <a:ext cx="9153567" cy="4470400"/>
          </a:xfrm>
        </p:spPr>
        <p:txBody>
          <a:bodyPr/>
          <a:lstStyle/>
          <a:p>
            <a:r>
              <a:rPr lang="en-GB" dirty="0" smtClean="0"/>
              <a:t>The bond of faith is much greater than any other bond</a:t>
            </a:r>
          </a:p>
          <a:p>
            <a:r>
              <a:rPr lang="en-GB" dirty="0" smtClean="0"/>
              <a:t>Even above the bond of parents, siblings and spouses </a:t>
            </a:r>
          </a:p>
          <a:p>
            <a:r>
              <a:rPr lang="en-GB" dirty="0" smtClean="0"/>
              <a:t>Many examples of </a:t>
            </a:r>
            <a:r>
              <a:rPr lang="en-GB" smtClean="0"/>
              <a:t>the </a:t>
            </a:r>
            <a:r>
              <a:rPr lang="en-GB" smtClean="0"/>
              <a:t>companions </a:t>
            </a:r>
            <a:endParaRPr lang="en-GB" dirty="0" smtClean="0"/>
          </a:p>
          <a:p>
            <a:r>
              <a:rPr lang="en-GB" dirty="0" smtClean="0"/>
              <a:t>When their own fathers and brothers have attacked Islam, they stood with Islam and went to war with their blood relatives. Even killed them. </a:t>
            </a:r>
          </a:p>
          <a:p>
            <a:r>
              <a:rPr lang="en-GB" dirty="0" err="1" smtClean="0"/>
              <a:t>eg</a:t>
            </a:r>
            <a:r>
              <a:rPr lang="en-GB" dirty="0" smtClean="0"/>
              <a:t>. Abu </a:t>
            </a:r>
            <a:r>
              <a:rPr lang="en-GB" dirty="0" err="1" smtClean="0"/>
              <a:t>Ubaidah</a:t>
            </a:r>
            <a:r>
              <a:rPr lang="en-GB" dirty="0" smtClean="0"/>
              <a:t> fought his father in the battle of </a:t>
            </a:r>
            <a:r>
              <a:rPr lang="en-GB" dirty="0" err="1" smtClean="0"/>
              <a:t>Uhud</a:t>
            </a:r>
            <a:r>
              <a:rPr lang="en-GB" dirty="0" smtClean="0"/>
              <a:t>, he tried to avoid him, but when faced with him, he killed him.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772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F769AD3B-90E4-4F81-9CF2-8BD9F607FEC3}" vid="{18F656D2-BE2F-4155-8430-D393897A45F9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01D382-32B0-43EE-932C-28906AF37617}">
  <ds:schemaRefs>
    <ds:schemaRef ds:uri="http://purl.org/dc/terms/"/>
    <ds:schemaRef ds:uri="http://schemas.microsoft.com/office/2006/documentManagement/types"/>
    <ds:schemaRef ds:uri="http://purl.org/dc/elements/1.1/"/>
    <ds:schemaRef ds:uri="4873beb7-5857-4685-be1f-d57550cc96cc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80</TotalTime>
  <Words>1272</Words>
  <Application>Microsoft Office PowerPoint</Application>
  <PresentationFormat>Custom</PresentationFormat>
  <Paragraphs>91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Century Gothic</vt:lpstr>
      <vt:lpstr>Books 16x9</vt:lpstr>
      <vt:lpstr>Surah Mujadalah </vt:lpstr>
      <vt:lpstr>Cause of revelation </vt:lpstr>
      <vt:lpstr>Khaulah (ra) </vt:lpstr>
      <vt:lpstr>Mujadalah </vt:lpstr>
      <vt:lpstr>Expiation for Zihaar </vt:lpstr>
      <vt:lpstr>Once the verses were revealed </vt:lpstr>
      <vt:lpstr>Verse 7 - Cause of revelation</vt:lpstr>
      <vt:lpstr>Verse 8 – Cause of revelation </vt:lpstr>
      <vt:lpstr>On one occasion - </vt:lpstr>
      <vt:lpstr>Verse 11 </vt:lpstr>
      <vt:lpstr>PowerPoint Presentation</vt:lpstr>
      <vt:lpstr>Verse 12 – cause of revelation</vt:lpstr>
      <vt:lpstr>Verse 13 – Cause of revelation </vt:lpstr>
      <vt:lpstr>Verse 14 </vt:lpstr>
      <vt:lpstr>Verse 14 – They swear false oaths</vt:lpstr>
      <vt:lpstr>Verse 22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Surah Mujadalah</dc:title>
  <dc:creator>Sumiyya IQBAL</dc:creator>
  <cp:lastModifiedBy>Sumiyya IQBAL</cp:lastModifiedBy>
  <cp:revision>11</cp:revision>
  <dcterms:created xsi:type="dcterms:W3CDTF">2017-11-20T23:04:01Z</dcterms:created>
  <dcterms:modified xsi:type="dcterms:W3CDTF">2019-10-12T11:26:50Z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