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0" d="100"/>
          <a:sy n="70" d="100"/>
        </p:scale>
        <p:origin x="4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5B4370-893F-4EC3-8CB8-AA03372EFB83}" type="datetimeFigureOut">
              <a:rPr lang="en-GB" smtClean="0"/>
              <a:t>12/10/2019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46E484-64DC-458D-A359-3FBDC713B9B4}"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0020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5B4370-893F-4EC3-8CB8-AA03372EFB83}" type="datetimeFigureOut">
              <a:rPr lang="en-GB" smtClean="0"/>
              <a:t>12/10/2019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46E484-64DC-458D-A359-3FBDC713B9B4}" type="slidenum">
              <a:rPr lang="en-GB" smtClean="0"/>
              <a:t>‹#›</a:t>
            </a:fld>
            <a:endParaRPr lang="en-GB"/>
          </a:p>
        </p:txBody>
      </p:sp>
    </p:spTree>
    <p:extLst>
      <p:ext uri="{BB962C8B-B14F-4D97-AF65-F5344CB8AC3E}">
        <p14:creationId xmlns:p14="http://schemas.microsoft.com/office/powerpoint/2010/main" val="232908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B4370-893F-4EC3-8CB8-AA03372EFB83}" type="datetimeFigureOut">
              <a:rPr lang="en-GB" smtClean="0"/>
              <a:t>12/10/2019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46E484-64DC-458D-A359-3FBDC713B9B4}"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0828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65B4370-893F-4EC3-8CB8-AA03372EFB83}" type="datetimeFigureOut">
              <a:rPr lang="en-GB" smtClean="0"/>
              <a:t>12/10/2019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A46E484-64DC-458D-A359-3FBDC713B9B4}" type="slidenum">
              <a:rPr lang="en-GB" smtClean="0"/>
              <a:t>‹#›</a:t>
            </a:fld>
            <a:endParaRPr lang="en-GB"/>
          </a:p>
        </p:txBody>
      </p:sp>
    </p:spTree>
    <p:extLst>
      <p:ext uri="{BB962C8B-B14F-4D97-AF65-F5344CB8AC3E}">
        <p14:creationId xmlns:p14="http://schemas.microsoft.com/office/powerpoint/2010/main" val="1264687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5B4370-893F-4EC3-8CB8-AA03372EFB83}" type="datetimeFigureOut">
              <a:rPr lang="en-GB" smtClean="0"/>
              <a:t>12/10/2019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A46E484-64DC-458D-A359-3FBDC713B9B4}" type="slidenum">
              <a:rPr lang="en-GB" smtClean="0"/>
              <a:t>‹#›</a:t>
            </a:fld>
            <a:endParaRPr lang="en-GB"/>
          </a:p>
        </p:txBody>
      </p:sp>
    </p:spTree>
    <p:extLst>
      <p:ext uri="{BB962C8B-B14F-4D97-AF65-F5344CB8AC3E}">
        <p14:creationId xmlns:p14="http://schemas.microsoft.com/office/powerpoint/2010/main" val="3311356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5B4370-893F-4EC3-8CB8-AA03372EFB83}" type="datetimeFigureOut">
              <a:rPr lang="en-GB" smtClean="0"/>
              <a:t>12/10/2019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A46E484-64DC-458D-A359-3FBDC713B9B4}" type="slidenum">
              <a:rPr lang="en-GB" smtClean="0"/>
              <a:t>‹#›</a:t>
            </a:fld>
            <a:endParaRPr lang="en-GB"/>
          </a:p>
        </p:txBody>
      </p:sp>
    </p:spTree>
    <p:extLst>
      <p:ext uri="{BB962C8B-B14F-4D97-AF65-F5344CB8AC3E}">
        <p14:creationId xmlns:p14="http://schemas.microsoft.com/office/powerpoint/2010/main" val="3427032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65B4370-893F-4EC3-8CB8-AA03372EFB83}" type="datetimeFigureOut">
              <a:rPr lang="en-GB" smtClean="0"/>
              <a:t>12/10/2019</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1A46E484-64DC-458D-A359-3FBDC713B9B4}" type="slidenum">
              <a:rPr lang="en-GB" smtClean="0"/>
              <a:t>‹#›</a:t>
            </a:fld>
            <a:endParaRPr lang="en-GB"/>
          </a:p>
        </p:txBody>
      </p:sp>
    </p:spTree>
    <p:extLst>
      <p:ext uri="{BB962C8B-B14F-4D97-AF65-F5344CB8AC3E}">
        <p14:creationId xmlns:p14="http://schemas.microsoft.com/office/powerpoint/2010/main" val="3789866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65B4370-893F-4EC3-8CB8-AA03372EFB83}" type="datetimeFigureOut">
              <a:rPr lang="en-GB" smtClean="0"/>
              <a:t>12/10/2019</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A46E484-64DC-458D-A359-3FBDC713B9B4}" type="slidenum">
              <a:rPr lang="en-GB" smtClean="0"/>
              <a:t>‹#›</a:t>
            </a:fld>
            <a:endParaRPr lang="en-GB"/>
          </a:p>
        </p:txBody>
      </p:sp>
    </p:spTree>
    <p:extLst>
      <p:ext uri="{BB962C8B-B14F-4D97-AF65-F5344CB8AC3E}">
        <p14:creationId xmlns:p14="http://schemas.microsoft.com/office/powerpoint/2010/main" val="37433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65B4370-893F-4EC3-8CB8-AA03372EFB83}" type="datetimeFigureOut">
              <a:rPr lang="en-GB" smtClean="0"/>
              <a:t>12/10/2019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A46E484-64DC-458D-A359-3FBDC713B9B4}" type="slidenum">
              <a:rPr lang="en-GB" smtClean="0"/>
              <a:t>‹#›</a:t>
            </a:fld>
            <a:endParaRPr lang="en-GB"/>
          </a:p>
        </p:txBody>
      </p:sp>
    </p:spTree>
    <p:extLst>
      <p:ext uri="{BB962C8B-B14F-4D97-AF65-F5344CB8AC3E}">
        <p14:creationId xmlns:p14="http://schemas.microsoft.com/office/powerpoint/2010/main" val="2179926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5B4370-893F-4EC3-8CB8-AA03372EFB83}" type="datetimeFigureOut">
              <a:rPr lang="en-GB" smtClean="0"/>
              <a:t>12/10/2019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46E484-64DC-458D-A359-3FBDC713B9B4}" type="slidenum">
              <a:rPr lang="en-GB" smtClean="0"/>
              <a:t>‹#›</a:t>
            </a:fld>
            <a:endParaRPr lang="en-GB"/>
          </a:p>
        </p:txBody>
      </p:sp>
    </p:spTree>
    <p:extLst>
      <p:ext uri="{BB962C8B-B14F-4D97-AF65-F5344CB8AC3E}">
        <p14:creationId xmlns:p14="http://schemas.microsoft.com/office/powerpoint/2010/main" val="418542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5B4370-893F-4EC3-8CB8-AA03372EFB83}" type="datetimeFigureOut">
              <a:rPr lang="en-GB" smtClean="0"/>
              <a:t>12/10/2019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46E484-64DC-458D-A359-3FBDC713B9B4}" type="slidenum">
              <a:rPr lang="en-GB" smtClean="0"/>
              <a:t>‹#›</a:t>
            </a:fld>
            <a:endParaRPr lang="en-GB"/>
          </a:p>
        </p:txBody>
      </p:sp>
    </p:spTree>
    <p:extLst>
      <p:ext uri="{BB962C8B-B14F-4D97-AF65-F5344CB8AC3E}">
        <p14:creationId xmlns:p14="http://schemas.microsoft.com/office/powerpoint/2010/main" val="1166626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65B4370-893F-4EC3-8CB8-AA03372EFB83}" type="datetimeFigureOut">
              <a:rPr lang="en-GB" smtClean="0"/>
              <a:t>12/10/2019</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A46E484-64DC-458D-A359-3FBDC713B9B4}"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63294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Surah At- </a:t>
            </a:r>
            <a:r>
              <a:rPr lang="en-GB" dirty="0" err="1" smtClean="0"/>
              <a:t>Taghabun</a:t>
            </a:r>
            <a:endParaRPr lang="en-GB" dirty="0"/>
          </a:p>
        </p:txBody>
      </p:sp>
      <p:sp>
        <p:nvSpPr>
          <p:cNvPr id="3" name="Subtitle 2"/>
          <p:cNvSpPr>
            <a:spLocks noGrp="1"/>
          </p:cNvSpPr>
          <p:nvPr>
            <p:ph type="subTitle" idx="1"/>
          </p:nvPr>
        </p:nvSpPr>
        <p:spPr>
          <a:xfrm>
            <a:off x="1097280" y="4455620"/>
            <a:ext cx="10058400" cy="1143000"/>
          </a:xfrm>
        </p:spPr>
        <p:txBody>
          <a:bodyPr/>
          <a:lstStyle/>
          <a:p>
            <a:r>
              <a:rPr lang="en-GB" dirty="0" smtClean="0"/>
              <a:t>Loss and gain</a:t>
            </a:r>
          </a:p>
          <a:p>
            <a:r>
              <a:rPr lang="en-GB" dirty="0" err="1" smtClean="0"/>
              <a:t>Madani</a:t>
            </a:r>
            <a:r>
              <a:rPr lang="en-GB" dirty="0" smtClean="0"/>
              <a:t> Surah – 18 Verses </a:t>
            </a:r>
            <a:endParaRPr lang="en-GB" dirty="0"/>
          </a:p>
        </p:txBody>
      </p:sp>
    </p:spTree>
    <p:extLst>
      <p:ext uri="{BB962C8B-B14F-4D97-AF65-F5344CB8AC3E}">
        <p14:creationId xmlns:p14="http://schemas.microsoft.com/office/powerpoint/2010/main" val="37712600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7902" y="394977"/>
            <a:ext cx="7304442" cy="1450757"/>
          </a:xfrm>
        </p:spPr>
        <p:txBody>
          <a:bodyPr/>
          <a:lstStyle/>
          <a:p>
            <a:r>
              <a:rPr lang="en-GB" dirty="0" smtClean="0"/>
              <a:t>ALL OF CREATION </a:t>
            </a:r>
            <a:endParaRPr lang="en-GB" dirty="0"/>
          </a:p>
        </p:txBody>
      </p:sp>
      <p:sp>
        <p:nvSpPr>
          <p:cNvPr id="5" name="Content Placeholder 4"/>
          <p:cNvSpPr>
            <a:spLocks noGrp="1"/>
          </p:cNvSpPr>
          <p:nvPr>
            <p:ph idx="1"/>
          </p:nvPr>
        </p:nvSpPr>
        <p:spPr>
          <a:xfrm>
            <a:off x="1398494" y="2067064"/>
            <a:ext cx="3119718" cy="1962473"/>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marL="0" indent="0" algn="ctr">
              <a:buNone/>
            </a:pPr>
            <a:r>
              <a:rPr lang="en-GB" sz="6000" dirty="0" smtClean="0"/>
              <a:t>Believers </a:t>
            </a:r>
            <a:endParaRPr lang="en-GB" sz="6000" dirty="0"/>
          </a:p>
        </p:txBody>
      </p:sp>
      <p:sp>
        <p:nvSpPr>
          <p:cNvPr id="7" name="Content Placeholder 4"/>
          <p:cNvSpPr txBox="1">
            <a:spLocks/>
          </p:cNvSpPr>
          <p:nvPr/>
        </p:nvSpPr>
        <p:spPr>
          <a:xfrm>
            <a:off x="5714103" y="2093160"/>
            <a:ext cx="4591722" cy="18100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algn="ctr"/>
            <a:r>
              <a:rPr lang="en-GB" sz="6000" dirty="0" smtClean="0"/>
              <a:t>Non - believers </a:t>
            </a:r>
            <a:endParaRPr lang="en-GB" sz="6000" dirty="0"/>
          </a:p>
        </p:txBody>
      </p:sp>
      <p:sp>
        <p:nvSpPr>
          <p:cNvPr id="8" name="TextBox 7"/>
          <p:cNvSpPr txBox="1"/>
          <p:nvPr/>
        </p:nvSpPr>
        <p:spPr>
          <a:xfrm>
            <a:off x="3238052" y="4604273"/>
            <a:ext cx="5174428" cy="1569660"/>
          </a:xfrm>
          <a:prstGeom prst="rect">
            <a:avLst/>
          </a:prstGeom>
          <a:noFill/>
        </p:spPr>
        <p:txBody>
          <a:bodyPr wrap="square" rtlCol="0">
            <a:spAutoFit/>
          </a:bodyPr>
          <a:lstStyle/>
          <a:p>
            <a:pPr algn="ctr"/>
            <a:r>
              <a:rPr lang="en-GB" sz="2400" b="1" dirty="0" smtClean="0"/>
              <a:t>Nothing else can divide humans except </a:t>
            </a:r>
            <a:r>
              <a:rPr lang="en-GB" sz="2400" b="1" dirty="0" err="1" smtClean="0"/>
              <a:t>imaan</a:t>
            </a:r>
            <a:r>
              <a:rPr lang="en-GB" sz="2400" b="1" dirty="0" smtClean="0"/>
              <a:t>. Not colour, race, language, territory, nationality, can divide the human brotherhood. </a:t>
            </a:r>
            <a:endParaRPr lang="en-GB" sz="2400" b="1" dirty="0"/>
          </a:p>
        </p:txBody>
      </p:sp>
    </p:spTree>
    <p:extLst>
      <p:ext uri="{BB962C8B-B14F-4D97-AF65-F5344CB8AC3E}">
        <p14:creationId xmlns:p14="http://schemas.microsoft.com/office/powerpoint/2010/main" val="164602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 Allah is Al </a:t>
            </a:r>
            <a:r>
              <a:rPr lang="en-GB" dirty="0" err="1" smtClean="0"/>
              <a:t>Musawir</a:t>
            </a:r>
            <a:r>
              <a:rPr lang="en-GB" dirty="0" smtClean="0"/>
              <a:t> - The Shaper</a:t>
            </a:r>
            <a:endParaRPr lang="en-GB" dirty="0"/>
          </a:p>
        </p:txBody>
      </p:sp>
      <p:sp>
        <p:nvSpPr>
          <p:cNvPr id="3" name="Content Placeholder 2"/>
          <p:cNvSpPr>
            <a:spLocks noGrp="1"/>
          </p:cNvSpPr>
          <p:nvPr>
            <p:ph idx="1"/>
          </p:nvPr>
        </p:nvSpPr>
        <p:spPr/>
        <p:txBody>
          <a:bodyPr/>
          <a:lstStyle/>
          <a:p>
            <a:r>
              <a:rPr lang="en-GB" dirty="0" smtClean="0"/>
              <a:t>Every one is Unique</a:t>
            </a:r>
          </a:p>
          <a:p>
            <a:r>
              <a:rPr lang="en-GB" dirty="0" smtClean="0"/>
              <a:t>Everything is Unique </a:t>
            </a:r>
          </a:p>
          <a:p>
            <a:endParaRPr lang="en-GB" dirty="0"/>
          </a:p>
        </p:txBody>
      </p:sp>
      <p:pic>
        <p:nvPicPr>
          <p:cNvPr id="4" name="Picture 3"/>
          <p:cNvPicPr>
            <a:picLocks noChangeAspect="1"/>
          </p:cNvPicPr>
          <p:nvPr/>
        </p:nvPicPr>
        <p:blipFill>
          <a:blip r:embed="rId2"/>
          <a:stretch>
            <a:fillRect/>
          </a:stretch>
        </p:blipFill>
        <p:spPr>
          <a:xfrm>
            <a:off x="5296826" y="2279724"/>
            <a:ext cx="5515898" cy="2801726"/>
          </a:xfrm>
          <a:prstGeom prst="rect">
            <a:avLst/>
          </a:prstGeom>
        </p:spPr>
      </p:pic>
      <p:pic>
        <p:nvPicPr>
          <p:cNvPr id="6" name="Picture 5"/>
          <p:cNvPicPr>
            <a:picLocks noChangeAspect="1"/>
          </p:cNvPicPr>
          <p:nvPr/>
        </p:nvPicPr>
        <p:blipFill>
          <a:blip r:embed="rId3"/>
          <a:stretch>
            <a:fillRect/>
          </a:stretch>
        </p:blipFill>
        <p:spPr>
          <a:xfrm>
            <a:off x="1097280" y="2935182"/>
            <a:ext cx="3568345" cy="2004956"/>
          </a:xfrm>
          <a:prstGeom prst="rect">
            <a:avLst/>
          </a:prstGeom>
        </p:spPr>
      </p:pic>
      <p:sp>
        <p:nvSpPr>
          <p:cNvPr id="7" name="TextBox 6"/>
          <p:cNvSpPr txBox="1"/>
          <p:nvPr/>
        </p:nvSpPr>
        <p:spPr>
          <a:xfrm>
            <a:off x="1523999" y="5081450"/>
            <a:ext cx="3055172" cy="95410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GB" sz="2800" dirty="0" smtClean="0"/>
              <a:t>Can your finger unlock my phone? </a:t>
            </a:r>
            <a:endParaRPr lang="en-GB" sz="2800" dirty="0"/>
          </a:p>
        </p:txBody>
      </p:sp>
    </p:spTree>
    <p:extLst>
      <p:ext uri="{BB962C8B-B14F-4D97-AF65-F5344CB8AC3E}">
        <p14:creationId xmlns:p14="http://schemas.microsoft.com/office/powerpoint/2010/main" val="24916554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8 – Noor - light</a:t>
            </a:r>
            <a:endParaRPr lang="en-GB" dirty="0"/>
          </a:p>
        </p:txBody>
      </p:sp>
      <p:sp>
        <p:nvSpPr>
          <p:cNvPr id="3" name="Content Placeholder 2"/>
          <p:cNvSpPr>
            <a:spLocks noGrp="1"/>
          </p:cNvSpPr>
          <p:nvPr>
            <p:ph idx="1"/>
          </p:nvPr>
        </p:nvSpPr>
        <p:spPr/>
        <p:txBody>
          <a:bodyPr/>
          <a:lstStyle/>
          <a:p>
            <a:r>
              <a:rPr lang="en-GB" dirty="0" smtClean="0"/>
              <a:t>Light serves two purposes: </a:t>
            </a:r>
          </a:p>
          <a:p>
            <a:r>
              <a:rPr lang="en-GB" dirty="0" smtClean="0"/>
              <a:t>1. It is itself luminous </a:t>
            </a:r>
          </a:p>
          <a:p>
            <a:r>
              <a:rPr lang="en-GB" dirty="0" smtClean="0"/>
              <a:t>2. It makes other things luminous and bright </a:t>
            </a:r>
          </a:p>
          <a:p>
            <a:endParaRPr lang="en-GB" dirty="0"/>
          </a:p>
          <a:p>
            <a:r>
              <a:rPr lang="en-GB" dirty="0" smtClean="0"/>
              <a:t>So does the Quran –it is light itself and it guides </a:t>
            </a:r>
          </a:p>
          <a:p>
            <a:r>
              <a:rPr lang="en-GB" dirty="0" smtClean="0"/>
              <a:t>others towards light</a:t>
            </a:r>
          </a:p>
        </p:txBody>
      </p:sp>
      <p:pic>
        <p:nvPicPr>
          <p:cNvPr id="4" name="Picture 3"/>
          <p:cNvPicPr>
            <a:picLocks noChangeAspect="1"/>
          </p:cNvPicPr>
          <p:nvPr/>
        </p:nvPicPr>
        <p:blipFill>
          <a:blip r:embed="rId2"/>
          <a:stretch>
            <a:fillRect/>
          </a:stretch>
        </p:blipFill>
        <p:spPr>
          <a:xfrm>
            <a:off x="6234699" y="2011679"/>
            <a:ext cx="4408311" cy="2962051"/>
          </a:xfrm>
          <a:prstGeom prst="rect">
            <a:avLst/>
          </a:prstGeom>
        </p:spPr>
      </p:pic>
    </p:spTree>
    <p:extLst>
      <p:ext uri="{BB962C8B-B14F-4D97-AF65-F5344CB8AC3E}">
        <p14:creationId xmlns:p14="http://schemas.microsoft.com/office/powerpoint/2010/main" val="4732926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9 – The Day of loss and gain </a:t>
            </a:r>
            <a:endParaRPr lang="en-GB" dirty="0"/>
          </a:p>
        </p:txBody>
      </p:sp>
      <p:sp>
        <p:nvSpPr>
          <p:cNvPr id="3" name="Content Placeholder 2"/>
          <p:cNvSpPr>
            <a:spLocks noGrp="1"/>
          </p:cNvSpPr>
          <p:nvPr>
            <p:ph idx="1"/>
          </p:nvPr>
        </p:nvSpPr>
        <p:spPr/>
        <p:txBody>
          <a:bodyPr/>
          <a:lstStyle/>
          <a:p>
            <a:r>
              <a:rPr lang="en-GB" dirty="0" smtClean="0"/>
              <a:t>Day of judgement is called:</a:t>
            </a:r>
          </a:p>
          <a:p>
            <a:endParaRPr lang="en-GB" dirty="0"/>
          </a:p>
          <a:p>
            <a:r>
              <a:rPr lang="en-GB" dirty="0" smtClean="0"/>
              <a:t>1. The day of gathering – As everyone from start to end will be gathered </a:t>
            </a:r>
          </a:p>
          <a:p>
            <a:r>
              <a:rPr lang="en-GB" dirty="0" smtClean="0"/>
              <a:t>2. The day of loss and gain (</a:t>
            </a:r>
            <a:r>
              <a:rPr lang="en-GB" dirty="0" err="1" smtClean="0"/>
              <a:t>Taghabun</a:t>
            </a:r>
            <a:r>
              <a:rPr lang="en-GB" dirty="0" smtClean="0"/>
              <a:t>) – Everyone has an abode in Hell and a abode in Paradise </a:t>
            </a:r>
          </a:p>
          <a:p>
            <a:r>
              <a:rPr lang="en-GB" dirty="0" smtClean="0"/>
              <a:t>Gain – Before you are admitted in to Paradise, you will be shows you place in Hell </a:t>
            </a:r>
          </a:p>
          <a:p>
            <a:r>
              <a:rPr lang="en-GB" dirty="0" smtClean="0"/>
              <a:t>Loss – before you are admitted in to Hell, you will be shown your place in Jannah </a:t>
            </a:r>
          </a:p>
          <a:p>
            <a:endParaRPr lang="en-GB" dirty="0"/>
          </a:p>
          <a:p>
            <a:r>
              <a:rPr lang="en-GB" dirty="0" smtClean="0"/>
              <a:t>Everyone will generally have the feeling of loss and regret, even the believers as they would wish that they used their time better in this world and gained more good deeds. </a:t>
            </a:r>
          </a:p>
        </p:txBody>
      </p:sp>
    </p:spTree>
    <p:extLst>
      <p:ext uri="{BB962C8B-B14F-4D97-AF65-F5344CB8AC3E}">
        <p14:creationId xmlns:p14="http://schemas.microsoft.com/office/powerpoint/2010/main" val="39221456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11 – All Calamities are from Allah</a:t>
            </a:r>
            <a:endParaRPr lang="en-GB" dirty="0"/>
          </a:p>
        </p:txBody>
      </p:sp>
      <p:sp>
        <p:nvSpPr>
          <p:cNvPr id="3" name="Content Placeholder 2"/>
          <p:cNvSpPr>
            <a:spLocks noGrp="1"/>
          </p:cNvSpPr>
          <p:nvPr>
            <p:ph idx="1"/>
          </p:nvPr>
        </p:nvSpPr>
        <p:spPr/>
        <p:txBody>
          <a:bodyPr/>
          <a:lstStyle/>
          <a:p>
            <a:r>
              <a:rPr lang="en-GB" dirty="0" smtClean="0"/>
              <a:t>He knows what he is sending your way </a:t>
            </a:r>
          </a:p>
          <a:p>
            <a:r>
              <a:rPr lang="en-GB" dirty="0" smtClean="0"/>
              <a:t>He knows what did not come you way </a:t>
            </a:r>
          </a:p>
          <a:p>
            <a:r>
              <a:rPr lang="en-GB" dirty="0" smtClean="0"/>
              <a:t>No Coincidence in Islam </a:t>
            </a:r>
          </a:p>
          <a:p>
            <a:endParaRPr lang="en-GB" dirty="0"/>
          </a:p>
        </p:txBody>
      </p:sp>
    </p:spTree>
    <p:extLst>
      <p:ext uri="{BB962C8B-B14F-4D97-AF65-F5344CB8AC3E}">
        <p14:creationId xmlns:p14="http://schemas.microsoft.com/office/powerpoint/2010/main" val="22554485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14 – There are enemies for you in your children and your wives </a:t>
            </a:r>
            <a:endParaRPr lang="en-GB" dirty="0"/>
          </a:p>
        </p:txBody>
      </p:sp>
      <p:sp>
        <p:nvSpPr>
          <p:cNvPr id="3" name="Content Placeholder 2"/>
          <p:cNvSpPr>
            <a:spLocks noGrp="1"/>
          </p:cNvSpPr>
          <p:nvPr>
            <p:ph idx="1"/>
          </p:nvPr>
        </p:nvSpPr>
        <p:spPr/>
        <p:txBody>
          <a:bodyPr/>
          <a:lstStyle/>
          <a:p>
            <a:r>
              <a:rPr lang="en-GB" dirty="0" smtClean="0"/>
              <a:t>This verse was revealed about the believers who accepted Islam in Makkah after the </a:t>
            </a:r>
            <a:r>
              <a:rPr lang="en-GB" dirty="0" err="1" smtClean="0"/>
              <a:t>muslims</a:t>
            </a:r>
            <a:r>
              <a:rPr lang="en-GB" dirty="0" smtClean="0"/>
              <a:t> had migrated to Medina. </a:t>
            </a:r>
          </a:p>
          <a:p>
            <a:r>
              <a:rPr lang="en-GB" dirty="0" smtClean="0"/>
              <a:t>They wanted to now migrate to Medina also, but their wives and children stopped them </a:t>
            </a:r>
          </a:p>
          <a:p>
            <a:r>
              <a:rPr lang="en-GB" dirty="0" smtClean="0"/>
              <a:t>At this time, it was compulsory for all </a:t>
            </a:r>
            <a:r>
              <a:rPr lang="en-GB" dirty="0" err="1" smtClean="0"/>
              <a:t>muslims</a:t>
            </a:r>
            <a:r>
              <a:rPr lang="en-GB" dirty="0" smtClean="0"/>
              <a:t> to migrate to Makkah </a:t>
            </a:r>
            <a:endParaRPr lang="en-GB" dirty="0"/>
          </a:p>
          <a:p>
            <a:r>
              <a:rPr lang="en-GB" dirty="0" smtClean="0"/>
              <a:t>Or it was revealed in regards to Auf ibn Malik </a:t>
            </a:r>
            <a:r>
              <a:rPr lang="en-GB" dirty="0" err="1" smtClean="0"/>
              <a:t>Ashjai</a:t>
            </a:r>
            <a:r>
              <a:rPr lang="en-GB" dirty="0" smtClean="0"/>
              <a:t>. He was in Medina. Every time the opportunity came to go to jihad, his wife and children would complain: “In whose care are you leaving us in?” He would be influenced by their complaints and would change his mind to go. </a:t>
            </a:r>
          </a:p>
          <a:p>
            <a:r>
              <a:rPr lang="en-GB" dirty="0" smtClean="0"/>
              <a:t>Companions then started treating their wives and children harshly so this last part of the verse to remind them to not treat them harshly but should treat them politely. Should not hate or curse them. </a:t>
            </a:r>
            <a:endParaRPr lang="en-GB" dirty="0"/>
          </a:p>
        </p:txBody>
      </p:sp>
    </p:spTree>
    <p:extLst>
      <p:ext uri="{BB962C8B-B14F-4D97-AF65-F5344CB8AC3E}">
        <p14:creationId xmlns:p14="http://schemas.microsoft.com/office/powerpoint/2010/main" val="2678139848"/>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149</TotalTime>
  <Words>418</Words>
  <Application>Microsoft Office PowerPoint</Application>
  <PresentationFormat>Widescreen</PresentationFormat>
  <Paragraphs>37</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Calibri Light</vt:lpstr>
      <vt:lpstr>Retrospect</vt:lpstr>
      <vt:lpstr>Surah At- Taghabun</vt:lpstr>
      <vt:lpstr>ALL OF CREATION </vt:lpstr>
      <vt:lpstr>Verse – Allah is Al Musawir - The Shaper</vt:lpstr>
      <vt:lpstr>Verse 8 – Noor - light</vt:lpstr>
      <vt:lpstr>Verse 9 – The Day of loss and gain </vt:lpstr>
      <vt:lpstr>Verse 11 – All Calamities are from Allah</vt:lpstr>
      <vt:lpstr>Verse 14 – There are enemies for you in your children and your wives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Surah At- Taghabun</dc:title>
  <dc:creator>Sumiyya Iqbal</dc:creator>
  <cp:lastModifiedBy>Sumiyya IQBAL</cp:lastModifiedBy>
  <cp:revision>5</cp:revision>
  <dcterms:created xsi:type="dcterms:W3CDTF">2017-12-19T12:06:00Z</dcterms:created>
  <dcterms:modified xsi:type="dcterms:W3CDTF">2019-10-12T11:58:25Z</dcterms:modified>
</cp:coreProperties>
</file>