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9"/>
  </p:notesMasterIdLst>
  <p:handoutMasterIdLst>
    <p:handoutMasterId r:id="rId10"/>
  </p:handoutMasterIdLst>
  <p:sldIdLst>
    <p:sldId id="269" r:id="rId3"/>
    <p:sldId id="274" r:id="rId4"/>
    <p:sldId id="275" r:id="rId5"/>
    <p:sldId id="276" r:id="rId6"/>
    <p:sldId id="277" r:id="rId7"/>
    <p:sldId id="27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38D01F-FE06-4DF1-968C-610524AB409E}" type="doc">
      <dgm:prSet loTypeId="urn:diagrams.loki3.com/VaryingWidthList" loCatId="list" qsTypeId="urn:microsoft.com/office/officeart/2005/8/quickstyle/simple1" qsCatId="simple" csTypeId="urn:microsoft.com/office/officeart/2005/8/colors/colorful5" csCatId="colorful" phldr="1"/>
      <dgm:spPr/>
    </dgm:pt>
    <dgm:pt modelId="{2BB238C0-B295-4436-9BE0-12789903D777}">
      <dgm:prSet phldrT="[Text]"/>
      <dgm:spPr/>
      <dgm:t>
        <a:bodyPr/>
        <a:lstStyle/>
        <a:p>
          <a:r>
            <a:rPr lang="en-GB" dirty="0" smtClean="0"/>
            <a:t>He himself was God and went up to the heavens </a:t>
          </a:r>
          <a:endParaRPr lang="en-GB" dirty="0"/>
        </a:p>
      </dgm:t>
    </dgm:pt>
    <dgm:pt modelId="{770E29FB-D475-4008-8086-7DA9CA85C87E}" type="parTrans" cxnId="{96A78B6F-4F60-493B-9208-C4F74D8D440B}">
      <dgm:prSet/>
      <dgm:spPr/>
      <dgm:t>
        <a:bodyPr/>
        <a:lstStyle/>
        <a:p>
          <a:endParaRPr lang="en-GB"/>
        </a:p>
      </dgm:t>
    </dgm:pt>
    <dgm:pt modelId="{A67D3C25-1C78-4C4C-BBF3-BEA310DA1103}" type="sibTrans" cxnId="{96A78B6F-4F60-493B-9208-C4F74D8D440B}">
      <dgm:prSet/>
      <dgm:spPr/>
      <dgm:t>
        <a:bodyPr/>
        <a:lstStyle/>
        <a:p>
          <a:endParaRPr lang="en-GB"/>
        </a:p>
      </dgm:t>
    </dgm:pt>
    <dgm:pt modelId="{E6F6A42D-1847-4AF0-BDD0-5C8D80AC338A}">
      <dgm:prSet phldrT="[Text]"/>
      <dgm:spPr/>
      <dgm:t>
        <a:bodyPr/>
        <a:lstStyle/>
        <a:p>
          <a:r>
            <a:rPr lang="en-GB" dirty="0" smtClean="0"/>
            <a:t>He was God’s son and God took him up to save him from the enemies </a:t>
          </a:r>
          <a:endParaRPr lang="en-GB" dirty="0"/>
        </a:p>
      </dgm:t>
    </dgm:pt>
    <dgm:pt modelId="{50B61A09-847D-4B60-B5BA-D15C4D5CA6A2}" type="parTrans" cxnId="{92EB092C-F221-4293-A519-5789C02D5D11}">
      <dgm:prSet/>
      <dgm:spPr/>
      <dgm:t>
        <a:bodyPr/>
        <a:lstStyle/>
        <a:p>
          <a:endParaRPr lang="en-GB"/>
        </a:p>
      </dgm:t>
    </dgm:pt>
    <dgm:pt modelId="{13EBA162-2D93-4BE7-8798-F86F7736DF3A}" type="sibTrans" cxnId="{92EB092C-F221-4293-A519-5789C02D5D11}">
      <dgm:prSet/>
      <dgm:spPr/>
      <dgm:t>
        <a:bodyPr/>
        <a:lstStyle/>
        <a:p>
          <a:endParaRPr lang="en-GB"/>
        </a:p>
      </dgm:t>
    </dgm:pt>
    <dgm:pt modelId="{7FA937FF-3ABE-40E3-BA2B-A855AD7EC835}">
      <dgm:prSet phldrT="[Text]"/>
      <dgm:spPr/>
      <dgm:t>
        <a:bodyPr/>
        <a:lstStyle/>
        <a:p>
          <a:r>
            <a:rPr lang="en-GB" dirty="0" smtClean="0"/>
            <a:t>He was God’s servant and Allah took him up to save him from the enemies and to raise his status</a:t>
          </a:r>
          <a:endParaRPr lang="en-GB" dirty="0"/>
        </a:p>
      </dgm:t>
    </dgm:pt>
    <dgm:pt modelId="{508835CE-426F-4FF3-8EB4-4907DB31F34B}" type="parTrans" cxnId="{6C179215-EAE4-4DFB-8337-7CF05EF2E8BC}">
      <dgm:prSet/>
      <dgm:spPr/>
      <dgm:t>
        <a:bodyPr/>
        <a:lstStyle/>
        <a:p>
          <a:endParaRPr lang="en-GB"/>
        </a:p>
      </dgm:t>
    </dgm:pt>
    <dgm:pt modelId="{EE73B286-DEB7-4D16-9706-14DA97A5709D}" type="sibTrans" cxnId="{6C179215-EAE4-4DFB-8337-7CF05EF2E8BC}">
      <dgm:prSet/>
      <dgm:spPr/>
      <dgm:t>
        <a:bodyPr/>
        <a:lstStyle/>
        <a:p>
          <a:endParaRPr lang="en-GB"/>
        </a:p>
      </dgm:t>
    </dgm:pt>
    <dgm:pt modelId="{C2DA3833-8210-443B-8988-EC6D151BE5F1}" type="pres">
      <dgm:prSet presAssocID="{E738D01F-FE06-4DF1-968C-610524AB409E}" presName="Name0" presStyleCnt="0">
        <dgm:presLayoutVars>
          <dgm:resizeHandles/>
        </dgm:presLayoutVars>
      </dgm:prSet>
      <dgm:spPr/>
    </dgm:pt>
    <dgm:pt modelId="{49E152CE-C581-43D7-87EA-5F4A43428487}" type="pres">
      <dgm:prSet presAssocID="{2BB238C0-B295-4436-9BE0-12789903D777}" presName="text" presStyleLbl="node1" presStyleIdx="0" presStyleCnt="3" custScaleX="6924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F719184-0817-4F32-A75E-6B97604BC5DA}" type="pres">
      <dgm:prSet presAssocID="{A67D3C25-1C78-4C4C-BBF3-BEA310DA1103}" presName="space" presStyleCnt="0"/>
      <dgm:spPr/>
    </dgm:pt>
    <dgm:pt modelId="{D30B283D-995B-490E-97A4-AB3376323188}" type="pres">
      <dgm:prSet presAssocID="{E6F6A42D-1847-4AF0-BDD0-5C8D80AC338A}" presName="text" presStyleLbl="node1" presStyleIdx="1" presStyleCnt="3" custScaleX="67719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1EC39A-E57B-4BCB-BD53-C6A1EF920424}" type="pres">
      <dgm:prSet presAssocID="{13EBA162-2D93-4BE7-8798-F86F7736DF3A}" presName="space" presStyleCnt="0"/>
      <dgm:spPr/>
    </dgm:pt>
    <dgm:pt modelId="{8230929F-0074-43B8-B458-F0E4C37AA940}" type="pres">
      <dgm:prSet presAssocID="{7FA937FF-3ABE-40E3-BA2B-A855AD7EC835}" presName="text" presStyleLbl="node1" presStyleIdx="2" presStyleCnt="3" custScaleX="6238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B0044E0-083C-49A3-83F9-F362DC2B8BC8}" type="presOf" srcId="{7FA937FF-3ABE-40E3-BA2B-A855AD7EC835}" destId="{8230929F-0074-43B8-B458-F0E4C37AA940}" srcOrd="0" destOrd="0" presId="urn:diagrams.loki3.com/VaryingWidthList"/>
    <dgm:cxn modelId="{901E6A43-6564-4AD7-8DA0-8AB9A345E3C7}" type="presOf" srcId="{E6F6A42D-1847-4AF0-BDD0-5C8D80AC338A}" destId="{D30B283D-995B-490E-97A4-AB3376323188}" srcOrd="0" destOrd="0" presId="urn:diagrams.loki3.com/VaryingWidthList"/>
    <dgm:cxn modelId="{92EB092C-F221-4293-A519-5789C02D5D11}" srcId="{E738D01F-FE06-4DF1-968C-610524AB409E}" destId="{E6F6A42D-1847-4AF0-BDD0-5C8D80AC338A}" srcOrd="1" destOrd="0" parTransId="{50B61A09-847D-4B60-B5BA-D15C4D5CA6A2}" sibTransId="{13EBA162-2D93-4BE7-8798-F86F7736DF3A}"/>
    <dgm:cxn modelId="{96A78B6F-4F60-493B-9208-C4F74D8D440B}" srcId="{E738D01F-FE06-4DF1-968C-610524AB409E}" destId="{2BB238C0-B295-4436-9BE0-12789903D777}" srcOrd="0" destOrd="0" parTransId="{770E29FB-D475-4008-8086-7DA9CA85C87E}" sibTransId="{A67D3C25-1C78-4C4C-BBF3-BEA310DA1103}"/>
    <dgm:cxn modelId="{660BA146-94B2-4BD8-BA7C-55542CBE0100}" type="presOf" srcId="{E738D01F-FE06-4DF1-968C-610524AB409E}" destId="{C2DA3833-8210-443B-8988-EC6D151BE5F1}" srcOrd="0" destOrd="0" presId="urn:diagrams.loki3.com/VaryingWidthList"/>
    <dgm:cxn modelId="{6C179215-EAE4-4DFB-8337-7CF05EF2E8BC}" srcId="{E738D01F-FE06-4DF1-968C-610524AB409E}" destId="{7FA937FF-3ABE-40E3-BA2B-A855AD7EC835}" srcOrd="2" destOrd="0" parTransId="{508835CE-426F-4FF3-8EB4-4907DB31F34B}" sibTransId="{EE73B286-DEB7-4D16-9706-14DA97A5709D}"/>
    <dgm:cxn modelId="{7C34D88A-D1D6-43AB-96BE-0CD25353074C}" type="presOf" srcId="{2BB238C0-B295-4436-9BE0-12789903D777}" destId="{49E152CE-C581-43D7-87EA-5F4A43428487}" srcOrd="0" destOrd="0" presId="urn:diagrams.loki3.com/VaryingWidthList"/>
    <dgm:cxn modelId="{A1C37726-5771-4301-A1BC-19CE03C66B81}" type="presParOf" srcId="{C2DA3833-8210-443B-8988-EC6D151BE5F1}" destId="{49E152CE-C581-43D7-87EA-5F4A43428487}" srcOrd="0" destOrd="0" presId="urn:diagrams.loki3.com/VaryingWidthList"/>
    <dgm:cxn modelId="{904D9FAE-B0D0-460D-A16E-F11FF11FED14}" type="presParOf" srcId="{C2DA3833-8210-443B-8988-EC6D151BE5F1}" destId="{2F719184-0817-4F32-A75E-6B97604BC5DA}" srcOrd="1" destOrd="0" presId="urn:diagrams.loki3.com/VaryingWidthList"/>
    <dgm:cxn modelId="{F1E9F204-9D97-402A-BB9A-6D9A8451F9F5}" type="presParOf" srcId="{C2DA3833-8210-443B-8988-EC6D151BE5F1}" destId="{D30B283D-995B-490E-97A4-AB3376323188}" srcOrd="2" destOrd="0" presId="urn:diagrams.loki3.com/VaryingWidthList"/>
    <dgm:cxn modelId="{B14B0EF1-ABEA-4EFA-A5F6-7662A2471006}" type="presParOf" srcId="{C2DA3833-8210-443B-8988-EC6D151BE5F1}" destId="{511EC39A-E57B-4BCB-BD53-C6A1EF920424}" srcOrd="3" destOrd="0" presId="urn:diagrams.loki3.com/VaryingWidthList"/>
    <dgm:cxn modelId="{66F396D5-4138-4ED5-9A5B-53FA1E758519}" type="presParOf" srcId="{C2DA3833-8210-443B-8988-EC6D151BE5F1}" destId="{8230929F-0074-43B8-B458-F0E4C37AA940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152CE-C581-43D7-87EA-5F4A43428487}">
      <dsp:nvSpPr>
        <dsp:cNvPr id="0" name=""/>
        <dsp:cNvSpPr/>
      </dsp:nvSpPr>
      <dsp:spPr>
        <a:xfrm>
          <a:off x="0" y="2059"/>
          <a:ext cx="8145272" cy="13593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He himself was God and went up to the heavens </a:t>
          </a:r>
          <a:endParaRPr lang="en-GB" sz="3000" kern="1200" dirty="0"/>
        </a:p>
      </dsp:txBody>
      <dsp:txXfrm>
        <a:off x="0" y="2059"/>
        <a:ext cx="8145272" cy="1359346"/>
      </dsp:txXfrm>
    </dsp:sp>
    <dsp:sp modelId="{D30B283D-995B-490E-97A4-AB3376323188}">
      <dsp:nvSpPr>
        <dsp:cNvPr id="0" name=""/>
        <dsp:cNvSpPr/>
      </dsp:nvSpPr>
      <dsp:spPr>
        <a:xfrm>
          <a:off x="0" y="1429373"/>
          <a:ext cx="8145272" cy="1359346"/>
        </a:xfrm>
        <a:prstGeom prst="rect">
          <a:avLst/>
        </a:prstGeom>
        <a:solidFill>
          <a:schemeClr val="accent5">
            <a:hueOff val="-965760"/>
            <a:satOff val="0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He was God’s son and God took him up to save him from the enemies </a:t>
          </a:r>
          <a:endParaRPr lang="en-GB" sz="3000" kern="1200" dirty="0"/>
        </a:p>
      </dsp:txBody>
      <dsp:txXfrm>
        <a:off x="0" y="1429373"/>
        <a:ext cx="8145272" cy="1359346"/>
      </dsp:txXfrm>
    </dsp:sp>
    <dsp:sp modelId="{8230929F-0074-43B8-B458-F0E4C37AA940}">
      <dsp:nvSpPr>
        <dsp:cNvPr id="0" name=""/>
        <dsp:cNvSpPr/>
      </dsp:nvSpPr>
      <dsp:spPr>
        <a:xfrm>
          <a:off x="0" y="2856687"/>
          <a:ext cx="8145272" cy="1359346"/>
        </a:xfrm>
        <a:prstGeom prst="rect">
          <a:avLst/>
        </a:prstGeom>
        <a:solidFill>
          <a:schemeClr val="accent5">
            <a:hueOff val="-1931520"/>
            <a:satOff val="0"/>
            <a:lumOff val="-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He was God’s servant and Allah took him up to save him from the enemies and to raise his status</a:t>
          </a:r>
          <a:endParaRPr lang="en-GB" sz="3000" kern="1200" dirty="0"/>
        </a:p>
      </dsp:txBody>
      <dsp:txXfrm>
        <a:off x="0" y="2856687"/>
        <a:ext cx="8145272" cy="1359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F4E22-E98E-4F6B-977F-447F402EDE8D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C7F4F-41CA-4B09-9309-82952A673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43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2AA3D-838A-4524-93AE-BB6F4B6FC72A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45297-9661-4111-AC4D-7C1869DFF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4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22DBBA-1787-4CE6-B7BF-1BA9AA2D12C8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9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2DBBA-1787-4CE6-B7BF-1BA9AA2D12C8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2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Row – </a:t>
            </a:r>
            <a:r>
              <a:rPr lang="en-US" dirty="0" err="1" smtClean="0"/>
              <a:t>Madani</a:t>
            </a:r>
            <a:r>
              <a:rPr lang="en-US" dirty="0" smtClean="0"/>
              <a:t> Surah</a:t>
            </a:r>
          </a:p>
          <a:p>
            <a:r>
              <a:rPr lang="en-US" dirty="0" smtClean="0"/>
              <a:t>14 verses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Surah As-</a:t>
            </a:r>
            <a:r>
              <a:rPr lang="en-US" dirty="0" err="1" smtClean="0"/>
              <a:t>Saff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 ESSENCE" panose="02000000000000000000" pitchFamily="2" charset="0"/>
              </a:rPr>
              <a:t>A group of companions were discussing that If we knew the dearest of actions in the sight of Allah, we would give up our lives and wealth for it </a:t>
            </a:r>
          </a:p>
          <a:p>
            <a:r>
              <a:rPr lang="en-GB" dirty="0" smtClean="0">
                <a:latin typeface="AR ESSENCE" panose="02000000000000000000" pitchFamily="2" charset="0"/>
              </a:rPr>
              <a:t>They wanted to go ask the </a:t>
            </a:r>
            <a:r>
              <a:rPr lang="en-GB" dirty="0">
                <a:latin typeface="AR ESSENCE" panose="02000000000000000000" pitchFamily="2" charset="0"/>
              </a:rPr>
              <a:t>Prophet Muhammad (May Allah’s peace and blessings be upon him</a:t>
            </a:r>
            <a:r>
              <a:rPr lang="en-GB" dirty="0" smtClean="0">
                <a:latin typeface="AR ESSENCE" panose="02000000000000000000" pitchFamily="2" charset="0"/>
              </a:rPr>
              <a:t>) but no one dared to </a:t>
            </a:r>
          </a:p>
          <a:p>
            <a:r>
              <a:rPr lang="en-GB" dirty="0">
                <a:latin typeface="AR ESSENCE" panose="02000000000000000000" pitchFamily="2" charset="0"/>
              </a:rPr>
              <a:t>Prophet Muhammad (May Allah’s peace and blessings be upon him</a:t>
            </a:r>
            <a:r>
              <a:rPr lang="en-GB" dirty="0" smtClean="0">
                <a:latin typeface="AR ESSENCE" panose="02000000000000000000" pitchFamily="2" charset="0"/>
              </a:rPr>
              <a:t>) sent a man to call each one of the companions by name </a:t>
            </a:r>
          </a:p>
          <a:p>
            <a:r>
              <a:rPr lang="en-GB" dirty="0" smtClean="0">
                <a:latin typeface="AR ESSENCE" panose="02000000000000000000" pitchFamily="2" charset="0"/>
              </a:rPr>
              <a:t>When they all arrived the </a:t>
            </a:r>
            <a:r>
              <a:rPr lang="en-GB" dirty="0">
                <a:latin typeface="AR ESSENCE" panose="02000000000000000000" pitchFamily="2" charset="0"/>
              </a:rPr>
              <a:t>Prophet Muhammad (May Allah’s peace and blessings be upon him</a:t>
            </a:r>
            <a:r>
              <a:rPr lang="en-GB" dirty="0" smtClean="0">
                <a:latin typeface="AR ESSENCE" panose="02000000000000000000" pitchFamily="2" charset="0"/>
              </a:rPr>
              <a:t>) recited the entire Surah </a:t>
            </a:r>
            <a:r>
              <a:rPr lang="en-GB" dirty="0" err="1" smtClean="0">
                <a:latin typeface="AR ESSENCE" panose="02000000000000000000" pitchFamily="2" charset="0"/>
              </a:rPr>
              <a:t>Saff</a:t>
            </a:r>
            <a:r>
              <a:rPr lang="en-GB" dirty="0" smtClean="0">
                <a:latin typeface="AR ESSENCE" panose="02000000000000000000" pitchFamily="2" charset="0"/>
              </a:rPr>
              <a:t> to them which had just been revealed 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Reason for revelation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19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can they commit to it?</a:t>
            </a:r>
          </a:p>
          <a:p>
            <a:r>
              <a:rPr lang="en-GB" dirty="0" smtClean="0"/>
              <a:t>How do they know when the situation arises they will have the ability to do it? </a:t>
            </a:r>
          </a:p>
          <a:p>
            <a:r>
              <a:rPr lang="en-GB" dirty="0" smtClean="0"/>
              <a:t>Should not commit to something you do not know off?</a:t>
            </a:r>
          </a:p>
          <a:p>
            <a:r>
              <a:rPr lang="en-GB" dirty="0" smtClean="0"/>
              <a:t>How can you think you will do it without </a:t>
            </a:r>
            <a:r>
              <a:rPr lang="en-GB" dirty="0" err="1" smtClean="0"/>
              <a:t>sayinf</a:t>
            </a:r>
            <a:r>
              <a:rPr lang="en-GB" dirty="0" smtClean="0"/>
              <a:t> inshallah </a:t>
            </a:r>
          </a:p>
          <a:p>
            <a:r>
              <a:rPr lang="en-GB" dirty="0" smtClean="0"/>
              <a:t>Even worse you should not say you will do something without having the intention to do so ‘(major sin) – not referring to the companions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They did not know what the action was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3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Followed by a description of those who fought on behalf of Prophet Musa and </a:t>
            </a:r>
            <a:r>
              <a:rPr lang="en-GB" dirty="0" err="1" smtClean="0"/>
              <a:t>Esa</a:t>
            </a:r>
            <a:r>
              <a:rPr lang="en-GB" dirty="0" smtClean="0"/>
              <a:t> (as)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deed = </a:t>
            </a:r>
            <a:r>
              <a:rPr lang="en-GB" dirty="0" err="1" smtClean="0"/>
              <a:t>jihaad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36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Fighting in the path of Allah with your wealth and riches is a trade </a:t>
            </a:r>
          </a:p>
          <a:p>
            <a:pPr marL="0" indent="0">
              <a:buNone/>
            </a:pPr>
            <a:r>
              <a:rPr lang="en-GB" dirty="0" smtClean="0"/>
              <a:t>When you work hard you get profit</a:t>
            </a:r>
          </a:p>
          <a:p>
            <a:pPr marL="0" indent="0">
              <a:buNone/>
            </a:pPr>
            <a:r>
              <a:rPr lang="en-GB" dirty="0" smtClean="0"/>
              <a:t>Profit = Jannah, pleasure of Allah, blessing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Blessing in this world = success in battle </a:t>
            </a:r>
          </a:p>
          <a:p>
            <a:pPr marL="0" indent="0">
              <a:buNone/>
            </a:pPr>
            <a:r>
              <a:rPr lang="en-GB" dirty="0" err="1" smtClean="0"/>
              <a:t>Eg</a:t>
            </a:r>
            <a:r>
              <a:rPr lang="en-GB" dirty="0" smtClean="0"/>
              <a:t>. Battle of </a:t>
            </a:r>
            <a:r>
              <a:rPr lang="en-GB" dirty="0" err="1" smtClean="0"/>
              <a:t>khaibar</a:t>
            </a:r>
            <a:r>
              <a:rPr lang="en-GB" dirty="0" smtClean="0"/>
              <a:t> and conquest of Makkah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11 – 13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03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After </a:t>
            </a:r>
            <a:r>
              <a:rPr lang="en-GB" dirty="0" err="1" smtClean="0"/>
              <a:t>Esa</a:t>
            </a:r>
            <a:r>
              <a:rPr lang="en-GB" dirty="0" smtClean="0"/>
              <a:t> (as) went up to the heavens, there became three groups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14 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10302760"/>
              </p:ext>
            </p:extLst>
          </p:nvPr>
        </p:nvGraphicFramePr>
        <p:xfrm>
          <a:off x="3440684" y="2525798"/>
          <a:ext cx="8145272" cy="4218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963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sland design 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sland design template" id="{5EAFA74D-B2BE-4F03-B7C5-F6CDD88F48ED}" vid="{61CAF660-B0A6-40C5-8246-BD03FA61C7CF}"/>
    </a:ext>
  </a:extLst>
</a:theme>
</file>

<file path=ppt/theme/theme2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957CA36-13AE-4B4A-9E0A-E5DBD709B1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Island design slides</Template>
  <TotalTime>0</TotalTime>
  <Words>334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 ESSENCE</vt:lpstr>
      <vt:lpstr>Arial</vt:lpstr>
      <vt:lpstr>Island design template</vt:lpstr>
      <vt:lpstr>Surah As-Saff</vt:lpstr>
      <vt:lpstr>Reason for revelation</vt:lpstr>
      <vt:lpstr>They did not know what the action was</vt:lpstr>
      <vt:lpstr>Best deed = jihaad </vt:lpstr>
      <vt:lpstr>Verse 11 – 13 </vt:lpstr>
      <vt:lpstr>Verse 14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2017-12-04T09:09:00Z</dcterms:created>
  <dcterms:modified xsi:type="dcterms:W3CDTF">2017-12-04T09:33:00Z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TC034605269991</vt:lpwstr>
  </property>
</Properties>
</file>