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0" r:id="rId1"/>
  </p:sldMasterIdLst>
  <p:notesMasterIdLst>
    <p:notesMasterId r:id="rId21"/>
  </p:notesMasterIdLst>
  <p:handoutMasterIdLst>
    <p:handoutMasterId r:id="rId22"/>
  </p:handout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9" r:id="rId15"/>
    <p:sldId id="278" r:id="rId16"/>
    <p:sldId id="281" r:id="rId17"/>
    <p:sldId id="280" r:id="rId18"/>
    <p:sldId id="282" r:id="rId19"/>
    <p:sldId id="28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DA37D80-6434-44D0-A028-1B22A696006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0" d="100"/>
          <a:sy n="70" d="100"/>
        </p:scale>
        <p:origin x="536" y="60"/>
      </p:cViewPr>
      <p:guideLst>
        <p:guide orient="horz" pos="2160"/>
        <p:guide pos="3840"/>
      </p:guideLst>
    </p:cSldViewPr>
  </p:slid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22E99C-4D17-4E86-BBC7-AA8F5DE04929}"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en-GB"/>
        </a:p>
      </dgm:t>
    </dgm:pt>
    <dgm:pt modelId="{B1312B68-7987-478B-BAF4-B6AC70D4DCFC}">
      <dgm:prSet phldrT="[Text]"/>
      <dgm:spPr/>
      <dgm:t>
        <a:bodyPr/>
        <a:lstStyle/>
        <a:p>
          <a:r>
            <a:rPr lang="en-GB" dirty="0" smtClean="0"/>
            <a:t>No theft </a:t>
          </a:r>
          <a:endParaRPr lang="en-GB" dirty="0"/>
        </a:p>
      </dgm:t>
    </dgm:pt>
    <dgm:pt modelId="{230BB654-0242-49FF-9288-E9E28550C3AE}" type="parTrans" cxnId="{254B570D-E7EA-4A3B-895D-E92B9D4AEAE1}">
      <dgm:prSet/>
      <dgm:spPr/>
      <dgm:t>
        <a:bodyPr/>
        <a:lstStyle/>
        <a:p>
          <a:endParaRPr lang="en-GB"/>
        </a:p>
      </dgm:t>
    </dgm:pt>
    <dgm:pt modelId="{9D587E17-5069-46E5-A866-7ED6D19E75BE}" type="sibTrans" cxnId="{254B570D-E7EA-4A3B-895D-E92B9D4AEAE1}">
      <dgm:prSet/>
      <dgm:spPr/>
      <dgm:t>
        <a:bodyPr/>
        <a:lstStyle/>
        <a:p>
          <a:r>
            <a:rPr lang="en-GB" dirty="0" smtClean="0"/>
            <a:t>No shirk </a:t>
          </a:r>
          <a:endParaRPr lang="en-GB" dirty="0"/>
        </a:p>
      </dgm:t>
    </dgm:pt>
    <dgm:pt modelId="{F85A1164-D70B-4D22-AF64-32697BB26567}">
      <dgm:prSet phldrT="[Text]" phldr="1"/>
      <dgm:spPr/>
      <dgm:t>
        <a:bodyPr/>
        <a:lstStyle/>
        <a:p>
          <a:endParaRPr lang="en-GB" dirty="0"/>
        </a:p>
      </dgm:t>
    </dgm:pt>
    <dgm:pt modelId="{415F4E96-0BC1-473F-B568-B4DC70F0432D}" type="parTrans" cxnId="{2982F553-9E9C-4C29-A5F1-C32AE01393E0}">
      <dgm:prSet/>
      <dgm:spPr/>
      <dgm:t>
        <a:bodyPr/>
        <a:lstStyle/>
        <a:p>
          <a:endParaRPr lang="en-GB"/>
        </a:p>
      </dgm:t>
    </dgm:pt>
    <dgm:pt modelId="{973A34FD-61A8-45F5-ACC3-A1F1B9B1B2FA}" type="sibTrans" cxnId="{2982F553-9E9C-4C29-A5F1-C32AE01393E0}">
      <dgm:prSet/>
      <dgm:spPr/>
      <dgm:t>
        <a:bodyPr/>
        <a:lstStyle/>
        <a:p>
          <a:endParaRPr lang="en-GB"/>
        </a:p>
      </dgm:t>
    </dgm:pt>
    <dgm:pt modelId="{40F44135-86F7-4B80-B8B5-8B653BF42FEE}">
      <dgm:prSet phldrT="[Text]" custT="1"/>
      <dgm:spPr/>
      <dgm:t>
        <a:bodyPr/>
        <a:lstStyle/>
        <a:p>
          <a:r>
            <a:rPr lang="en-GB" sz="1050" dirty="0" smtClean="0"/>
            <a:t>No </a:t>
          </a:r>
          <a:r>
            <a:rPr lang="en-GB" sz="1200" dirty="0" smtClean="0"/>
            <a:t>fornication</a:t>
          </a:r>
          <a:endParaRPr lang="en-GB" sz="1050" dirty="0"/>
        </a:p>
      </dgm:t>
    </dgm:pt>
    <dgm:pt modelId="{E34221F7-7317-4144-B47E-6A6A90C9A574}" type="parTrans" cxnId="{335F1C45-10B4-47B8-8C18-A7C87BFDB71E}">
      <dgm:prSet/>
      <dgm:spPr/>
      <dgm:t>
        <a:bodyPr/>
        <a:lstStyle/>
        <a:p>
          <a:endParaRPr lang="en-GB"/>
        </a:p>
      </dgm:t>
    </dgm:pt>
    <dgm:pt modelId="{3345BACC-B5BF-496C-9234-3B3BEB2E3F41}" type="sibTrans" cxnId="{335F1C45-10B4-47B8-8C18-A7C87BFDB71E}">
      <dgm:prSet/>
      <dgm:spPr/>
      <dgm:t>
        <a:bodyPr/>
        <a:lstStyle/>
        <a:p>
          <a:r>
            <a:rPr lang="en-GB" dirty="0" smtClean="0"/>
            <a:t>Not kill children </a:t>
          </a:r>
          <a:endParaRPr lang="en-GB" dirty="0"/>
        </a:p>
      </dgm:t>
    </dgm:pt>
    <dgm:pt modelId="{0BD3896F-8277-48B0-80FE-BFE247B35C3F}">
      <dgm:prSet phldrT="[Text]" phldr="1"/>
      <dgm:spPr/>
      <dgm:t>
        <a:bodyPr/>
        <a:lstStyle/>
        <a:p>
          <a:endParaRPr lang="en-GB"/>
        </a:p>
      </dgm:t>
    </dgm:pt>
    <dgm:pt modelId="{6663C950-E171-476E-A5B4-0798815F03E5}" type="parTrans" cxnId="{5C748218-6900-4557-903A-D3EA1B4B4FC4}">
      <dgm:prSet/>
      <dgm:spPr/>
      <dgm:t>
        <a:bodyPr/>
        <a:lstStyle/>
        <a:p>
          <a:endParaRPr lang="en-GB"/>
        </a:p>
      </dgm:t>
    </dgm:pt>
    <dgm:pt modelId="{A7F8B7AB-E5B0-42E0-B1FB-F8D6F4A946DC}" type="sibTrans" cxnId="{5C748218-6900-4557-903A-D3EA1B4B4FC4}">
      <dgm:prSet/>
      <dgm:spPr/>
      <dgm:t>
        <a:bodyPr/>
        <a:lstStyle/>
        <a:p>
          <a:endParaRPr lang="en-GB"/>
        </a:p>
      </dgm:t>
    </dgm:pt>
    <dgm:pt modelId="{8C591787-7AC9-4F03-B7AC-E3317AFBB64D}">
      <dgm:prSet phldrT="[Text]"/>
      <dgm:spPr/>
      <dgm:t>
        <a:bodyPr/>
        <a:lstStyle/>
        <a:p>
          <a:r>
            <a:rPr lang="en-GB" dirty="0" smtClean="0"/>
            <a:t>Shall not disobey prophet </a:t>
          </a:r>
          <a:endParaRPr lang="en-GB" dirty="0"/>
        </a:p>
      </dgm:t>
    </dgm:pt>
    <dgm:pt modelId="{2A1803BF-0CF9-4CB7-B592-A8CC54ACF315}" type="parTrans" cxnId="{7BEC5161-97E0-4C14-A17E-198B5F216E43}">
      <dgm:prSet/>
      <dgm:spPr/>
      <dgm:t>
        <a:bodyPr/>
        <a:lstStyle/>
        <a:p>
          <a:endParaRPr lang="en-GB"/>
        </a:p>
      </dgm:t>
    </dgm:pt>
    <dgm:pt modelId="{15064192-BB9C-4C59-BF50-287FBAD5A88A}" type="sibTrans" cxnId="{7BEC5161-97E0-4C14-A17E-198B5F216E43}">
      <dgm:prSet/>
      <dgm:spPr/>
      <dgm:t>
        <a:bodyPr/>
        <a:lstStyle/>
        <a:p>
          <a:r>
            <a:rPr lang="en-GB" dirty="0" smtClean="0"/>
            <a:t>Not bear false witness</a:t>
          </a:r>
          <a:endParaRPr lang="en-GB" dirty="0"/>
        </a:p>
      </dgm:t>
    </dgm:pt>
    <dgm:pt modelId="{56249D3A-80EA-45DB-AAB2-E3D8603C7B35}">
      <dgm:prSet phldrT="[Text]" phldr="1"/>
      <dgm:spPr/>
      <dgm:t>
        <a:bodyPr/>
        <a:lstStyle/>
        <a:p>
          <a:endParaRPr lang="en-GB"/>
        </a:p>
      </dgm:t>
    </dgm:pt>
    <dgm:pt modelId="{D8146054-F291-4C1B-9AE5-7ED9AFB4877F}" type="parTrans" cxnId="{3C73448A-99AB-46B2-B789-E971AC20760E}">
      <dgm:prSet/>
      <dgm:spPr/>
      <dgm:t>
        <a:bodyPr/>
        <a:lstStyle/>
        <a:p>
          <a:endParaRPr lang="en-GB"/>
        </a:p>
      </dgm:t>
    </dgm:pt>
    <dgm:pt modelId="{4D5D38F1-8B70-463E-80C9-90E733A8B478}" type="sibTrans" cxnId="{3C73448A-99AB-46B2-B789-E971AC20760E}">
      <dgm:prSet/>
      <dgm:spPr/>
      <dgm:t>
        <a:bodyPr/>
        <a:lstStyle/>
        <a:p>
          <a:endParaRPr lang="en-GB"/>
        </a:p>
      </dgm:t>
    </dgm:pt>
    <dgm:pt modelId="{C8134501-2F78-4F8A-B4F0-CBB5D453336C}" type="pres">
      <dgm:prSet presAssocID="{5622E99C-4D17-4E86-BBC7-AA8F5DE04929}" presName="Name0" presStyleCnt="0">
        <dgm:presLayoutVars>
          <dgm:chMax/>
          <dgm:chPref/>
          <dgm:dir/>
          <dgm:animLvl val="lvl"/>
        </dgm:presLayoutVars>
      </dgm:prSet>
      <dgm:spPr/>
      <dgm:t>
        <a:bodyPr/>
        <a:lstStyle/>
        <a:p>
          <a:endParaRPr lang="en-GB"/>
        </a:p>
      </dgm:t>
    </dgm:pt>
    <dgm:pt modelId="{76C9D56F-EC6F-4D52-BE37-9CF63734B929}" type="pres">
      <dgm:prSet presAssocID="{B1312B68-7987-478B-BAF4-B6AC70D4DCFC}" presName="composite" presStyleCnt="0"/>
      <dgm:spPr/>
    </dgm:pt>
    <dgm:pt modelId="{B9B069AA-6367-40F2-A5CE-A204DB642AEB}" type="pres">
      <dgm:prSet presAssocID="{B1312B68-7987-478B-BAF4-B6AC70D4DCFC}" presName="Parent1" presStyleLbl="node1" presStyleIdx="0" presStyleCnt="6">
        <dgm:presLayoutVars>
          <dgm:chMax val="1"/>
          <dgm:chPref val="1"/>
          <dgm:bulletEnabled val="1"/>
        </dgm:presLayoutVars>
      </dgm:prSet>
      <dgm:spPr/>
      <dgm:t>
        <a:bodyPr/>
        <a:lstStyle/>
        <a:p>
          <a:endParaRPr lang="en-GB"/>
        </a:p>
      </dgm:t>
    </dgm:pt>
    <dgm:pt modelId="{2DF9A1E1-BBD7-4019-B30E-F1B4F6557799}" type="pres">
      <dgm:prSet presAssocID="{B1312B68-7987-478B-BAF4-B6AC70D4DCFC}" presName="Childtext1" presStyleLbl="revTx" presStyleIdx="0" presStyleCnt="3">
        <dgm:presLayoutVars>
          <dgm:chMax val="0"/>
          <dgm:chPref val="0"/>
          <dgm:bulletEnabled val="1"/>
        </dgm:presLayoutVars>
      </dgm:prSet>
      <dgm:spPr/>
      <dgm:t>
        <a:bodyPr/>
        <a:lstStyle/>
        <a:p>
          <a:endParaRPr lang="en-GB"/>
        </a:p>
      </dgm:t>
    </dgm:pt>
    <dgm:pt modelId="{8B060358-AB5B-44BA-A5AB-7E7521FBD725}" type="pres">
      <dgm:prSet presAssocID="{B1312B68-7987-478B-BAF4-B6AC70D4DCFC}" presName="BalanceSpacing" presStyleCnt="0"/>
      <dgm:spPr/>
    </dgm:pt>
    <dgm:pt modelId="{3869DF98-5629-494A-BFBA-D9D639590DE2}" type="pres">
      <dgm:prSet presAssocID="{B1312B68-7987-478B-BAF4-B6AC70D4DCFC}" presName="BalanceSpacing1" presStyleCnt="0"/>
      <dgm:spPr/>
    </dgm:pt>
    <dgm:pt modelId="{3FBC6FB1-1331-4730-8CB0-6917EC923AB2}" type="pres">
      <dgm:prSet presAssocID="{9D587E17-5069-46E5-A866-7ED6D19E75BE}" presName="Accent1Text" presStyleLbl="node1" presStyleIdx="1" presStyleCnt="6"/>
      <dgm:spPr/>
      <dgm:t>
        <a:bodyPr/>
        <a:lstStyle/>
        <a:p>
          <a:endParaRPr lang="en-GB"/>
        </a:p>
      </dgm:t>
    </dgm:pt>
    <dgm:pt modelId="{CF0D22BB-3554-4EA1-B7D5-3D0638E0A844}" type="pres">
      <dgm:prSet presAssocID="{9D587E17-5069-46E5-A866-7ED6D19E75BE}" presName="spaceBetweenRectangles" presStyleCnt="0"/>
      <dgm:spPr/>
    </dgm:pt>
    <dgm:pt modelId="{80B48ABB-8386-485D-82C2-E6D9A406B986}" type="pres">
      <dgm:prSet presAssocID="{40F44135-86F7-4B80-B8B5-8B653BF42FEE}" presName="composite" presStyleCnt="0"/>
      <dgm:spPr/>
    </dgm:pt>
    <dgm:pt modelId="{E376092D-E571-4DB1-A6D9-B2D399E7C0D2}" type="pres">
      <dgm:prSet presAssocID="{40F44135-86F7-4B80-B8B5-8B653BF42FEE}" presName="Parent1" presStyleLbl="node1" presStyleIdx="2" presStyleCnt="6">
        <dgm:presLayoutVars>
          <dgm:chMax val="1"/>
          <dgm:chPref val="1"/>
          <dgm:bulletEnabled val="1"/>
        </dgm:presLayoutVars>
      </dgm:prSet>
      <dgm:spPr/>
      <dgm:t>
        <a:bodyPr/>
        <a:lstStyle/>
        <a:p>
          <a:endParaRPr lang="en-GB"/>
        </a:p>
      </dgm:t>
    </dgm:pt>
    <dgm:pt modelId="{B0991A06-1038-4C05-9BD0-E66FFD1B55FA}" type="pres">
      <dgm:prSet presAssocID="{40F44135-86F7-4B80-B8B5-8B653BF42FEE}" presName="Childtext1" presStyleLbl="revTx" presStyleIdx="1" presStyleCnt="3">
        <dgm:presLayoutVars>
          <dgm:chMax val="0"/>
          <dgm:chPref val="0"/>
          <dgm:bulletEnabled val="1"/>
        </dgm:presLayoutVars>
      </dgm:prSet>
      <dgm:spPr/>
      <dgm:t>
        <a:bodyPr/>
        <a:lstStyle/>
        <a:p>
          <a:endParaRPr lang="en-GB"/>
        </a:p>
      </dgm:t>
    </dgm:pt>
    <dgm:pt modelId="{7054465C-6E01-4611-A915-37BD654D9436}" type="pres">
      <dgm:prSet presAssocID="{40F44135-86F7-4B80-B8B5-8B653BF42FEE}" presName="BalanceSpacing" presStyleCnt="0"/>
      <dgm:spPr/>
    </dgm:pt>
    <dgm:pt modelId="{D6665356-B672-4F5C-AD67-21C39E64C302}" type="pres">
      <dgm:prSet presAssocID="{40F44135-86F7-4B80-B8B5-8B653BF42FEE}" presName="BalanceSpacing1" presStyleCnt="0"/>
      <dgm:spPr/>
    </dgm:pt>
    <dgm:pt modelId="{6B70145E-7D90-4D89-92E5-E9D6213A7220}" type="pres">
      <dgm:prSet presAssocID="{3345BACC-B5BF-496C-9234-3B3BEB2E3F41}" presName="Accent1Text" presStyleLbl="node1" presStyleIdx="3" presStyleCnt="6"/>
      <dgm:spPr/>
      <dgm:t>
        <a:bodyPr/>
        <a:lstStyle/>
        <a:p>
          <a:endParaRPr lang="en-GB"/>
        </a:p>
      </dgm:t>
    </dgm:pt>
    <dgm:pt modelId="{4C7C37D4-218D-495F-BEA4-C790E615083B}" type="pres">
      <dgm:prSet presAssocID="{3345BACC-B5BF-496C-9234-3B3BEB2E3F41}" presName="spaceBetweenRectangles" presStyleCnt="0"/>
      <dgm:spPr/>
    </dgm:pt>
    <dgm:pt modelId="{0A0267CC-A835-4047-BB56-E3A7D6AAA5E4}" type="pres">
      <dgm:prSet presAssocID="{8C591787-7AC9-4F03-B7AC-E3317AFBB64D}" presName="composite" presStyleCnt="0"/>
      <dgm:spPr/>
    </dgm:pt>
    <dgm:pt modelId="{23B50867-1563-4E7A-BC36-259C94D1F83F}" type="pres">
      <dgm:prSet presAssocID="{8C591787-7AC9-4F03-B7AC-E3317AFBB64D}" presName="Parent1" presStyleLbl="node1" presStyleIdx="4" presStyleCnt="6">
        <dgm:presLayoutVars>
          <dgm:chMax val="1"/>
          <dgm:chPref val="1"/>
          <dgm:bulletEnabled val="1"/>
        </dgm:presLayoutVars>
      </dgm:prSet>
      <dgm:spPr/>
      <dgm:t>
        <a:bodyPr/>
        <a:lstStyle/>
        <a:p>
          <a:endParaRPr lang="en-GB"/>
        </a:p>
      </dgm:t>
    </dgm:pt>
    <dgm:pt modelId="{F3DEE8D9-10B7-40A4-A5EA-36C9F9654B33}" type="pres">
      <dgm:prSet presAssocID="{8C591787-7AC9-4F03-B7AC-E3317AFBB64D}" presName="Childtext1" presStyleLbl="revTx" presStyleIdx="2" presStyleCnt="3">
        <dgm:presLayoutVars>
          <dgm:chMax val="0"/>
          <dgm:chPref val="0"/>
          <dgm:bulletEnabled val="1"/>
        </dgm:presLayoutVars>
      </dgm:prSet>
      <dgm:spPr/>
      <dgm:t>
        <a:bodyPr/>
        <a:lstStyle/>
        <a:p>
          <a:endParaRPr lang="en-GB"/>
        </a:p>
      </dgm:t>
    </dgm:pt>
    <dgm:pt modelId="{64B7CB36-3514-47A6-8A6C-F2E206AFAD35}" type="pres">
      <dgm:prSet presAssocID="{8C591787-7AC9-4F03-B7AC-E3317AFBB64D}" presName="BalanceSpacing" presStyleCnt="0"/>
      <dgm:spPr/>
    </dgm:pt>
    <dgm:pt modelId="{5981AB29-F622-430F-B05B-69480F776F43}" type="pres">
      <dgm:prSet presAssocID="{8C591787-7AC9-4F03-B7AC-E3317AFBB64D}" presName="BalanceSpacing1" presStyleCnt="0"/>
      <dgm:spPr/>
    </dgm:pt>
    <dgm:pt modelId="{B5845B97-9FE7-46E6-9B9B-A8E4C3CDA0FF}" type="pres">
      <dgm:prSet presAssocID="{15064192-BB9C-4C59-BF50-287FBAD5A88A}" presName="Accent1Text" presStyleLbl="node1" presStyleIdx="5" presStyleCnt="6"/>
      <dgm:spPr/>
      <dgm:t>
        <a:bodyPr/>
        <a:lstStyle/>
        <a:p>
          <a:endParaRPr lang="en-GB"/>
        </a:p>
      </dgm:t>
    </dgm:pt>
  </dgm:ptLst>
  <dgm:cxnLst>
    <dgm:cxn modelId="{2982F553-9E9C-4C29-A5F1-C32AE01393E0}" srcId="{B1312B68-7987-478B-BAF4-B6AC70D4DCFC}" destId="{F85A1164-D70B-4D22-AF64-32697BB26567}" srcOrd="0" destOrd="0" parTransId="{415F4E96-0BC1-473F-B568-B4DC70F0432D}" sibTransId="{973A34FD-61A8-45F5-ACC3-A1F1B9B1B2FA}"/>
    <dgm:cxn modelId="{13D15732-A54F-4323-8793-3C55B84BC6C2}" type="presOf" srcId="{56249D3A-80EA-45DB-AAB2-E3D8603C7B35}" destId="{F3DEE8D9-10B7-40A4-A5EA-36C9F9654B33}" srcOrd="0" destOrd="0" presId="urn:microsoft.com/office/officeart/2008/layout/AlternatingHexagons"/>
    <dgm:cxn modelId="{FB8096FD-7116-4C44-AC73-44C4E32A01F9}" type="presOf" srcId="{15064192-BB9C-4C59-BF50-287FBAD5A88A}" destId="{B5845B97-9FE7-46E6-9B9B-A8E4C3CDA0FF}" srcOrd="0" destOrd="0" presId="urn:microsoft.com/office/officeart/2008/layout/AlternatingHexagons"/>
    <dgm:cxn modelId="{419B0585-F9C5-483E-A09F-FA5AF329D64C}" type="presOf" srcId="{8C591787-7AC9-4F03-B7AC-E3317AFBB64D}" destId="{23B50867-1563-4E7A-BC36-259C94D1F83F}" srcOrd="0" destOrd="0" presId="urn:microsoft.com/office/officeart/2008/layout/AlternatingHexagons"/>
    <dgm:cxn modelId="{5C748218-6900-4557-903A-D3EA1B4B4FC4}" srcId="{40F44135-86F7-4B80-B8B5-8B653BF42FEE}" destId="{0BD3896F-8277-48B0-80FE-BFE247B35C3F}" srcOrd="0" destOrd="0" parTransId="{6663C950-E171-476E-A5B4-0798815F03E5}" sibTransId="{A7F8B7AB-E5B0-42E0-B1FB-F8D6F4A946DC}"/>
    <dgm:cxn modelId="{AAD39485-7B6D-4F8F-9D79-2A5C02CD8559}" type="presOf" srcId="{9D587E17-5069-46E5-A866-7ED6D19E75BE}" destId="{3FBC6FB1-1331-4730-8CB0-6917EC923AB2}" srcOrd="0" destOrd="0" presId="urn:microsoft.com/office/officeart/2008/layout/AlternatingHexagons"/>
    <dgm:cxn modelId="{254B570D-E7EA-4A3B-895D-E92B9D4AEAE1}" srcId="{5622E99C-4D17-4E86-BBC7-AA8F5DE04929}" destId="{B1312B68-7987-478B-BAF4-B6AC70D4DCFC}" srcOrd="0" destOrd="0" parTransId="{230BB654-0242-49FF-9288-E9E28550C3AE}" sibTransId="{9D587E17-5069-46E5-A866-7ED6D19E75BE}"/>
    <dgm:cxn modelId="{3A5FC090-4C17-45D6-9210-4FF2F18E389B}" type="presOf" srcId="{B1312B68-7987-478B-BAF4-B6AC70D4DCFC}" destId="{B9B069AA-6367-40F2-A5CE-A204DB642AEB}" srcOrd="0" destOrd="0" presId="urn:microsoft.com/office/officeart/2008/layout/AlternatingHexagons"/>
    <dgm:cxn modelId="{7BEC5161-97E0-4C14-A17E-198B5F216E43}" srcId="{5622E99C-4D17-4E86-BBC7-AA8F5DE04929}" destId="{8C591787-7AC9-4F03-B7AC-E3317AFBB64D}" srcOrd="2" destOrd="0" parTransId="{2A1803BF-0CF9-4CB7-B592-A8CC54ACF315}" sibTransId="{15064192-BB9C-4C59-BF50-287FBAD5A88A}"/>
    <dgm:cxn modelId="{FC9FE004-A034-4082-AC56-4AE71E64D408}" type="presOf" srcId="{5622E99C-4D17-4E86-BBC7-AA8F5DE04929}" destId="{C8134501-2F78-4F8A-B4F0-CBB5D453336C}" srcOrd="0" destOrd="0" presId="urn:microsoft.com/office/officeart/2008/layout/AlternatingHexagons"/>
    <dgm:cxn modelId="{3C73448A-99AB-46B2-B789-E971AC20760E}" srcId="{8C591787-7AC9-4F03-B7AC-E3317AFBB64D}" destId="{56249D3A-80EA-45DB-AAB2-E3D8603C7B35}" srcOrd="0" destOrd="0" parTransId="{D8146054-F291-4C1B-9AE5-7ED9AFB4877F}" sibTransId="{4D5D38F1-8B70-463E-80C9-90E733A8B478}"/>
    <dgm:cxn modelId="{335F1C45-10B4-47B8-8C18-A7C87BFDB71E}" srcId="{5622E99C-4D17-4E86-BBC7-AA8F5DE04929}" destId="{40F44135-86F7-4B80-B8B5-8B653BF42FEE}" srcOrd="1" destOrd="0" parTransId="{E34221F7-7317-4144-B47E-6A6A90C9A574}" sibTransId="{3345BACC-B5BF-496C-9234-3B3BEB2E3F41}"/>
    <dgm:cxn modelId="{1FFBB644-CA3B-47F9-B88D-14F27E98068D}" type="presOf" srcId="{40F44135-86F7-4B80-B8B5-8B653BF42FEE}" destId="{E376092D-E571-4DB1-A6D9-B2D399E7C0D2}" srcOrd="0" destOrd="0" presId="urn:microsoft.com/office/officeart/2008/layout/AlternatingHexagons"/>
    <dgm:cxn modelId="{960D4444-B5D1-47D1-97AA-F5C22B95F6FB}" type="presOf" srcId="{3345BACC-B5BF-496C-9234-3B3BEB2E3F41}" destId="{6B70145E-7D90-4D89-92E5-E9D6213A7220}" srcOrd="0" destOrd="0" presId="urn:microsoft.com/office/officeart/2008/layout/AlternatingHexagons"/>
    <dgm:cxn modelId="{33ED6DBA-7EFE-45A0-B60F-41351E35E596}" type="presOf" srcId="{F85A1164-D70B-4D22-AF64-32697BB26567}" destId="{2DF9A1E1-BBD7-4019-B30E-F1B4F6557799}" srcOrd="0" destOrd="0" presId="urn:microsoft.com/office/officeart/2008/layout/AlternatingHexagons"/>
    <dgm:cxn modelId="{3F50FDAD-81DF-41F3-B71C-4D51CA94008E}" type="presOf" srcId="{0BD3896F-8277-48B0-80FE-BFE247B35C3F}" destId="{B0991A06-1038-4C05-9BD0-E66FFD1B55FA}" srcOrd="0" destOrd="0" presId="urn:microsoft.com/office/officeart/2008/layout/AlternatingHexagons"/>
    <dgm:cxn modelId="{B848A5DC-A04E-43C7-B9CE-42C72F2AD0B2}" type="presParOf" srcId="{C8134501-2F78-4F8A-B4F0-CBB5D453336C}" destId="{76C9D56F-EC6F-4D52-BE37-9CF63734B929}" srcOrd="0" destOrd="0" presId="urn:microsoft.com/office/officeart/2008/layout/AlternatingHexagons"/>
    <dgm:cxn modelId="{D2B0890C-B321-4341-B2CC-E1938CA9F24E}" type="presParOf" srcId="{76C9D56F-EC6F-4D52-BE37-9CF63734B929}" destId="{B9B069AA-6367-40F2-A5CE-A204DB642AEB}" srcOrd="0" destOrd="0" presId="urn:microsoft.com/office/officeart/2008/layout/AlternatingHexagons"/>
    <dgm:cxn modelId="{0A67E2E6-EFFA-4FB0-94DD-596137ECBD60}" type="presParOf" srcId="{76C9D56F-EC6F-4D52-BE37-9CF63734B929}" destId="{2DF9A1E1-BBD7-4019-B30E-F1B4F6557799}" srcOrd="1" destOrd="0" presId="urn:microsoft.com/office/officeart/2008/layout/AlternatingHexagons"/>
    <dgm:cxn modelId="{3BC0CDA8-3EF6-438A-BDF1-8669FF838ACA}" type="presParOf" srcId="{76C9D56F-EC6F-4D52-BE37-9CF63734B929}" destId="{8B060358-AB5B-44BA-A5AB-7E7521FBD725}" srcOrd="2" destOrd="0" presId="urn:microsoft.com/office/officeart/2008/layout/AlternatingHexagons"/>
    <dgm:cxn modelId="{CAC4E285-61D8-439A-9220-A98A8E676E72}" type="presParOf" srcId="{76C9D56F-EC6F-4D52-BE37-9CF63734B929}" destId="{3869DF98-5629-494A-BFBA-D9D639590DE2}" srcOrd="3" destOrd="0" presId="urn:microsoft.com/office/officeart/2008/layout/AlternatingHexagons"/>
    <dgm:cxn modelId="{2017D4F9-A322-4F97-B6B1-F23F71B3BE12}" type="presParOf" srcId="{76C9D56F-EC6F-4D52-BE37-9CF63734B929}" destId="{3FBC6FB1-1331-4730-8CB0-6917EC923AB2}" srcOrd="4" destOrd="0" presId="urn:microsoft.com/office/officeart/2008/layout/AlternatingHexagons"/>
    <dgm:cxn modelId="{F3DDD6DC-27BB-4AA3-8601-F43EA9CFBCBF}" type="presParOf" srcId="{C8134501-2F78-4F8A-B4F0-CBB5D453336C}" destId="{CF0D22BB-3554-4EA1-B7D5-3D0638E0A844}" srcOrd="1" destOrd="0" presId="urn:microsoft.com/office/officeart/2008/layout/AlternatingHexagons"/>
    <dgm:cxn modelId="{8E063176-D669-4874-A22A-5FB81FC2FAC1}" type="presParOf" srcId="{C8134501-2F78-4F8A-B4F0-CBB5D453336C}" destId="{80B48ABB-8386-485D-82C2-E6D9A406B986}" srcOrd="2" destOrd="0" presId="urn:microsoft.com/office/officeart/2008/layout/AlternatingHexagons"/>
    <dgm:cxn modelId="{A75425FC-DE70-4CB8-9769-2DC2E87166D6}" type="presParOf" srcId="{80B48ABB-8386-485D-82C2-E6D9A406B986}" destId="{E376092D-E571-4DB1-A6D9-B2D399E7C0D2}" srcOrd="0" destOrd="0" presId="urn:microsoft.com/office/officeart/2008/layout/AlternatingHexagons"/>
    <dgm:cxn modelId="{DDF952C4-8B89-4C04-857C-B6CB622D235B}" type="presParOf" srcId="{80B48ABB-8386-485D-82C2-E6D9A406B986}" destId="{B0991A06-1038-4C05-9BD0-E66FFD1B55FA}" srcOrd="1" destOrd="0" presId="urn:microsoft.com/office/officeart/2008/layout/AlternatingHexagons"/>
    <dgm:cxn modelId="{69D3B2CB-A053-4B4F-8CFE-CFEB259494C9}" type="presParOf" srcId="{80B48ABB-8386-485D-82C2-E6D9A406B986}" destId="{7054465C-6E01-4611-A915-37BD654D9436}" srcOrd="2" destOrd="0" presId="urn:microsoft.com/office/officeart/2008/layout/AlternatingHexagons"/>
    <dgm:cxn modelId="{48F0A241-F18F-4399-8655-150C95534A4C}" type="presParOf" srcId="{80B48ABB-8386-485D-82C2-E6D9A406B986}" destId="{D6665356-B672-4F5C-AD67-21C39E64C302}" srcOrd="3" destOrd="0" presId="urn:microsoft.com/office/officeart/2008/layout/AlternatingHexagons"/>
    <dgm:cxn modelId="{2C66D411-D560-4946-8C28-E299C8182E44}" type="presParOf" srcId="{80B48ABB-8386-485D-82C2-E6D9A406B986}" destId="{6B70145E-7D90-4D89-92E5-E9D6213A7220}" srcOrd="4" destOrd="0" presId="urn:microsoft.com/office/officeart/2008/layout/AlternatingHexagons"/>
    <dgm:cxn modelId="{7190DBC5-4876-4FF9-8C36-9BC755C3A82D}" type="presParOf" srcId="{C8134501-2F78-4F8A-B4F0-CBB5D453336C}" destId="{4C7C37D4-218D-495F-BEA4-C790E615083B}" srcOrd="3" destOrd="0" presId="urn:microsoft.com/office/officeart/2008/layout/AlternatingHexagons"/>
    <dgm:cxn modelId="{B1E37DCA-7FC1-4EF9-8204-D3CF781F5911}" type="presParOf" srcId="{C8134501-2F78-4F8A-B4F0-CBB5D453336C}" destId="{0A0267CC-A835-4047-BB56-E3A7D6AAA5E4}" srcOrd="4" destOrd="0" presId="urn:microsoft.com/office/officeart/2008/layout/AlternatingHexagons"/>
    <dgm:cxn modelId="{D66FB1AC-B845-49F9-985A-E6020D69DD02}" type="presParOf" srcId="{0A0267CC-A835-4047-BB56-E3A7D6AAA5E4}" destId="{23B50867-1563-4E7A-BC36-259C94D1F83F}" srcOrd="0" destOrd="0" presId="urn:microsoft.com/office/officeart/2008/layout/AlternatingHexagons"/>
    <dgm:cxn modelId="{4ABD8FD5-A01B-4064-A83B-B2A5BCD3A94F}" type="presParOf" srcId="{0A0267CC-A835-4047-BB56-E3A7D6AAA5E4}" destId="{F3DEE8D9-10B7-40A4-A5EA-36C9F9654B33}" srcOrd="1" destOrd="0" presId="urn:microsoft.com/office/officeart/2008/layout/AlternatingHexagons"/>
    <dgm:cxn modelId="{C0613095-A695-4F7B-9198-7B22F426F30F}" type="presParOf" srcId="{0A0267CC-A835-4047-BB56-E3A7D6AAA5E4}" destId="{64B7CB36-3514-47A6-8A6C-F2E206AFAD35}" srcOrd="2" destOrd="0" presId="urn:microsoft.com/office/officeart/2008/layout/AlternatingHexagons"/>
    <dgm:cxn modelId="{C116FB7E-C502-4158-839A-4188C9977B7A}" type="presParOf" srcId="{0A0267CC-A835-4047-BB56-E3A7D6AAA5E4}" destId="{5981AB29-F622-430F-B05B-69480F776F43}" srcOrd="3" destOrd="0" presId="urn:microsoft.com/office/officeart/2008/layout/AlternatingHexagons"/>
    <dgm:cxn modelId="{C6D8E91D-6621-4BB6-A27F-4AC79848A4EA}" type="presParOf" srcId="{0A0267CC-A835-4047-BB56-E3A7D6AAA5E4}" destId="{B5845B97-9FE7-46E6-9B9B-A8E4C3CDA0FF}"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B069AA-6367-40F2-A5CE-A204DB642AEB}">
      <dsp:nvSpPr>
        <dsp:cNvPr id="0" name=""/>
        <dsp:cNvSpPr/>
      </dsp:nvSpPr>
      <dsp:spPr>
        <a:xfrm rot="5400000">
          <a:off x="4739586" y="110754"/>
          <a:ext cx="1658767" cy="1443127"/>
        </a:xfrm>
        <a:prstGeom prst="hexagon">
          <a:avLst>
            <a:gd name="adj" fmla="val 2500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kern="1200" dirty="0" smtClean="0"/>
            <a:t>No theft </a:t>
          </a:r>
          <a:endParaRPr lang="en-GB" sz="1900" kern="1200" dirty="0"/>
        </a:p>
      </dsp:txBody>
      <dsp:txXfrm rot="-5400000">
        <a:off x="5072293" y="261425"/>
        <a:ext cx="993353" cy="1141785"/>
      </dsp:txXfrm>
    </dsp:sp>
    <dsp:sp modelId="{2DF9A1E1-BBD7-4019-B30E-F1B4F6557799}">
      <dsp:nvSpPr>
        <dsp:cNvPr id="0" name=""/>
        <dsp:cNvSpPr/>
      </dsp:nvSpPr>
      <dsp:spPr>
        <a:xfrm>
          <a:off x="6334326" y="334688"/>
          <a:ext cx="1851184" cy="995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endParaRPr lang="en-GB" sz="1900" kern="1200" dirty="0"/>
        </a:p>
      </dsp:txBody>
      <dsp:txXfrm>
        <a:off x="6334326" y="334688"/>
        <a:ext cx="1851184" cy="995260"/>
      </dsp:txXfrm>
    </dsp:sp>
    <dsp:sp modelId="{3FBC6FB1-1331-4730-8CB0-6917EC923AB2}">
      <dsp:nvSpPr>
        <dsp:cNvPr id="0" name=""/>
        <dsp:cNvSpPr/>
      </dsp:nvSpPr>
      <dsp:spPr>
        <a:xfrm rot="5400000">
          <a:off x="3181008" y="110754"/>
          <a:ext cx="1658767" cy="1443127"/>
        </a:xfrm>
        <a:prstGeom prst="hexagon">
          <a:avLst>
            <a:gd name="adj" fmla="val 25000"/>
            <a:gd name="vf" fmla="val 1154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511300">
            <a:lnSpc>
              <a:spcPct val="90000"/>
            </a:lnSpc>
            <a:spcBef>
              <a:spcPct val="0"/>
            </a:spcBef>
            <a:spcAft>
              <a:spcPct val="35000"/>
            </a:spcAft>
          </a:pPr>
          <a:r>
            <a:rPr lang="en-GB" sz="3400" kern="1200" dirty="0" smtClean="0"/>
            <a:t>No shirk </a:t>
          </a:r>
          <a:endParaRPr lang="en-GB" sz="3400" kern="1200" dirty="0"/>
        </a:p>
      </dsp:txBody>
      <dsp:txXfrm rot="-5400000">
        <a:off x="3513715" y="261425"/>
        <a:ext cx="993353" cy="1141785"/>
      </dsp:txXfrm>
    </dsp:sp>
    <dsp:sp modelId="{E376092D-E571-4DB1-A6D9-B2D399E7C0D2}">
      <dsp:nvSpPr>
        <dsp:cNvPr id="0" name=""/>
        <dsp:cNvSpPr/>
      </dsp:nvSpPr>
      <dsp:spPr>
        <a:xfrm rot="5400000">
          <a:off x="3957311" y="1518716"/>
          <a:ext cx="1658767" cy="1443127"/>
        </a:xfrm>
        <a:prstGeom prst="hexagon">
          <a:avLst>
            <a:gd name="adj" fmla="val 25000"/>
            <a:gd name="vf" fmla="val 1154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smtClean="0"/>
            <a:t>No </a:t>
          </a:r>
          <a:r>
            <a:rPr lang="en-GB" sz="1200" kern="1200" dirty="0" smtClean="0"/>
            <a:t>fornication</a:t>
          </a:r>
          <a:endParaRPr lang="en-GB" sz="1050" kern="1200" dirty="0"/>
        </a:p>
      </dsp:txBody>
      <dsp:txXfrm rot="-5400000">
        <a:off x="4290018" y="1669387"/>
        <a:ext cx="993353" cy="1141785"/>
      </dsp:txXfrm>
    </dsp:sp>
    <dsp:sp modelId="{B0991A06-1038-4C05-9BD0-E66FFD1B55FA}">
      <dsp:nvSpPr>
        <dsp:cNvPr id="0" name=""/>
        <dsp:cNvSpPr/>
      </dsp:nvSpPr>
      <dsp:spPr>
        <a:xfrm>
          <a:off x="2213947" y="1742650"/>
          <a:ext cx="1791469" cy="995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r" defTabSz="844550">
            <a:lnSpc>
              <a:spcPct val="90000"/>
            </a:lnSpc>
            <a:spcBef>
              <a:spcPct val="0"/>
            </a:spcBef>
            <a:spcAft>
              <a:spcPct val="35000"/>
            </a:spcAft>
          </a:pPr>
          <a:endParaRPr lang="en-GB" sz="1900" kern="1200"/>
        </a:p>
      </dsp:txBody>
      <dsp:txXfrm>
        <a:off x="2213947" y="1742650"/>
        <a:ext cx="1791469" cy="995260"/>
      </dsp:txXfrm>
    </dsp:sp>
    <dsp:sp modelId="{6B70145E-7D90-4D89-92E5-E9D6213A7220}">
      <dsp:nvSpPr>
        <dsp:cNvPr id="0" name=""/>
        <dsp:cNvSpPr/>
      </dsp:nvSpPr>
      <dsp:spPr>
        <a:xfrm rot="5400000">
          <a:off x="5515890" y="1518716"/>
          <a:ext cx="1658767" cy="1443127"/>
        </a:xfrm>
        <a:prstGeom prst="hexagon">
          <a:avLst>
            <a:gd name="adj" fmla="val 25000"/>
            <a:gd name="vf" fmla="val 1154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en-GB" sz="2100" kern="1200" dirty="0" smtClean="0"/>
            <a:t>Not kill children </a:t>
          </a:r>
          <a:endParaRPr lang="en-GB" sz="2100" kern="1200" dirty="0"/>
        </a:p>
      </dsp:txBody>
      <dsp:txXfrm rot="-5400000">
        <a:off x="5848597" y="1669387"/>
        <a:ext cx="993353" cy="1141785"/>
      </dsp:txXfrm>
    </dsp:sp>
    <dsp:sp modelId="{23B50867-1563-4E7A-BC36-259C94D1F83F}">
      <dsp:nvSpPr>
        <dsp:cNvPr id="0" name=""/>
        <dsp:cNvSpPr/>
      </dsp:nvSpPr>
      <dsp:spPr>
        <a:xfrm rot="5400000">
          <a:off x="4739586" y="2926678"/>
          <a:ext cx="1658767" cy="1443127"/>
        </a:xfrm>
        <a:prstGeom prst="hexagon">
          <a:avLst>
            <a:gd name="adj" fmla="val 25000"/>
            <a:gd name="vf" fmla="val 11547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kern="1200" dirty="0" smtClean="0"/>
            <a:t>Shall not disobey prophet </a:t>
          </a:r>
          <a:endParaRPr lang="en-GB" sz="1900" kern="1200" dirty="0"/>
        </a:p>
      </dsp:txBody>
      <dsp:txXfrm rot="-5400000">
        <a:off x="5072293" y="3077349"/>
        <a:ext cx="993353" cy="1141785"/>
      </dsp:txXfrm>
    </dsp:sp>
    <dsp:sp modelId="{F3DEE8D9-10B7-40A4-A5EA-36C9F9654B33}">
      <dsp:nvSpPr>
        <dsp:cNvPr id="0" name=""/>
        <dsp:cNvSpPr/>
      </dsp:nvSpPr>
      <dsp:spPr>
        <a:xfrm>
          <a:off x="6334326" y="3150612"/>
          <a:ext cx="1851184" cy="995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endParaRPr lang="en-GB" sz="1900" kern="1200"/>
        </a:p>
      </dsp:txBody>
      <dsp:txXfrm>
        <a:off x="6334326" y="3150612"/>
        <a:ext cx="1851184" cy="995260"/>
      </dsp:txXfrm>
    </dsp:sp>
    <dsp:sp modelId="{B5845B97-9FE7-46E6-9B9B-A8E4C3CDA0FF}">
      <dsp:nvSpPr>
        <dsp:cNvPr id="0" name=""/>
        <dsp:cNvSpPr/>
      </dsp:nvSpPr>
      <dsp:spPr>
        <a:xfrm rot="5400000">
          <a:off x="3181008" y="2926678"/>
          <a:ext cx="1658767" cy="1443127"/>
        </a:xfrm>
        <a:prstGeom prst="hexagon">
          <a:avLst>
            <a:gd name="adj" fmla="val 2500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en-GB" sz="2100" kern="1200" dirty="0" smtClean="0"/>
            <a:t>Not bear false witness</a:t>
          </a:r>
          <a:endParaRPr lang="en-GB" sz="2100" kern="1200" dirty="0"/>
        </a:p>
      </dsp:txBody>
      <dsp:txXfrm rot="-5400000">
        <a:off x="3513715" y="3077349"/>
        <a:ext cx="993353" cy="1141785"/>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71268B-8AC2-4239-8FAF-7C144C210720}" type="datetimeFigureOut">
              <a:rPr lang="en-US"/>
              <a:t>10/12/2019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2BA2C8-71FC-43D0-BD87-0547616971FA}" type="slidenum">
              <a:rPr/>
              <a:t>‹#›</a:t>
            </a:fld>
            <a:endParaRPr/>
          </a:p>
        </p:txBody>
      </p:sp>
    </p:spTree>
    <p:extLst>
      <p:ext uri="{BB962C8B-B14F-4D97-AF65-F5344CB8AC3E}">
        <p14:creationId xmlns:p14="http://schemas.microsoft.com/office/powerpoint/2010/main" val="3729213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D8362-6D63-40AC-BAA9-90C3AE6D5875}" type="datetimeFigureOut">
              <a:rPr lang="en-US"/>
              <a:t>10/12/2019</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39446-6953-447E-A4E3-E7CFBF870046}" type="slidenum">
              <a:rPr/>
              <a:t>‹#›</a:t>
            </a:fld>
            <a:endParaRPr/>
          </a:p>
        </p:txBody>
      </p:sp>
    </p:spTree>
    <p:extLst>
      <p:ext uri="{BB962C8B-B14F-4D97-AF65-F5344CB8AC3E}">
        <p14:creationId xmlns:p14="http://schemas.microsoft.com/office/powerpoint/2010/main" val="1423929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water3"/>
          <p:cNvSpPr/>
          <p:nvPr/>
        </p:nvSpPr>
        <p:spPr bwMode="gray">
          <a:xfrm>
            <a:off x="2552" y="5243129"/>
            <a:ext cx="12188952"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sky"/>
          <p:cNvSpPr/>
          <p:nvPr/>
        </p:nvSpPr>
        <p:spPr bwMode="white">
          <a:xfrm>
            <a:off x="2552" y="0"/>
            <a:ext cx="12188952"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6" name="water2"/>
          <p:cNvPicPr>
            <a:picLocks noChangeAspect="1"/>
          </p:cNvPicPr>
          <p:nvPr/>
        </p:nvPicPr>
        <p:blipFill rotWithShape="1">
          <a:blip r:embed="rId2" cstate="print">
            <a:extLst>
              <a:ext uri="{28A0092B-C50C-407E-A947-70E740481C1C}">
                <a14:useLocalDpi xmlns:a14="http://schemas.microsoft.com/office/drawing/2010/main" val="0"/>
              </a:ext>
            </a:extLst>
          </a:blip>
          <a:srcRect l="2674" r="9901"/>
          <a:stretch/>
        </p:blipFill>
        <p:spPr bwMode="ltGray">
          <a:xfrm>
            <a:off x="-1425" y="5497897"/>
            <a:ext cx="12188952" cy="463209"/>
          </a:xfrm>
          <a:prstGeom prst="rect">
            <a:avLst/>
          </a:prstGeom>
          <a:noFill/>
          <a:ln>
            <a:noFill/>
          </a:ln>
        </p:spPr>
      </p:pic>
      <p:pic>
        <p:nvPicPr>
          <p:cNvPr id="7" name="water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425" y="5221111"/>
            <a:ext cx="12188952" cy="268288"/>
          </a:xfrm>
          <a:prstGeom prst="rect">
            <a:avLst/>
          </a:prstGeom>
          <a:noFill/>
          <a:ln>
            <a:noFill/>
          </a:ln>
        </p:spPr>
      </p:pic>
      <p:sp>
        <p:nvSpPr>
          <p:cNvPr id="8" name="Rectangle 7"/>
          <p:cNvSpPr/>
          <p:nvPr/>
        </p:nvSpPr>
        <p:spPr>
          <a:xfrm>
            <a:off x="-1425" y="5961106"/>
            <a:ext cx="12188952" cy="896846"/>
          </a:xfrm>
          <a:prstGeom prst="rect">
            <a:avLst/>
          </a:prstGeom>
          <a:gradFill>
            <a:gsLst>
              <a:gs pos="25000">
                <a:schemeClr val="accent6">
                  <a:lumMod val="60000"/>
                  <a:lumOff val="40000"/>
                  <a:alpha val="0"/>
                </a:schemeClr>
              </a:gs>
              <a:gs pos="10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305872" y="1309047"/>
            <a:ext cx="9602789" cy="2667000"/>
          </a:xfrm>
        </p:spPr>
        <p:txBody>
          <a:bodyPr anchor="b">
            <a:noAutofit/>
          </a:bodyPr>
          <a:lstStyle>
            <a:lvl1pPr algn="ctr">
              <a:defRPr sz="6000"/>
            </a:lvl1pPr>
          </a:lstStyle>
          <a:p>
            <a:r>
              <a:rPr lang="en-US" smtClean="0"/>
              <a:t>Click to edit Master title style</a:t>
            </a:r>
            <a:endParaRPr/>
          </a:p>
        </p:txBody>
      </p:sp>
      <p:sp>
        <p:nvSpPr>
          <p:cNvPr id="3" name="Subtitle 2"/>
          <p:cNvSpPr>
            <a:spLocks noGrp="1"/>
          </p:cNvSpPr>
          <p:nvPr>
            <p:ph type="subTitle" idx="1"/>
          </p:nvPr>
        </p:nvSpPr>
        <p:spPr>
          <a:xfrm>
            <a:off x="1305872" y="4038600"/>
            <a:ext cx="9601200" cy="990600"/>
          </a:xfrm>
        </p:spPr>
        <p:txBody>
          <a:bodyPr>
            <a:normAutofit/>
          </a:bodyPr>
          <a:lstStyle>
            <a:lvl1pPr marL="0" indent="0" algn="ctr">
              <a:spcBef>
                <a:spcPts val="0"/>
              </a:spcBef>
              <a:buNone/>
              <a:defRPr sz="1800" cap="all" baseline="0">
                <a:solidFill>
                  <a:schemeClr val="accent2">
                    <a:lumMod val="7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a:p>
        </p:txBody>
      </p:sp>
    </p:spTree>
    <p:extLst>
      <p:ext uri="{BB962C8B-B14F-4D97-AF65-F5344CB8AC3E}">
        <p14:creationId xmlns:p14="http://schemas.microsoft.com/office/powerpoint/2010/main" val="294236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7B2D3E9E-A95C-48F2-B4BF-A71542E0BE9A}" type="datetime1">
              <a:rPr lang="en-US"/>
              <a:t>10/12/2019</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40508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a:p>
        </p:txBody>
      </p:sp>
      <p:sp>
        <p:nvSpPr>
          <p:cNvPr id="2" name="Title 1"/>
          <p:cNvSpPr>
            <a:spLocks noGrp="1"/>
          </p:cNvSpPr>
          <p:nvPr>
            <p:ph type="title"/>
          </p:nvPr>
        </p:nvSpPr>
        <p:spPr>
          <a:xfrm>
            <a:off x="1293813" y="1309047"/>
            <a:ext cx="9601252" cy="2667000"/>
          </a:xfrm>
        </p:spPr>
        <p:txBody>
          <a:bodyPr anchor="b">
            <a:normAutofit/>
          </a:bodyPr>
          <a:lstStyle>
            <a:lvl1pPr algn="ctr">
              <a:defRPr sz="6000" b="0"/>
            </a:lvl1pPr>
          </a:lstStyle>
          <a:p>
            <a:r>
              <a:rPr lang="en-US" smtClean="0"/>
              <a:t>Click to edit Master title style</a:t>
            </a:r>
            <a:endParaRPr/>
          </a:p>
        </p:txBody>
      </p:sp>
      <p:sp>
        <p:nvSpPr>
          <p:cNvPr id="3" name="Text Placeholder 2"/>
          <p:cNvSpPr>
            <a:spLocks noGrp="1"/>
          </p:cNvSpPr>
          <p:nvPr>
            <p:ph type="body" idx="1"/>
          </p:nvPr>
        </p:nvSpPr>
        <p:spPr>
          <a:xfrm>
            <a:off x="1293813" y="4038600"/>
            <a:ext cx="9601200" cy="1143000"/>
          </a:xfrm>
        </p:spPr>
        <p:txBody>
          <a:bodyPr anchor="t">
            <a:normAutofit/>
          </a:bodyPr>
          <a:lstStyle>
            <a:lvl1pPr marL="0" indent="0" algn="ctr">
              <a:spcBef>
                <a:spcPts val="0"/>
              </a:spcBef>
              <a:buNone/>
              <a:defRPr sz="2000" cap="all" baseline="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A50F84E2-2D7A-43CF-AC90-352A289A783A}" type="datetime1">
              <a:rPr lang="en-US"/>
              <a:t>10/12/2019</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04355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4" name="Content Placeholder 3"/>
          <p:cNvSpPr>
            <a:spLocks noGrp="1"/>
          </p:cNvSpPr>
          <p:nvPr>
            <p:ph sz="half" idx="2"/>
          </p:nvPr>
        </p:nvSpPr>
        <p:spPr>
          <a:xfrm>
            <a:off x="627888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3" name="Content Placeholder 2"/>
          <p:cNvSpPr>
            <a:spLocks noGrp="1"/>
          </p:cNvSpPr>
          <p:nvPr>
            <p:ph sz="half" idx="1"/>
          </p:nvPr>
        </p:nvSpPr>
        <p:spPr>
          <a:xfrm>
            <a:off x="134112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F12952B5-7A2F-4CC8-B7CE-9234E21C2837}" type="datetime1">
              <a:rPr lang="en-US"/>
              <a:t>10/12/2019</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4937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34112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112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7888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7888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7" name="Date Placeholder 6"/>
          <p:cNvSpPr>
            <a:spLocks noGrp="1"/>
          </p:cNvSpPr>
          <p:nvPr>
            <p:ph type="dt" sz="half" idx="10"/>
          </p:nvPr>
        </p:nvSpPr>
        <p:spPr/>
        <p:txBody>
          <a:bodyPr/>
          <a:lstStyle/>
          <a:p>
            <a:fld id="{CE1DA07A-9201-4B4B-BAF2-015AFA30F520}" type="datetime1">
              <a:rPr lang="en-US"/>
              <a:t>10/12/2019</a:t>
            </a:fld>
            <a:endParaRPr/>
          </a:p>
        </p:txBody>
      </p:sp>
      <p:sp>
        <p:nvSpPr>
          <p:cNvPr id="9" name="Slide Number Placeholder 8"/>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07237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3" name="Date Placeholder 2"/>
          <p:cNvSpPr>
            <a:spLocks noGrp="1"/>
          </p:cNvSpPr>
          <p:nvPr>
            <p:ph type="dt" sz="half" idx="10"/>
          </p:nvPr>
        </p:nvSpPr>
        <p:spPr/>
        <p:txBody>
          <a:bodyPr/>
          <a:lstStyle/>
          <a:p>
            <a:fld id="{73D7E00A-486F-4252-8B1D-E32645521F49}" type="datetime1">
              <a:rPr lang="en-US"/>
              <a:t>10/12/2019</a:t>
            </a:fld>
            <a:endParaRPr/>
          </a:p>
        </p:txBody>
      </p:sp>
      <p:sp>
        <p:nvSpPr>
          <p:cNvPr id="5" name="Slide Number Placeholder 4"/>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68188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2" name="Date Placeholder 1"/>
          <p:cNvSpPr>
            <a:spLocks noGrp="1"/>
          </p:cNvSpPr>
          <p:nvPr>
            <p:ph type="dt" sz="half" idx="10"/>
          </p:nvPr>
        </p:nvSpPr>
        <p:spPr/>
        <p:txBody>
          <a:bodyPr/>
          <a:lstStyle/>
          <a:p>
            <a:fld id="{8DDF5F92-E675-4B36-9A60-69A962A68675}" type="datetime1">
              <a:rPr lang="en-US"/>
              <a:t>10/12/2019</a:t>
            </a:fld>
            <a:endParaRPr/>
          </a:p>
        </p:txBody>
      </p:sp>
      <p:sp>
        <p:nvSpPr>
          <p:cNvPr id="4" name="Slide Number Placeholder 3"/>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9226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762000"/>
            <a:ext cx="3377133" cy="2743200"/>
          </a:xfrm>
        </p:spPr>
        <p:txBody>
          <a:bodyPr anchor="b">
            <a:normAutofit/>
          </a:bodyPr>
          <a:lstStyle>
            <a:lvl1pPr>
              <a:defRPr sz="3200" b="0"/>
            </a:lvl1pPr>
          </a:lstStyle>
          <a:p>
            <a:r>
              <a:rPr lang="en-US" smtClean="0"/>
              <a:t>Click to edit Master title style</a:t>
            </a:r>
            <a:endParaRPr/>
          </a:p>
        </p:txBody>
      </p:sp>
      <p:sp>
        <p:nvSpPr>
          <p:cNvPr id="3" name="Content Placeholder 2"/>
          <p:cNvSpPr>
            <a:spLocks noGrp="1"/>
          </p:cNvSpPr>
          <p:nvPr>
            <p:ph idx="1"/>
          </p:nvPr>
        </p:nvSpPr>
        <p:spPr>
          <a:xfrm>
            <a:off x="760413" y="685800"/>
            <a:ext cx="6858000" cy="4572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8127479" y="3554104"/>
            <a:ext cx="3377133" cy="1703696"/>
          </a:xfrm>
        </p:spPr>
        <p:txBody>
          <a:bodyPr>
            <a:normAutofit/>
          </a:bodyPr>
          <a:lstStyle>
            <a:lvl1pPr marL="0" indent="0">
              <a:lnSpc>
                <a:spcPct val="9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AF6E2C9B-5FA2-460D-9BE7-B0812FC2A6FF}" type="datetime1">
              <a:rPr lang="en-US"/>
              <a:t>10/12/2019</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4838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79" y="762000"/>
            <a:ext cx="3377133" cy="2743200"/>
          </a:xfrm>
        </p:spPr>
        <p:txBody>
          <a:bodyPr anchor="b">
            <a:normAutofit/>
          </a:bodyPr>
          <a:lstStyle>
            <a:lvl1pPr>
              <a:defRPr sz="3400" b="0"/>
            </a:lvl1pPr>
          </a:lstStyle>
          <a:p>
            <a:r>
              <a:rPr lang="en-US" smtClean="0"/>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760413" y="685800"/>
            <a:ext cx="6858000" cy="4572000"/>
          </a:xfrm>
          <a:solidFill>
            <a:schemeClr val="bg1">
              <a:lumMod val="95000"/>
            </a:schemeClr>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8127479" y="3554104"/>
            <a:ext cx="3377133" cy="1703696"/>
          </a:xfrm>
        </p:spPr>
        <p:txBody>
          <a:bodyPr>
            <a:normAutofit/>
          </a:bodyPr>
          <a:lstStyle>
            <a:lvl1pPr marL="0" indent="0">
              <a:lnSpc>
                <a:spcPct val="10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1D374940-A916-4C8B-9648-02A2D3898F9E}" type="datetime1">
              <a:rPr lang="en-US"/>
              <a:t>10/12/2019</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1661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5F4E5243-F52A-4D37-9694-EB26C6C31910}" type="datetime1">
              <a:rPr lang="en-US"/>
              <a:t>10/12/2019</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53625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44036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838200" y="274638"/>
            <a:ext cx="7734300" cy="5440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A77B6E1-634A-48DC-9E8B-D894023267EF}" type="datetime1">
              <a:rPr lang="en-US"/>
              <a:t>10/12/2019</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35865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a:p>
        </p:txBody>
      </p:sp>
      <p:sp>
        <p:nvSpPr>
          <p:cNvPr id="8" name="water3"/>
          <p:cNvSpPr/>
          <p:nvPr/>
        </p:nvSpPr>
        <p:spPr bwMode="gray">
          <a:xfrm>
            <a:off x="2552" y="6064101"/>
            <a:ext cx="12188952"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water2"/>
          <p:cNvPicPr>
            <a:picLocks noChangeAspect="1"/>
          </p:cNvPicPr>
          <p:nvPr/>
        </p:nvPicPr>
        <p:blipFill rotWithShape="1">
          <a:blip r:embed="rId13" cstate="print">
            <a:extLst>
              <a:ext uri="{28A0092B-C50C-407E-A947-70E740481C1C}">
                <a14:useLocalDpi xmlns:a14="http://schemas.microsoft.com/office/drawing/2010/main" val="0"/>
              </a:ext>
            </a:extLst>
          </a:blip>
          <a:srcRect l="2674" r="9901"/>
          <a:stretch/>
        </p:blipFill>
        <p:spPr bwMode="white">
          <a:xfrm>
            <a:off x="-1425" y="6256181"/>
            <a:ext cx="12188952" cy="463209"/>
          </a:xfrm>
          <a:prstGeom prst="rect">
            <a:avLst/>
          </a:prstGeom>
          <a:noFill/>
          <a:ln>
            <a:noFill/>
          </a:ln>
        </p:spPr>
      </p:pic>
      <p:pic>
        <p:nvPicPr>
          <p:cNvPr id="10" name="water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425" y="5979395"/>
            <a:ext cx="12188952" cy="268288"/>
          </a:xfrm>
          <a:prstGeom prst="rect">
            <a:avLst/>
          </a:prstGeom>
          <a:noFill/>
          <a:ln>
            <a:noFill/>
          </a:ln>
        </p:spPr>
      </p:pic>
      <p:sp>
        <p:nvSpPr>
          <p:cNvPr id="2" name="Title Placeholder 1"/>
          <p:cNvSpPr>
            <a:spLocks noGrp="1"/>
          </p:cNvSpPr>
          <p:nvPr>
            <p:ph type="title"/>
          </p:nvPr>
        </p:nvSpPr>
        <p:spPr>
          <a:xfrm>
            <a:off x="1341120" y="265176"/>
            <a:ext cx="9509759" cy="1088136"/>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341120" y="1572768"/>
            <a:ext cx="9509760" cy="414223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1100" cap="all" baseline="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l">
              <a:defRPr sz="1100" cap="all" baseline="0">
                <a:solidFill>
                  <a:schemeClr val="tx1"/>
                </a:solidFill>
              </a:defRPr>
            </a:lvl1pPr>
          </a:lstStyle>
          <a:p>
            <a:fld id="{5586B75A-687E-405C-8A0B-8D00578BA2C3}" type="datetime1">
              <a:rPr lang="en-US" smtClean="0"/>
              <a:pPr/>
              <a:t>10/12/2019</a:t>
            </a:fld>
            <a:endParaRPr lang="en-US"/>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1100" cap="all" baseline="0">
                <a:solidFill>
                  <a:schemeClr val="tx1"/>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800" kern="1200">
          <a:solidFill>
            <a:schemeClr val="accent2">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50000"/>
            </a:schemeClr>
          </a:solidFill>
          <a:latin typeface="+mn-lt"/>
          <a:ea typeface="+mn-ea"/>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50000"/>
            </a:schemeClr>
          </a:solidFill>
          <a:latin typeface="+mn-lt"/>
          <a:ea typeface="+mn-ea"/>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50000"/>
            </a:schemeClr>
          </a:solidFill>
          <a:latin typeface="+mn-lt"/>
          <a:ea typeface="+mn-ea"/>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8pPr>
      <a:lvl9pPr marL="2240280" indent="0" algn="l" defTabSz="914400" rtl="0" eaLnBrk="1" latinLnBrk="0" hangingPunct="1">
        <a:lnSpc>
          <a:spcPct val="90000"/>
        </a:lnSpc>
        <a:spcBef>
          <a:spcPts val="800"/>
        </a:spcBef>
        <a:buSzPct val="100000"/>
        <a:buFont typeface="Arial" pitchFamily="34" charset="0"/>
        <a:buNone/>
        <a:defRPr sz="1400" kern="1200">
          <a:solidFill>
            <a:schemeClr val="accent2">
              <a:lumMod val="50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Surah Al </a:t>
            </a:r>
            <a:r>
              <a:rPr lang="en-US" dirty="0" err="1" smtClean="0"/>
              <a:t>Mumtahinah</a:t>
            </a:r>
            <a:endParaRPr lang="en-US" dirty="0"/>
          </a:p>
        </p:txBody>
      </p:sp>
      <p:sp>
        <p:nvSpPr>
          <p:cNvPr id="3" name="Subtitle 2"/>
          <p:cNvSpPr>
            <a:spLocks noGrp="1"/>
          </p:cNvSpPr>
          <p:nvPr>
            <p:ph type="subTitle" idx="1"/>
          </p:nvPr>
        </p:nvSpPr>
        <p:spPr/>
        <p:txBody>
          <a:bodyPr/>
          <a:lstStyle/>
          <a:p>
            <a:r>
              <a:rPr lang="en-US" dirty="0" smtClean="0"/>
              <a:t>The Examiner – </a:t>
            </a:r>
            <a:r>
              <a:rPr lang="en-US" dirty="0" err="1" smtClean="0"/>
              <a:t>mAdini</a:t>
            </a:r>
            <a:r>
              <a:rPr lang="en-US" dirty="0" smtClean="0"/>
              <a:t> surah – 13 verses </a:t>
            </a:r>
            <a:endParaRPr lang="en-US" dirty="0"/>
          </a:p>
        </p:txBody>
      </p:sp>
    </p:spTree>
    <p:extLst>
      <p:ext uri="{BB962C8B-B14F-4D97-AF65-F5344CB8AC3E}">
        <p14:creationId xmlns:p14="http://schemas.microsoft.com/office/powerpoint/2010/main" val="150390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Verse 1 – Warning</a:t>
            </a:r>
            <a:endParaRPr lang="en-US" dirty="0"/>
          </a:p>
        </p:txBody>
      </p:sp>
      <p:sp>
        <p:nvSpPr>
          <p:cNvPr id="3" name="Content Placeholder 2"/>
          <p:cNvSpPr>
            <a:spLocks noGrp="1"/>
          </p:cNvSpPr>
          <p:nvPr>
            <p:ph idx="1"/>
          </p:nvPr>
        </p:nvSpPr>
        <p:spPr/>
        <p:txBody>
          <a:bodyPr/>
          <a:lstStyle/>
          <a:p>
            <a:r>
              <a:rPr lang="en-US" dirty="0" smtClean="0"/>
              <a:t>Do not take close friendships with the disbelievers and those who associate partners to Allah </a:t>
            </a:r>
          </a:p>
          <a:p>
            <a:endParaRPr lang="en-US" dirty="0"/>
          </a:p>
          <a:p>
            <a:pPr marL="45720" indent="0">
              <a:buNone/>
            </a:pPr>
            <a:endParaRPr lang="en-US" u="sng" dirty="0" smtClean="0"/>
          </a:p>
          <a:p>
            <a:endParaRPr lang="en-US" dirty="0"/>
          </a:p>
        </p:txBody>
      </p:sp>
    </p:spTree>
    <p:extLst>
      <p:ext uri="{BB962C8B-B14F-4D97-AF65-F5344CB8AC3E}">
        <p14:creationId xmlns:p14="http://schemas.microsoft.com/office/powerpoint/2010/main" val="332745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Reason for revelation – story of </a:t>
            </a:r>
            <a:r>
              <a:rPr lang="en-GB" dirty="0" err="1" smtClean="0"/>
              <a:t>Hatib</a:t>
            </a:r>
            <a:r>
              <a:rPr lang="en-GB" dirty="0" smtClean="0"/>
              <a:t> Ibn Abi </a:t>
            </a:r>
            <a:r>
              <a:rPr lang="en-GB" dirty="0" err="1" smtClean="0"/>
              <a:t>Baltaa’h</a:t>
            </a:r>
            <a:r>
              <a:rPr lang="en-GB" dirty="0" smtClean="0"/>
              <a:t> (</a:t>
            </a:r>
            <a:r>
              <a:rPr lang="en-GB" dirty="0" err="1" smtClean="0"/>
              <a:t>ra</a:t>
            </a:r>
            <a:r>
              <a:rPr lang="en-GB" dirty="0" smtClean="0"/>
              <a:t>)</a:t>
            </a:r>
            <a:endParaRPr lang="en-GB" dirty="0"/>
          </a:p>
        </p:txBody>
      </p:sp>
      <p:sp>
        <p:nvSpPr>
          <p:cNvPr id="3" name="Content Placeholder 2"/>
          <p:cNvSpPr>
            <a:spLocks noGrp="1"/>
          </p:cNvSpPr>
          <p:nvPr>
            <p:ph idx="1"/>
          </p:nvPr>
        </p:nvSpPr>
        <p:spPr/>
        <p:txBody>
          <a:bodyPr>
            <a:normAutofit fontScale="92500"/>
          </a:bodyPr>
          <a:lstStyle/>
          <a:p>
            <a:r>
              <a:rPr lang="en-GB" dirty="0" smtClean="0"/>
              <a:t>Time- after the treaty of </a:t>
            </a:r>
            <a:r>
              <a:rPr lang="en-GB" dirty="0" err="1" smtClean="0"/>
              <a:t>Hudaibiyah</a:t>
            </a:r>
            <a:r>
              <a:rPr lang="en-GB" dirty="0" smtClean="0"/>
              <a:t> has been broken, The prophet </a:t>
            </a:r>
            <a:r>
              <a:rPr lang="en-GB" dirty="0" err="1" smtClean="0"/>
              <a:t>Muhmmad</a:t>
            </a:r>
            <a:r>
              <a:rPr lang="en-GB" dirty="0" smtClean="0"/>
              <a:t> (may Allah’s peace and blessings be upon him) was making secret </a:t>
            </a:r>
            <a:r>
              <a:rPr lang="en-GB" dirty="0" err="1" smtClean="0"/>
              <a:t>preperations</a:t>
            </a:r>
            <a:r>
              <a:rPr lang="en-GB" dirty="0" smtClean="0"/>
              <a:t> to conquer Makkah </a:t>
            </a:r>
          </a:p>
          <a:p>
            <a:r>
              <a:rPr lang="en-GB" dirty="0" err="1" smtClean="0"/>
              <a:t>Hatib</a:t>
            </a:r>
            <a:r>
              <a:rPr lang="en-GB" dirty="0" smtClean="0"/>
              <a:t> ibn Abi </a:t>
            </a:r>
            <a:r>
              <a:rPr lang="en-GB" dirty="0" err="1" smtClean="0"/>
              <a:t>Baltaah</a:t>
            </a:r>
            <a:r>
              <a:rPr lang="en-GB" dirty="0" smtClean="0"/>
              <a:t> (</a:t>
            </a:r>
            <a:r>
              <a:rPr lang="en-GB" dirty="0" err="1" smtClean="0"/>
              <a:t>ra</a:t>
            </a:r>
            <a:r>
              <a:rPr lang="en-GB" dirty="0" smtClean="0"/>
              <a:t>) had migrated to Medina, but all his family was in Makkah </a:t>
            </a:r>
          </a:p>
          <a:p>
            <a:r>
              <a:rPr lang="en-GB" dirty="0" smtClean="0"/>
              <a:t>He did not have any relatives who would protect his family from the torture of the </a:t>
            </a:r>
            <a:r>
              <a:rPr lang="en-GB" dirty="0" err="1" smtClean="0"/>
              <a:t>Quraish</a:t>
            </a:r>
            <a:endParaRPr lang="en-GB" dirty="0"/>
          </a:p>
          <a:p>
            <a:r>
              <a:rPr lang="en-GB" dirty="0" smtClean="0"/>
              <a:t>He thought that if he informed the </a:t>
            </a:r>
            <a:r>
              <a:rPr lang="en-GB" dirty="0" err="1" smtClean="0"/>
              <a:t>Makkans</a:t>
            </a:r>
            <a:r>
              <a:rPr lang="en-GB" dirty="0" smtClean="0"/>
              <a:t> (did them a favour) in return they would protect his family </a:t>
            </a:r>
          </a:p>
          <a:p>
            <a:r>
              <a:rPr lang="en-GB" dirty="0" smtClean="0"/>
              <a:t>He writes a letter exposing the plan and sends it with a lady called Sarah to Makkah</a:t>
            </a:r>
          </a:p>
          <a:p>
            <a:r>
              <a:rPr lang="en-GB" dirty="0" smtClean="0"/>
              <a:t>He was certain that Allah will still make the </a:t>
            </a:r>
            <a:r>
              <a:rPr lang="en-GB" dirty="0" err="1" smtClean="0"/>
              <a:t>muslims</a:t>
            </a:r>
            <a:r>
              <a:rPr lang="en-GB" dirty="0" smtClean="0"/>
              <a:t> successful </a:t>
            </a:r>
          </a:p>
        </p:txBody>
      </p:sp>
    </p:spTree>
    <p:extLst>
      <p:ext uri="{BB962C8B-B14F-4D97-AF65-F5344CB8AC3E}">
        <p14:creationId xmlns:p14="http://schemas.microsoft.com/office/powerpoint/2010/main" val="3705184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Allah inform the Prophet </a:t>
            </a:r>
            <a:r>
              <a:rPr lang="en-GB" dirty="0" err="1" smtClean="0"/>
              <a:t>Muhamamad</a:t>
            </a:r>
            <a:r>
              <a:rPr lang="en-GB" dirty="0" smtClean="0"/>
              <a:t> (May Allah’s peace and blessings be upon him)</a:t>
            </a:r>
            <a:endParaRPr lang="en-GB" dirty="0"/>
          </a:p>
        </p:txBody>
      </p:sp>
      <p:sp>
        <p:nvSpPr>
          <p:cNvPr id="3" name="Content Placeholder 2"/>
          <p:cNvSpPr>
            <a:spLocks noGrp="1"/>
          </p:cNvSpPr>
          <p:nvPr>
            <p:ph idx="1"/>
          </p:nvPr>
        </p:nvSpPr>
        <p:spPr>
          <a:xfrm>
            <a:off x="1139952" y="1709928"/>
            <a:ext cx="9509760" cy="4142232"/>
          </a:xfrm>
        </p:spPr>
        <p:txBody>
          <a:bodyPr>
            <a:normAutofit fontScale="92500" lnSpcReduction="20000"/>
          </a:bodyPr>
          <a:lstStyle/>
          <a:p>
            <a:r>
              <a:rPr lang="en-GB" dirty="0" smtClean="0"/>
              <a:t>The Prophet was informed that the lady with the letter has reached a place called </a:t>
            </a:r>
            <a:r>
              <a:rPr lang="en-GB" dirty="0" err="1" smtClean="0"/>
              <a:t>Raudah</a:t>
            </a:r>
            <a:r>
              <a:rPr lang="en-GB" dirty="0" smtClean="0"/>
              <a:t> </a:t>
            </a:r>
            <a:r>
              <a:rPr lang="en-GB" dirty="0" err="1" smtClean="0"/>
              <a:t>Kakh</a:t>
            </a:r>
            <a:r>
              <a:rPr lang="en-GB" dirty="0" smtClean="0"/>
              <a:t>. Prophet </a:t>
            </a:r>
            <a:r>
              <a:rPr lang="en-GB" dirty="0" err="1"/>
              <a:t>Muhamamad</a:t>
            </a:r>
            <a:r>
              <a:rPr lang="en-GB" dirty="0"/>
              <a:t> (May Allah’s peace and blessings be upon </a:t>
            </a:r>
            <a:r>
              <a:rPr lang="en-GB" dirty="0" smtClean="0"/>
              <a:t>him)</a:t>
            </a:r>
          </a:p>
          <a:p>
            <a:r>
              <a:rPr lang="en-GB" dirty="0"/>
              <a:t>Prophet </a:t>
            </a:r>
            <a:r>
              <a:rPr lang="en-GB" dirty="0" err="1"/>
              <a:t>Muhamamad</a:t>
            </a:r>
            <a:r>
              <a:rPr lang="en-GB" dirty="0"/>
              <a:t> (May Allah’s peace and blessings be upon him</a:t>
            </a:r>
            <a:r>
              <a:rPr lang="en-GB" dirty="0" smtClean="0"/>
              <a:t>) ordered two companions to go and find </a:t>
            </a:r>
            <a:r>
              <a:rPr lang="en-GB" dirty="0" err="1" smtClean="0"/>
              <a:t>Saarah</a:t>
            </a:r>
            <a:r>
              <a:rPr lang="en-GB" dirty="0" smtClean="0"/>
              <a:t> in that place and bring back the letter</a:t>
            </a:r>
          </a:p>
          <a:p>
            <a:r>
              <a:rPr lang="en-GB" dirty="0"/>
              <a:t> </a:t>
            </a:r>
            <a:r>
              <a:rPr lang="en-GB" dirty="0" smtClean="0"/>
              <a:t>They found </a:t>
            </a:r>
            <a:r>
              <a:rPr lang="en-GB" dirty="0" err="1" smtClean="0"/>
              <a:t>Saarah</a:t>
            </a:r>
            <a:r>
              <a:rPr lang="en-GB" dirty="0" smtClean="0"/>
              <a:t> in the place mentioned by </a:t>
            </a:r>
            <a:r>
              <a:rPr lang="en-GB" dirty="0"/>
              <a:t>Prophet </a:t>
            </a:r>
            <a:r>
              <a:rPr lang="en-GB" dirty="0" err="1"/>
              <a:t>Muhamamad</a:t>
            </a:r>
            <a:r>
              <a:rPr lang="en-GB" dirty="0"/>
              <a:t> (May Allah’s peace and blessings be upon him</a:t>
            </a:r>
            <a:r>
              <a:rPr lang="en-GB" dirty="0" smtClean="0"/>
              <a:t>)</a:t>
            </a:r>
          </a:p>
          <a:p>
            <a:r>
              <a:rPr lang="en-GB" dirty="0" smtClean="0"/>
              <a:t>They searched her for the letter, but they could not find it</a:t>
            </a:r>
          </a:p>
          <a:p>
            <a:r>
              <a:rPr lang="en-GB" dirty="0" smtClean="0"/>
              <a:t>They were certain that if the </a:t>
            </a:r>
            <a:r>
              <a:rPr lang="en-GB" dirty="0"/>
              <a:t>Prophet </a:t>
            </a:r>
            <a:r>
              <a:rPr lang="en-GB" dirty="0" err="1"/>
              <a:t>Muhamamad</a:t>
            </a:r>
            <a:r>
              <a:rPr lang="en-GB" dirty="0"/>
              <a:t> (May Allah’s peace and blessings be upon him</a:t>
            </a:r>
            <a:r>
              <a:rPr lang="en-GB" dirty="0" smtClean="0"/>
              <a:t>) said she will have the letter, she must have the letter. </a:t>
            </a:r>
          </a:p>
          <a:p>
            <a:r>
              <a:rPr lang="en-GB" dirty="0" smtClean="0"/>
              <a:t>They asked her for the letter but she denied </a:t>
            </a:r>
          </a:p>
          <a:p>
            <a:r>
              <a:rPr lang="en-GB" dirty="0" smtClean="0"/>
              <a:t>They threatened to remove her clothes, then she gave them the letter, it was in her undergarments </a:t>
            </a:r>
          </a:p>
          <a:p>
            <a:endParaRPr lang="en-GB" dirty="0" smtClean="0"/>
          </a:p>
          <a:p>
            <a:endParaRPr lang="en-GB" dirty="0" smtClean="0"/>
          </a:p>
          <a:p>
            <a:endParaRPr lang="en-GB" dirty="0"/>
          </a:p>
        </p:txBody>
      </p:sp>
    </p:spTree>
    <p:extLst>
      <p:ext uri="{BB962C8B-B14F-4D97-AF65-F5344CB8AC3E}">
        <p14:creationId xmlns:p14="http://schemas.microsoft.com/office/powerpoint/2010/main" val="1498168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Letter is found</a:t>
            </a:r>
            <a:endParaRPr lang="en-GB" dirty="0"/>
          </a:p>
        </p:txBody>
      </p:sp>
      <p:sp>
        <p:nvSpPr>
          <p:cNvPr id="3" name="Content Placeholder 2"/>
          <p:cNvSpPr>
            <a:spLocks noGrp="1"/>
          </p:cNvSpPr>
          <p:nvPr>
            <p:ph idx="1"/>
          </p:nvPr>
        </p:nvSpPr>
        <p:spPr/>
        <p:txBody>
          <a:bodyPr/>
          <a:lstStyle/>
          <a:p>
            <a:r>
              <a:rPr lang="en-GB" dirty="0" smtClean="0"/>
              <a:t>The letter is returned back to </a:t>
            </a:r>
            <a:r>
              <a:rPr lang="en-GB" dirty="0"/>
              <a:t>Prophet </a:t>
            </a:r>
            <a:r>
              <a:rPr lang="en-GB" dirty="0" err="1"/>
              <a:t>Muhamamad</a:t>
            </a:r>
            <a:r>
              <a:rPr lang="en-GB" dirty="0"/>
              <a:t> (May Allah’s peace and blessings be upon him</a:t>
            </a:r>
            <a:r>
              <a:rPr lang="en-GB" dirty="0" smtClean="0"/>
              <a:t>)</a:t>
            </a:r>
          </a:p>
          <a:p>
            <a:r>
              <a:rPr lang="en-GB" dirty="0" smtClean="0"/>
              <a:t>Umar (Ra) heard this and asked for permission to behead the person who did this </a:t>
            </a:r>
          </a:p>
          <a:p>
            <a:r>
              <a:rPr lang="en-GB" dirty="0" err="1" smtClean="0"/>
              <a:t>Hatib</a:t>
            </a:r>
            <a:r>
              <a:rPr lang="en-GB" dirty="0" smtClean="0"/>
              <a:t> (</a:t>
            </a:r>
            <a:r>
              <a:rPr lang="en-GB" dirty="0" err="1" smtClean="0"/>
              <a:t>ra</a:t>
            </a:r>
            <a:r>
              <a:rPr lang="en-GB" dirty="0" smtClean="0"/>
              <a:t>) was called and asked why he did this act </a:t>
            </a:r>
          </a:p>
          <a:p>
            <a:r>
              <a:rPr lang="en-GB" dirty="0" smtClean="0"/>
              <a:t>His </a:t>
            </a:r>
            <a:r>
              <a:rPr lang="en-GB" dirty="0" err="1" smtClean="0"/>
              <a:t>emaan</a:t>
            </a:r>
            <a:r>
              <a:rPr lang="en-GB" dirty="0" smtClean="0"/>
              <a:t> was untouched </a:t>
            </a:r>
          </a:p>
          <a:p>
            <a:r>
              <a:rPr lang="en-GB" dirty="0" smtClean="0"/>
              <a:t>Umar (</a:t>
            </a:r>
            <a:r>
              <a:rPr lang="en-GB" dirty="0" err="1" smtClean="0"/>
              <a:t>ra</a:t>
            </a:r>
            <a:r>
              <a:rPr lang="en-GB" dirty="0" smtClean="0"/>
              <a:t>) was not allowed to touch him, because </a:t>
            </a:r>
            <a:r>
              <a:rPr lang="en-GB" dirty="0" err="1" smtClean="0"/>
              <a:t>Hatib</a:t>
            </a:r>
            <a:r>
              <a:rPr lang="en-GB" dirty="0" smtClean="0"/>
              <a:t>(</a:t>
            </a:r>
            <a:r>
              <a:rPr lang="en-GB" dirty="0" err="1" smtClean="0"/>
              <a:t>ra</a:t>
            </a:r>
            <a:r>
              <a:rPr lang="en-GB" dirty="0" smtClean="0"/>
              <a:t>) was telling the truth and he participated in the Battle of </a:t>
            </a:r>
            <a:r>
              <a:rPr lang="en-GB" dirty="0" err="1" smtClean="0"/>
              <a:t>Badr</a:t>
            </a:r>
            <a:r>
              <a:rPr lang="en-GB" dirty="0" smtClean="0"/>
              <a:t> </a:t>
            </a:r>
          </a:p>
          <a:p>
            <a:r>
              <a:rPr lang="en-GB" dirty="0" smtClean="0"/>
              <a:t>Umar (</a:t>
            </a:r>
            <a:r>
              <a:rPr lang="en-GB" dirty="0" err="1" smtClean="0"/>
              <a:t>ra</a:t>
            </a:r>
            <a:r>
              <a:rPr lang="en-GB" dirty="0" smtClean="0"/>
              <a:t>) had tears coming from his eyes and said: “Only Allah and his messenger have knowledge of the reality”</a:t>
            </a:r>
          </a:p>
        </p:txBody>
      </p:sp>
    </p:spTree>
    <p:extLst>
      <p:ext uri="{BB962C8B-B14F-4D97-AF65-F5344CB8AC3E}">
        <p14:creationId xmlns:p14="http://schemas.microsoft.com/office/powerpoint/2010/main" val="89882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My enemy is your enemy </a:t>
            </a:r>
            <a:endParaRPr lang="en-GB" dirty="0"/>
          </a:p>
        </p:txBody>
      </p:sp>
      <p:sp>
        <p:nvSpPr>
          <p:cNvPr id="3" name="Content Placeholder 2"/>
          <p:cNvSpPr>
            <a:spLocks noGrp="1"/>
          </p:cNvSpPr>
          <p:nvPr>
            <p:ph idx="1"/>
          </p:nvPr>
        </p:nvSpPr>
        <p:spPr/>
        <p:txBody>
          <a:bodyPr/>
          <a:lstStyle/>
          <a:p>
            <a:pPr marL="45720" indent="0">
              <a:buNone/>
            </a:pPr>
            <a:r>
              <a:rPr lang="en-GB" dirty="0" smtClean="0"/>
              <a:t>By </a:t>
            </a:r>
            <a:r>
              <a:rPr lang="en-GB" dirty="0" err="1" smtClean="0"/>
              <a:t>Hatib</a:t>
            </a:r>
            <a:r>
              <a:rPr lang="en-GB" dirty="0" smtClean="0"/>
              <a:t> (</a:t>
            </a:r>
            <a:r>
              <a:rPr lang="en-GB" dirty="0" err="1" smtClean="0"/>
              <a:t>ra</a:t>
            </a:r>
            <a:r>
              <a:rPr lang="en-GB" dirty="0" smtClean="0"/>
              <a:t>) writing a letter to the Quraysh that was an attempt to establish intimate friendship which is mentioned here </a:t>
            </a:r>
          </a:p>
          <a:p>
            <a:pPr marL="45720" indent="0">
              <a:buNone/>
            </a:pPr>
            <a:r>
              <a:rPr lang="en-GB" dirty="0" smtClean="0"/>
              <a:t>The Only reason </a:t>
            </a:r>
            <a:r>
              <a:rPr lang="en-GB" dirty="0" err="1" smtClean="0"/>
              <a:t>muslims</a:t>
            </a:r>
            <a:r>
              <a:rPr lang="en-GB" dirty="0" smtClean="0"/>
              <a:t> were driven out of Makkah was because of their faith </a:t>
            </a:r>
          </a:p>
          <a:p>
            <a:pPr marL="45720" indent="0">
              <a:buNone/>
            </a:pPr>
            <a:endParaRPr lang="en-GB" dirty="0"/>
          </a:p>
        </p:txBody>
      </p:sp>
    </p:spTree>
    <p:extLst>
      <p:ext uri="{BB962C8B-B14F-4D97-AF65-F5344CB8AC3E}">
        <p14:creationId xmlns:p14="http://schemas.microsoft.com/office/powerpoint/2010/main" val="947222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Verse 3 – Refutes what </a:t>
            </a:r>
            <a:r>
              <a:rPr lang="en-GB" dirty="0" err="1" smtClean="0"/>
              <a:t>Hatib</a:t>
            </a:r>
            <a:r>
              <a:rPr lang="en-GB" dirty="0" smtClean="0"/>
              <a:t>(</a:t>
            </a:r>
            <a:r>
              <a:rPr lang="en-GB" dirty="0" err="1" smtClean="0"/>
              <a:t>ra</a:t>
            </a:r>
            <a:r>
              <a:rPr lang="en-GB" dirty="0" smtClean="0"/>
              <a:t>) did for the sake of </a:t>
            </a:r>
            <a:r>
              <a:rPr lang="en-GB" smtClean="0"/>
              <a:t>his children</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250300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Verse 4 – follow the example of Ibrahim (as)</a:t>
            </a:r>
            <a:endParaRPr lang="en-GB" dirty="0"/>
          </a:p>
        </p:txBody>
      </p:sp>
      <p:sp>
        <p:nvSpPr>
          <p:cNvPr id="3" name="Content Placeholder 2"/>
          <p:cNvSpPr>
            <a:spLocks noGrp="1"/>
          </p:cNvSpPr>
          <p:nvPr>
            <p:ph idx="1"/>
          </p:nvPr>
        </p:nvSpPr>
        <p:spPr/>
        <p:txBody>
          <a:bodyPr/>
          <a:lstStyle/>
          <a:p>
            <a:r>
              <a:rPr lang="en-GB" dirty="0" smtClean="0"/>
              <a:t>When his family and all his community persisted in idol worshipping</a:t>
            </a:r>
          </a:p>
          <a:p>
            <a:r>
              <a:rPr lang="en-GB" dirty="0" smtClean="0"/>
              <a:t>He left them (he disowned them, did not </a:t>
            </a:r>
            <a:r>
              <a:rPr lang="en-GB" dirty="0" smtClean="0"/>
              <a:t>peruse </a:t>
            </a:r>
            <a:r>
              <a:rPr lang="en-GB" dirty="0" smtClean="0"/>
              <a:t>his intimate friendship with them) </a:t>
            </a:r>
          </a:p>
          <a:p>
            <a:r>
              <a:rPr lang="en-GB" dirty="0" smtClean="0"/>
              <a:t>Even his father </a:t>
            </a:r>
          </a:p>
          <a:p>
            <a:r>
              <a:rPr lang="en-GB" dirty="0" smtClean="0"/>
              <a:t>He used to pray for this </a:t>
            </a:r>
            <a:r>
              <a:rPr lang="en-GB" dirty="0" smtClean="0"/>
              <a:t>forgiveness </a:t>
            </a:r>
            <a:r>
              <a:rPr lang="en-GB" dirty="0" smtClean="0"/>
              <a:t>before the injunction that you </a:t>
            </a:r>
            <a:r>
              <a:rPr lang="en-GB" dirty="0" smtClean="0"/>
              <a:t>cannot </a:t>
            </a:r>
            <a:r>
              <a:rPr lang="en-GB" dirty="0" smtClean="0"/>
              <a:t>pray for a disbelievers </a:t>
            </a:r>
            <a:r>
              <a:rPr lang="en-GB" dirty="0" smtClean="0"/>
              <a:t>forgiveness </a:t>
            </a:r>
            <a:r>
              <a:rPr lang="en-GB" dirty="0" smtClean="0"/>
              <a:t>as they do not have </a:t>
            </a:r>
            <a:r>
              <a:rPr lang="en-GB" dirty="0" err="1" smtClean="0"/>
              <a:t>eman</a:t>
            </a:r>
            <a:r>
              <a:rPr lang="en-GB" dirty="0" smtClean="0"/>
              <a:t> </a:t>
            </a:r>
          </a:p>
          <a:p>
            <a:r>
              <a:rPr lang="en-GB" dirty="0" smtClean="0"/>
              <a:t>He then also renounced his father</a:t>
            </a:r>
          </a:p>
          <a:p>
            <a:r>
              <a:rPr lang="en-GB" dirty="0" smtClean="0"/>
              <a:t>As explained in surah </a:t>
            </a:r>
            <a:r>
              <a:rPr lang="en-GB" dirty="0" err="1" smtClean="0"/>
              <a:t>Tawbah</a:t>
            </a:r>
            <a:r>
              <a:rPr lang="en-GB" dirty="0" smtClean="0"/>
              <a:t> </a:t>
            </a:r>
            <a:endParaRPr lang="en-GB" dirty="0"/>
          </a:p>
        </p:txBody>
      </p:sp>
    </p:spTree>
    <p:extLst>
      <p:ext uri="{BB962C8B-B14F-4D97-AF65-F5344CB8AC3E}">
        <p14:creationId xmlns:p14="http://schemas.microsoft.com/office/powerpoint/2010/main" val="4128782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Verse 7-9 </a:t>
            </a:r>
            <a:endParaRPr lang="en-GB" dirty="0"/>
          </a:p>
        </p:txBody>
      </p:sp>
      <p:sp>
        <p:nvSpPr>
          <p:cNvPr id="3" name="Content Placeholder 2"/>
          <p:cNvSpPr>
            <a:spLocks noGrp="1"/>
          </p:cNvSpPr>
          <p:nvPr>
            <p:ph idx="1"/>
          </p:nvPr>
        </p:nvSpPr>
        <p:spPr/>
        <p:txBody>
          <a:bodyPr/>
          <a:lstStyle/>
          <a:p>
            <a:r>
              <a:rPr lang="en-GB" dirty="0" smtClean="0"/>
              <a:t>According to some hadith if you give up your favourite thing for the sake of Allah, Allah delivers it to you in a lawful manner of something better than it </a:t>
            </a:r>
          </a:p>
          <a:p>
            <a:r>
              <a:rPr lang="en-GB" dirty="0" err="1" smtClean="0"/>
              <a:t>Eg</a:t>
            </a:r>
            <a:r>
              <a:rPr lang="en-GB" dirty="0" smtClean="0"/>
              <a:t>. Conquest of Makkah, all the disbelievers in Makkah became </a:t>
            </a:r>
            <a:r>
              <a:rPr lang="en-GB" dirty="0" err="1" smtClean="0"/>
              <a:t>muslim</a:t>
            </a:r>
            <a:r>
              <a:rPr lang="en-GB" dirty="0" smtClean="0"/>
              <a:t>!</a:t>
            </a:r>
          </a:p>
          <a:p>
            <a:endParaRPr lang="en-GB" dirty="0"/>
          </a:p>
        </p:txBody>
      </p:sp>
    </p:spTree>
    <p:extLst>
      <p:ext uri="{BB962C8B-B14F-4D97-AF65-F5344CB8AC3E}">
        <p14:creationId xmlns:p14="http://schemas.microsoft.com/office/powerpoint/2010/main" val="1038864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8 – reason for revelation</a:t>
            </a:r>
            <a:endParaRPr lang="en-GB" dirty="0"/>
          </a:p>
        </p:txBody>
      </p:sp>
      <p:sp>
        <p:nvSpPr>
          <p:cNvPr id="3" name="Content Placeholder 2"/>
          <p:cNvSpPr>
            <a:spLocks noGrp="1"/>
          </p:cNvSpPr>
          <p:nvPr>
            <p:ph idx="1"/>
          </p:nvPr>
        </p:nvSpPr>
        <p:spPr/>
        <p:txBody>
          <a:bodyPr>
            <a:normAutofit fontScale="92500" lnSpcReduction="10000"/>
          </a:bodyPr>
          <a:lstStyle/>
          <a:p>
            <a:r>
              <a:rPr lang="en-GB" dirty="0" err="1" smtClean="0"/>
              <a:t>Asma</a:t>
            </a:r>
            <a:r>
              <a:rPr lang="en-GB" dirty="0" smtClean="0"/>
              <a:t> </a:t>
            </a:r>
            <a:r>
              <a:rPr lang="en-GB" dirty="0"/>
              <a:t>bint Abi </a:t>
            </a:r>
            <a:r>
              <a:rPr lang="en-GB" dirty="0" smtClean="0"/>
              <a:t>Bakr’s mother </a:t>
            </a:r>
            <a:r>
              <a:rPr lang="en-GB" dirty="0" err="1" smtClean="0"/>
              <a:t>Qutailah</a:t>
            </a:r>
            <a:r>
              <a:rPr lang="en-GB" dirty="0" smtClean="0"/>
              <a:t> had come from Makkah to Medina to visit her with gifts </a:t>
            </a:r>
          </a:p>
          <a:p>
            <a:r>
              <a:rPr lang="en-GB" dirty="0" smtClean="0"/>
              <a:t>She was a non </a:t>
            </a:r>
            <a:r>
              <a:rPr lang="en-GB" dirty="0" err="1" smtClean="0"/>
              <a:t>muslim</a:t>
            </a:r>
            <a:r>
              <a:rPr lang="en-GB" dirty="0" smtClean="0"/>
              <a:t> </a:t>
            </a:r>
          </a:p>
          <a:p>
            <a:r>
              <a:rPr lang="en-GB" dirty="0" err="1" smtClean="0"/>
              <a:t>Asma</a:t>
            </a:r>
            <a:r>
              <a:rPr lang="en-GB" dirty="0" smtClean="0"/>
              <a:t> refused to let her enter the house except the gifts until she sought permission from Prophet </a:t>
            </a:r>
            <a:r>
              <a:rPr lang="en-GB" dirty="0"/>
              <a:t>Muhammad (May Allah’s peace and blessings be upon him</a:t>
            </a:r>
            <a:r>
              <a:rPr lang="en-GB" dirty="0" smtClean="0"/>
              <a:t>)</a:t>
            </a:r>
          </a:p>
          <a:p>
            <a:r>
              <a:rPr lang="en-GB" dirty="0"/>
              <a:t>Prophet Muhammad (May Allah’s peace and blessings be upon </a:t>
            </a:r>
            <a:r>
              <a:rPr lang="en-GB" dirty="0" smtClean="0"/>
              <a:t>him) advised her to her </a:t>
            </a:r>
            <a:r>
              <a:rPr lang="en-GB" dirty="0"/>
              <a:t>to look after and respect her mother </a:t>
            </a:r>
            <a:r>
              <a:rPr lang="en-GB" dirty="0" smtClean="0"/>
              <a:t>with kindness </a:t>
            </a:r>
          </a:p>
          <a:p>
            <a:r>
              <a:rPr lang="en-GB" dirty="0" smtClean="0"/>
              <a:t>Then this verse was revealed </a:t>
            </a:r>
          </a:p>
          <a:p>
            <a:r>
              <a:rPr lang="en-GB" dirty="0" smtClean="0"/>
              <a:t>Good behaviour should be maintained with those who do not fight with them </a:t>
            </a:r>
            <a:r>
              <a:rPr lang="en-GB" dirty="0" err="1" smtClean="0"/>
              <a:t>muslims</a:t>
            </a:r>
            <a:r>
              <a:rPr lang="en-GB" dirty="0" smtClean="0"/>
              <a:t> </a:t>
            </a:r>
          </a:p>
          <a:p>
            <a:r>
              <a:rPr lang="en-GB" dirty="0" smtClean="0"/>
              <a:t>Justice should be maintained with all humans and animals </a:t>
            </a:r>
            <a:endParaRPr lang="en-GB" dirty="0"/>
          </a:p>
          <a:p>
            <a:endParaRPr lang="en-GB" dirty="0"/>
          </a:p>
        </p:txBody>
      </p:sp>
    </p:spTree>
    <p:extLst>
      <p:ext uri="{BB962C8B-B14F-4D97-AF65-F5344CB8AC3E}">
        <p14:creationId xmlns:p14="http://schemas.microsoft.com/office/powerpoint/2010/main" val="149688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Verse  9 – you can spend non – zakat money on non-</a:t>
            </a:r>
            <a:r>
              <a:rPr lang="en-GB" dirty="0" err="1" smtClean="0"/>
              <a:t>muslims</a:t>
            </a:r>
            <a:endParaRPr lang="en-GB" dirty="0"/>
          </a:p>
        </p:txBody>
      </p:sp>
      <p:sp>
        <p:nvSpPr>
          <p:cNvPr id="3" name="Content Placeholder 2"/>
          <p:cNvSpPr>
            <a:spLocks noGrp="1"/>
          </p:cNvSpPr>
          <p:nvPr>
            <p:ph idx="1"/>
          </p:nvPr>
        </p:nvSpPr>
        <p:spPr/>
        <p:txBody>
          <a:bodyPr/>
          <a:lstStyle/>
          <a:p>
            <a:r>
              <a:rPr lang="en-GB" dirty="0" smtClean="0"/>
              <a:t>Kindness treatment should be for all</a:t>
            </a:r>
          </a:p>
          <a:p>
            <a:r>
              <a:rPr lang="en-GB" dirty="0" smtClean="0"/>
              <a:t>Those who fight </a:t>
            </a:r>
            <a:r>
              <a:rPr lang="en-GB" dirty="0" err="1" smtClean="0"/>
              <a:t>muslims</a:t>
            </a:r>
            <a:r>
              <a:rPr lang="en-GB" dirty="0" smtClean="0"/>
              <a:t> and those who do not </a:t>
            </a:r>
            <a:endParaRPr lang="en-GB" dirty="0"/>
          </a:p>
        </p:txBody>
      </p:sp>
    </p:spTree>
    <p:extLst>
      <p:ext uri="{BB962C8B-B14F-4D97-AF65-F5344CB8AC3E}">
        <p14:creationId xmlns:p14="http://schemas.microsoft.com/office/powerpoint/2010/main" val="1373531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10 – 13 cause of revelation</a:t>
            </a:r>
            <a:endParaRPr lang="en-GB" dirty="0"/>
          </a:p>
        </p:txBody>
      </p:sp>
      <p:sp>
        <p:nvSpPr>
          <p:cNvPr id="3" name="Content Placeholder 2"/>
          <p:cNvSpPr>
            <a:spLocks noGrp="1"/>
          </p:cNvSpPr>
          <p:nvPr>
            <p:ph idx="1"/>
          </p:nvPr>
        </p:nvSpPr>
        <p:spPr/>
        <p:txBody>
          <a:bodyPr/>
          <a:lstStyle/>
          <a:p>
            <a:r>
              <a:rPr lang="en-GB" dirty="0" smtClean="0"/>
              <a:t>Treaty of </a:t>
            </a:r>
            <a:r>
              <a:rPr lang="en-GB" dirty="0" err="1" smtClean="0"/>
              <a:t>Hudaibiyah</a:t>
            </a:r>
            <a:r>
              <a:rPr lang="en-GB" dirty="0" smtClean="0"/>
              <a:t>? </a:t>
            </a:r>
          </a:p>
          <a:p>
            <a:r>
              <a:rPr lang="en-GB" dirty="0" smtClean="0"/>
              <a:t>What were the conditions?</a:t>
            </a:r>
          </a:p>
          <a:p>
            <a:r>
              <a:rPr lang="en-GB" dirty="0" smtClean="0"/>
              <a:t>Testing time for them </a:t>
            </a:r>
            <a:r>
              <a:rPr lang="en-GB" dirty="0" err="1" smtClean="0"/>
              <a:t>muslims</a:t>
            </a:r>
            <a:r>
              <a:rPr lang="en-GB" dirty="0" smtClean="0"/>
              <a:t> </a:t>
            </a:r>
            <a:endParaRPr lang="en-GB" dirty="0"/>
          </a:p>
        </p:txBody>
      </p:sp>
    </p:spTree>
    <p:extLst>
      <p:ext uri="{BB962C8B-B14F-4D97-AF65-F5344CB8AC3E}">
        <p14:creationId xmlns:p14="http://schemas.microsoft.com/office/powerpoint/2010/main" val="2046160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4000" y="1588792"/>
            <a:ext cx="7498080" cy="4800600"/>
          </a:xfrm>
        </p:spPr>
        <p:txBody>
          <a:bodyPr>
            <a:noAutofit/>
          </a:bodyPr>
          <a:lstStyle/>
          <a:p>
            <a:pPr marL="82296" indent="0">
              <a:buNone/>
            </a:pPr>
            <a:r>
              <a:rPr lang="en-GB" sz="2800" dirty="0"/>
              <a:t>Conditions of the treaty: </a:t>
            </a:r>
          </a:p>
          <a:p>
            <a:pPr marL="82296" indent="0">
              <a:buNone/>
            </a:pPr>
            <a:endParaRPr lang="en-GB" sz="2000" dirty="0"/>
          </a:p>
          <a:p>
            <a:pPr marL="82296" indent="0">
              <a:buNone/>
            </a:pPr>
            <a:r>
              <a:rPr lang="en-GB" sz="2000" dirty="0"/>
              <a:t>1. The Muslims would return for </a:t>
            </a:r>
            <a:r>
              <a:rPr lang="en-GB" sz="2000" dirty="0" err="1"/>
              <a:t>Umrah</a:t>
            </a:r>
            <a:r>
              <a:rPr lang="en-GB" sz="2000" dirty="0"/>
              <a:t> next year</a:t>
            </a:r>
          </a:p>
          <a:p>
            <a:pPr marL="82296" indent="0">
              <a:buNone/>
            </a:pPr>
            <a:r>
              <a:rPr lang="en-GB" sz="2000" dirty="0"/>
              <a:t>2. There would be no war for ten years</a:t>
            </a:r>
          </a:p>
          <a:p>
            <a:pPr marL="82296" indent="0">
              <a:buNone/>
            </a:pPr>
            <a:r>
              <a:rPr lang="en-GB" sz="2000" dirty="0"/>
              <a:t>3. Whoever wished to join either side could do so</a:t>
            </a:r>
          </a:p>
          <a:p>
            <a:pPr marL="82296" indent="0">
              <a:buNone/>
            </a:pPr>
            <a:r>
              <a:rPr lang="en-GB" sz="2000" dirty="0"/>
              <a:t>4</a:t>
            </a:r>
            <a:r>
              <a:rPr lang="en-GB" sz="2000" b="1" dirty="0"/>
              <a:t>. If anyone from the Quraysh joined the Prophet Muhammad (Allah bless him and give him peace) side without their guardians permission, they would be returned to the Quraysh. But if anyone from the Muslims went to the Quraysh, he was free to do so</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3376" y="1332785"/>
            <a:ext cx="2381250" cy="237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7887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Abu </a:t>
            </a:r>
            <a:r>
              <a:rPr lang="en-GB" dirty="0" err="1" smtClean="0"/>
              <a:t>Junda</a:t>
            </a:r>
            <a:r>
              <a:rPr lang="en-GB" dirty="0" err="1"/>
              <a:t>l</a:t>
            </a:r>
            <a:endParaRPr lang="en-GB" dirty="0"/>
          </a:p>
        </p:txBody>
      </p:sp>
      <p:sp>
        <p:nvSpPr>
          <p:cNvPr id="3" name="Content Placeholder 2"/>
          <p:cNvSpPr>
            <a:spLocks noGrp="1"/>
          </p:cNvSpPr>
          <p:nvPr>
            <p:ph idx="1"/>
          </p:nvPr>
        </p:nvSpPr>
        <p:spPr/>
        <p:txBody>
          <a:bodyPr/>
          <a:lstStyle/>
          <a:p>
            <a:r>
              <a:rPr lang="en-GB" dirty="0" smtClean="0"/>
              <a:t>At the time of the treaty being signed he escaped prison in Makkah and came to run away with the </a:t>
            </a:r>
            <a:r>
              <a:rPr lang="en-GB" dirty="0" err="1" smtClean="0"/>
              <a:t>muslims</a:t>
            </a:r>
            <a:r>
              <a:rPr lang="en-GB" dirty="0" smtClean="0"/>
              <a:t> in </a:t>
            </a:r>
            <a:r>
              <a:rPr lang="en-GB" dirty="0" err="1" smtClean="0"/>
              <a:t>Hudaibiyh</a:t>
            </a:r>
            <a:r>
              <a:rPr lang="en-GB" dirty="0" smtClean="0"/>
              <a:t> </a:t>
            </a:r>
          </a:p>
          <a:p>
            <a:r>
              <a:rPr lang="en-GB" dirty="0" smtClean="0"/>
              <a:t>Sad to send him back where he will be oppressed</a:t>
            </a:r>
          </a:p>
          <a:p>
            <a:r>
              <a:rPr lang="en-GB" dirty="0" smtClean="0"/>
              <a:t>But had to stick to the treaty </a:t>
            </a:r>
          </a:p>
          <a:p>
            <a:r>
              <a:rPr lang="en-GB" dirty="0"/>
              <a:t>Prophet Muhammad (May Allah’s peace and blessings be upon him</a:t>
            </a:r>
            <a:r>
              <a:rPr lang="en-GB" dirty="0" smtClean="0"/>
              <a:t>) could see the far sighted vision of the </a:t>
            </a:r>
            <a:r>
              <a:rPr lang="en-GB" dirty="0" err="1" smtClean="0"/>
              <a:t>muslims</a:t>
            </a:r>
            <a:r>
              <a:rPr lang="en-GB" dirty="0" smtClean="0"/>
              <a:t>, being successful due to this treaty </a:t>
            </a:r>
          </a:p>
          <a:p>
            <a:r>
              <a:rPr lang="en-GB" dirty="0" smtClean="0"/>
              <a:t>Treaty applied to just men, not women and these verses clarify that </a:t>
            </a:r>
            <a:endParaRPr lang="en-GB" dirty="0"/>
          </a:p>
        </p:txBody>
      </p:sp>
    </p:spTree>
    <p:extLst>
      <p:ext uri="{BB962C8B-B14F-4D97-AF65-F5344CB8AC3E}">
        <p14:creationId xmlns:p14="http://schemas.microsoft.com/office/powerpoint/2010/main" val="261094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Saidah</a:t>
            </a:r>
            <a:r>
              <a:rPr lang="en-GB" dirty="0" smtClean="0"/>
              <a:t> bin </a:t>
            </a:r>
            <a:r>
              <a:rPr lang="en-GB" dirty="0" err="1" smtClean="0"/>
              <a:t>Haritha</a:t>
            </a:r>
            <a:r>
              <a:rPr lang="en-GB" dirty="0" smtClean="0"/>
              <a:t> Al- </a:t>
            </a:r>
            <a:r>
              <a:rPr lang="en-GB" dirty="0" err="1" smtClean="0"/>
              <a:t>Aslamiyyah</a:t>
            </a:r>
            <a:r>
              <a:rPr lang="en-GB" dirty="0" smtClean="0"/>
              <a:t> </a:t>
            </a:r>
            <a:endParaRPr lang="en-GB" dirty="0"/>
          </a:p>
        </p:txBody>
      </p:sp>
      <p:sp>
        <p:nvSpPr>
          <p:cNvPr id="3" name="Content Placeholder 2"/>
          <p:cNvSpPr>
            <a:spLocks noGrp="1"/>
          </p:cNvSpPr>
          <p:nvPr>
            <p:ph idx="1"/>
          </p:nvPr>
        </p:nvSpPr>
        <p:spPr/>
        <p:txBody>
          <a:bodyPr>
            <a:normAutofit/>
          </a:bodyPr>
          <a:lstStyle/>
          <a:p>
            <a:r>
              <a:rPr lang="en-GB" dirty="0" smtClean="0"/>
              <a:t>Muslim lady</a:t>
            </a:r>
          </a:p>
          <a:p>
            <a:r>
              <a:rPr lang="en-GB" dirty="0" smtClean="0"/>
              <a:t>Married to a non </a:t>
            </a:r>
            <a:r>
              <a:rPr lang="en-GB" dirty="0" err="1" smtClean="0"/>
              <a:t>muslim</a:t>
            </a:r>
            <a:r>
              <a:rPr lang="en-GB" dirty="0" smtClean="0"/>
              <a:t> </a:t>
            </a:r>
          </a:p>
          <a:p>
            <a:r>
              <a:rPr lang="en-GB" dirty="0" smtClean="0"/>
              <a:t>Rules for marrying </a:t>
            </a:r>
            <a:r>
              <a:rPr lang="en-GB" dirty="0" err="1" smtClean="0"/>
              <a:t>disbelivers</a:t>
            </a:r>
            <a:r>
              <a:rPr lang="en-GB" dirty="0" smtClean="0"/>
              <a:t> had not come down </a:t>
            </a:r>
          </a:p>
          <a:p>
            <a:r>
              <a:rPr lang="en-GB" dirty="0" smtClean="0"/>
              <a:t>She left Makkah and went to the </a:t>
            </a:r>
            <a:r>
              <a:rPr lang="en-GB" dirty="0" err="1" smtClean="0"/>
              <a:t>muslims</a:t>
            </a:r>
            <a:r>
              <a:rPr lang="en-GB" dirty="0" smtClean="0"/>
              <a:t> </a:t>
            </a:r>
          </a:p>
          <a:p>
            <a:r>
              <a:rPr lang="en-GB" dirty="0" smtClean="0"/>
              <a:t>Her husband followed her and demanded the </a:t>
            </a:r>
            <a:r>
              <a:rPr lang="en-GB" dirty="0"/>
              <a:t>Prophet Muhammad (May Allah’s peace and blessings be upon him) </a:t>
            </a:r>
            <a:r>
              <a:rPr lang="en-GB" dirty="0" smtClean="0"/>
              <a:t>send his wife with him </a:t>
            </a:r>
            <a:r>
              <a:rPr lang="en-GB" dirty="0" err="1" smtClean="0"/>
              <a:t>becauase</a:t>
            </a:r>
            <a:r>
              <a:rPr lang="en-GB" dirty="0" smtClean="0"/>
              <a:t> of the conditions of the treaty. </a:t>
            </a:r>
          </a:p>
          <a:p>
            <a:r>
              <a:rPr lang="en-GB" dirty="0" smtClean="0"/>
              <a:t>That’s when this verses was revealed, </a:t>
            </a:r>
            <a:r>
              <a:rPr lang="en-GB" dirty="0" err="1" smtClean="0"/>
              <a:t>applys</a:t>
            </a:r>
            <a:r>
              <a:rPr lang="en-GB" dirty="0" smtClean="0"/>
              <a:t> to those who were already </a:t>
            </a:r>
            <a:r>
              <a:rPr lang="en-GB" dirty="0" err="1" smtClean="0"/>
              <a:t>muslim</a:t>
            </a:r>
            <a:endParaRPr lang="en-GB" dirty="0" smtClean="0"/>
          </a:p>
        </p:txBody>
      </p:sp>
    </p:spTree>
    <p:extLst>
      <p:ext uri="{BB962C8B-B14F-4D97-AF65-F5344CB8AC3E}">
        <p14:creationId xmlns:p14="http://schemas.microsoft.com/office/powerpoint/2010/main" val="2334630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10 </a:t>
            </a:r>
            <a:endParaRPr lang="en-GB" dirty="0"/>
          </a:p>
        </p:txBody>
      </p:sp>
      <p:sp>
        <p:nvSpPr>
          <p:cNvPr id="3" name="Content Placeholder 2"/>
          <p:cNvSpPr>
            <a:spLocks noGrp="1"/>
          </p:cNvSpPr>
          <p:nvPr>
            <p:ph idx="1"/>
          </p:nvPr>
        </p:nvSpPr>
        <p:spPr/>
        <p:txBody>
          <a:bodyPr/>
          <a:lstStyle/>
          <a:p>
            <a:r>
              <a:rPr lang="en-GB" dirty="0"/>
              <a:t>That she does not have to be returned to him, because their marriage is not valid. Dowry would be returned to non </a:t>
            </a:r>
            <a:r>
              <a:rPr lang="en-GB" dirty="0" err="1"/>
              <a:t>muslim</a:t>
            </a:r>
            <a:r>
              <a:rPr lang="en-GB" dirty="0"/>
              <a:t> husband from the </a:t>
            </a:r>
            <a:r>
              <a:rPr lang="en-GB" dirty="0" err="1"/>
              <a:t>muslims</a:t>
            </a:r>
            <a:r>
              <a:rPr lang="en-GB" dirty="0"/>
              <a:t> treasury. Responsibility of the community because she probably came with nothing or spent her </a:t>
            </a:r>
            <a:r>
              <a:rPr lang="en-GB" dirty="0" err="1"/>
              <a:t>Mahr</a:t>
            </a:r>
            <a:r>
              <a:rPr lang="en-GB" dirty="0"/>
              <a:t>. </a:t>
            </a:r>
          </a:p>
          <a:p>
            <a:r>
              <a:rPr lang="en-GB" dirty="0"/>
              <a:t>She can now marry any </a:t>
            </a:r>
            <a:r>
              <a:rPr lang="en-GB" dirty="0" err="1"/>
              <a:t>muslim</a:t>
            </a:r>
            <a:r>
              <a:rPr lang="en-GB" dirty="0"/>
              <a:t> man, </a:t>
            </a:r>
            <a:r>
              <a:rPr lang="en-GB" dirty="0" err="1"/>
              <a:t>mahr</a:t>
            </a:r>
            <a:r>
              <a:rPr lang="en-GB" dirty="0"/>
              <a:t> would be compulsory on him again </a:t>
            </a:r>
            <a:endParaRPr lang="en-GB" dirty="0" smtClean="0"/>
          </a:p>
          <a:p>
            <a:r>
              <a:rPr lang="en-GB" dirty="0" smtClean="0"/>
              <a:t>Ruling also for men, that their marriage to their polytheist wives is also broken </a:t>
            </a:r>
          </a:p>
          <a:p>
            <a:r>
              <a:rPr lang="en-GB" dirty="0" smtClean="0"/>
              <a:t>Companions had to leave their wife</a:t>
            </a:r>
          </a:p>
          <a:p>
            <a:r>
              <a:rPr lang="en-GB" dirty="0" smtClean="0"/>
              <a:t>Umar (</a:t>
            </a:r>
            <a:r>
              <a:rPr lang="en-GB" dirty="0" err="1" smtClean="0"/>
              <a:t>ra</a:t>
            </a:r>
            <a:r>
              <a:rPr lang="en-GB" dirty="0" smtClean="0"/>
              <a:t>) at the time of this verse had 2 polytheist wives in Makkah, which he divorced</a:t>
            </a:r>
            <a:endParaRPr lang="en-GB" dirty="0"/>
          </a:p>
          <a:p>
            <a:endParaRPr lang="en-GB" dirty="0"/>
          </a:p>
        </p:txBody>
      </p:sp>
    </p:spTree>
    <p:extLst>
      <p:ext uri="{BB962C8B-B14F-4D97-AF65-F5344CB8AC3E}">
        <p14:creationId xmlns:p14="http://schemas.microsoft.com/office/powerpoint/2010/main" val="103297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Verse 10 </a:t>
            </a:r>
            <a:endParaRPr lang="en-GB" dirty="0"/>
          </a:p>
        </p:txBody>
      </p:sp>
      <p:sp>
        <p:nvSpPr>
          <p:cNvPr id="3" name="Content Placeholder 2"/>
          <p:cNvSpPr>
            <a:spLocks noGrp="1"/>
          </p:cNvSpPr>
          <p:nvPr>
            <p:ph idx="1"/>
          </p:nvPr>
        </p:nvSpPr>
        <p:spPr/>
        <p:txBody>
          <a:bodyPr/>
          <a:lstStyle/>
          <a:p>
            <a:r>
              <a:rPr lang="en-GB" dirty="0" smtClean="0"/>
              <a:t>Muslim Women could have fled Makkah for reasons other than their faith </a:t>
            </a:r>
          </a:p>
          <a:p>
            <a:r>
              <a:rPr lang="en-GB" dirty="0" smtClean="0"/>
              <a:t>When they used to arrive in Medina </a:t>
            </a:r>
          </a:p>
          <a:p>
            <a:r>
              <a:rPr lang="en-GB" dirty="0" smtClean="0"/>
              <a:t>They used to be tested </a:t>
            </a:r>
          </a:p>
          <a:p>
            <a:r>
              <a:rPr lang="en-GB" dirty="0" smtClean="0"/>
              <a:t>Ibn Abbas explains that they would make them take an oath they have not come to Medina for any </a:t>
            </a:r>
            <a:r>
              <a:rPr lang="en-GB" dirty="0" smtClean="0"/>
              <a:t>other </a:t>
            </a:r>
            <a:r>
              <a:rPr lang="en-GB" dirty="0" smtClean="0"/>
              <a:t>motive </a:t>
            </a:r>
            <a:r>
              <a:rPr lang="en-GB" dirty="0" smtClean="0"/>
              <a:t>other </a:t>
            </a:r>
            <a:r>
              <a:rPr lang="en-GB" dirty="0" smtClean="0"/>
              <a:t>than the pleasure of Allah and the sake of her </a:t>
            </a:r>
            <a:r>
              <a:rPr lang="en-GB" dirty="0" smtClean="0"/>
              <a:t>religion </a:t>
            </a:r>
            <a:r>
              <a:rPr lang="en-GB" dirty="0" smtClean="0"/>
              <a:t>Islam.</a:t>
            </a:r>
          </a:p>
        </p:txBody>
      </p:sp>
    </p:spTree>
    <p:extLst>
      <p:ext uri="{BB962C8B-B14F-4D97-AF65-F5344CB8AC3E}">
        <p14:creationId xmlns:p14="http://schemas.microsoft.com/office/powerpoint/2010/main" val="2836741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11 </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This verse commanded that the pagan wives who now return back to the Quraysh after verse 10 is revealed</a:t>
            </a:r>
          </a:p>
          <a:p>
            <a:r>
              <a:rPr lang="en-GB" dirty="0" smtClean="0"/>
              <a:t>They or the state should also pay back their </a:t>
            </a:r>
            <a:r>
              <a:rPr lang="en-GB" dirty="0" err="1" smtClean="0"/>
              <a:t>mahr</a:t>
            </a:r>
            <a:r>
              <a:rPr lang="en-GB" dirty="0" smtClean="0"/>
              <a:t> to their husband</a:t>
            </a:r>
          </a:p>
          <a:p>
            <a:r>
              <a:rPr lang="en-GB" dirty="0" smtClean="0"/>
              <a:t>The </a:t>
            </a:r>
            <a:r>
              <a:rPr lang="en-GB" dirty="0" smtClean="0"/>
              <a:t>Muslim </a:t>
            </a:r>
            <a:r>
              <a:rPr lang="en-GB" dirty="0" smtClean="0"/>
              <a:t>community acting upon Verse 10 </a:t>
            </a:r>
            <a:r>
              <a:rPr lang="en-GB" dirty="0" smtClean="0"/>
              <a:t>returned </a:t>
            </a:r>
            <a:r>
              <a:rPr lang="en-GB" dirty="0" smtClean="0"/>
              <a:t>all the </a:t>
            </a:r>
            <a:r>
              <a:rPr lang="en-GB" dirty="0" err="1" smtClean="0"/>
              <a:t>Mahr</a:t>
            </a:r>
            <a:r>
              <a:rPr lang="en-GB" dirty="0" smtClean="0"/>
              <a:t> on behalf of their </a:t>
            </a:r>
            <a:r>
              <a:rPr lang="en-GB" dirty="0" smtClean="0"/>
              <a:t>believing </a:t>
            </a:r>
            <a:r>
              <a:rPr lang="en-GB" dirty="0" smtClean="0"/>
              <a:t>women to the </a:t>
            </a:r>
            <a:r>
              <a:rPr lang="en-GB" dirty="0" err="1" smtClean="0"/>
              <a:t>Qurash</a:t>
            </a:r>
            <a:r>
              <a:rPr lang="en-GB" dirty="0" smtClean="0"/>
              <a:t>. </a:t>
            </a:r>
          </a:p>
          <a:p>
            <a:r>
              <a:rPr lang="en-GB" dirty="0" smtClean="0"/>
              <a:t>The Quraysh obviously did not follow the command of the Quran so verse 11 was </a:t>
            </a:r>
            <a:r>
              <a:rPr lang="en-GB" dirty="0" smtClean="0"/>
              <a:t>revealed </a:t>
            </a:r>
            <a:r>
              <a:rPr lang="en-GB" dirty="0" smtClean="0"/>
              <a:t>for them </a:t>
            </a:r>
          </a:p>
          <a:p>
            <a:r>
              <a:rPr lang="en-GB" dirty="0" smtClean="0"/>
              <a:t>That the </a:t>
            </a:r>
            <a:r>
              <a:rPr lang="en-GB" dirty="0" smtClean="0"/>
              <a:t>Muslim </a:t>
            </a:r>
            <a:r>
              <a:rPr lang="en-GB" dirty="0" smtClean="0"/>
              <a:t>community should keep that much </a:t>
            </a:r>
            <a:r>
              <a:rPr lang="en-GB" dirty="0" err="1"/>
              <a:t>M</a:t>
            </a:r>
            <a:r>
              <a:rPr lang="en-GB" dirty="0" err="1" smtClean="0"/>
              <a:t>ahr</a:t>
            </a:r>
            <a:r>
              <a:rPr lang="en-GB" dirty="0" smtClean="0"/>
              <a:t> </a:t>
            </a:r>
            <a:r>
              <a:rPr lang="en-GB" dirty="0" smtClean="0"/>
              <a:t>(that was the believing </a:t>
            </a:r>
            <a:r>
              <a:rPr lang="en-GB" dirty="0" smtClean="0"/>
              <a:t>women's </a:t>
            </a:r>
            <a:r>
              <a:rPr lang="en-GB" dirty="0" smtClean="0"/>
              <a:t>to be returned to the disbelieving husbands) back from the </a:t>
            </a:r>
            <a:r>
              <a:rPr lang="en-GB" dirty="0" err="1" smtClean="0"/>
              <a:t>Qurash</a:t>
            </a:r>
            <a:r>
              <a:rPr lang="en-GB" dirty="0" smtClean="0"/>
              <a:t> and give it to the </a:t>
            </a:r>
            <a:r>
              <a:rPr lang="en-GB" dirty="0" smtClean="0"/>
              <a:t>believing </a:t>
            </a:r>
            <a:r>
              <a:rPr lang="en-GB" dirty="0" smtClean="0"/>
              <a:t>husbands whose wives left for Makkah</a:t>
            </a:r>
          </a:p>
          <a:p>
            <a:endParaRPr lang="en-GB" dirty="0"/>
          </a:p>
          <a:p>
            <a:r>
              <a:rPr lang="en-GB" dirty="0" smtClean="0"/>
              <a:t>Or they will be compensated from the spoils of war </a:t>
            </a:r>
            <a:endParaRPr lang="en-GB" dirty="0"/>
          </a:p>
        </p:txBody>
      </p:sp>
    </p:spTree>
    <p:extLst>
      <p:ext uri="{BB962C8B-B14F-4D97-AF65-F5344CB8AC3E}">
        <p14:creationId xmlns:p14="http://schemas.microsoft.com/office/powerpoint/2010/main" val="58906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Verse 12 – Pledge of the women </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24220966"/>
              </p:ext>
            </p:extLst>
          </p:nvPr>
        </p:nvGraphicFramePr>
        <p:xfrm>
          <a:off x="966534" y="1929384"/>
          <a:ext cx="10399458" cy="4480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354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cean 16x9">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ean painting presentation (widescreen).potx" id="{7D8F5DB3-F878-46D5-AF2D-2DD5B7369221}" vid="{9251DF30-C224-466C-9BFA-3064FAD55731}"/>
    </a:ext>
  </a:extLst>
</a:theme>
</file>

<file path=ppt/theme/theme2.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 painting presentation (widescreen)</Template>
  <TotalTime>2829</TotalTime>
  <Words>1322</Words>
  <Application>Microsoft Office PowerPoint</Application>
  <PresentationFormat>Widescreen</PresentationFormat>
  <Paragraphs>102</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Georgia</vt:lpstr>
      <vt:lpstr>Ocean 16x9</vt:lpstr>
      <vt:lpstr>Surah Al Mumtahinah</vt:lpstr>
      <vt:lpstr>Verse 1 – Warning</vt:lpstr>
      <vt:lpstr>Reason for revelation – story of Hatib Ibn Abi Baltaa’h (ra)</vt:lpstr>
      <vt:lpstr>Allah inform the Prophet Muhamamad (May Allah’s peace and blessings be upon him)</vt:lpstr>
      <vt:lpstr>Letter is found</vt:lpstr>
      <vt:lpstr>My enemy is your enemy </vt:lpstr>
      <vt:lpstr>Verse 3 – Refutes what Hatib(ra) did for the sake of his children</vt:lpstr>
      <vt:lpstr>Verse 4 – follow the example of Ibrahim (as)</vt:lpstr>
      <vt:lpstr>Verse 7-9 </vt:lpstr>
      <vt:lpstr>Verse 8 – reason for revelation</vt:lpstr>
      <vt:lpstr>Verse  9 – you can spend non – zakat money on non-muslims</vt:lpstr>
      <vt:lpstr>Verse 10 – 13 cause of revelation</vt:lpstr>
      <vt:lpstr>PowerPoint Presentation</vt:lpstr>
      <vt:lpstr>Abu Jundal</vt:lpstr>
      <vt:lpstr>Saidah bin Haritha Al- Aslamiyyah </vt:lpstr>
      <vt:lpstr>Verse 10 </vt:lpstr>
      <vt:lpstr>Verse 10 </vt:lpstr>
      <vt:lpstr>Verse 11 </vt:lpstr>
      <vt:lpstr>Verse 12 – Pledge of the women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Surah Al Mumtahinah</dc:title>
  <dc:creator>Sumiyya IQBAL</dc:creator>
  <cp:lastModifiedBy>Sumiyya IQBAL</cp:lastModifiedBy>
  <cp:revision>16</cp:revision>
  <dcterms:created xsi:type="dcterms:W3CDTF">2017-11-30T19:40:36Z</dcterms:created>
  <dcterms:modified xsi:type="dcterms:W3CDTF">2019-10-12T11:50:59Z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