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8CCD399-2640-4715-B37C-D704FA879263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82D22B3-3752-40B6-9CE2-E7EC7818E3BE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Surah Al </a:t>
            </a:r>
            <a:r>
              <a:rPr lang="en-GB" dirty="0" err="1" smtClean="0"/>
              <a:t>Hashr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The mustering 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Madani</a:t>
            </a:r>
            <a:r>
              <a:rPr lang="en-GB" dirty="0" smtClean="0"/>
              <a:t> – Verse 24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49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 to previous surah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Surah </a:t>
            </a:r>
            <a:r>
              <a:rPr lang="en-GB" dirty="0" err="1" smtClean="0"/>
              <a:t>Mujadillah</a:t>
            </a:r>
            <a:r>
              <a:rPr lang="en-GB" dirty="0" smtClean="0"/>
              <a:t> – </a:t>
            </a:r>
            <a:r>
              <a:rPr lang="en-GB" dirty="0" smtClean="0"/>
              <a:t>condemned </a:t>
            </a:r>
            <a:r>
              <a:rPr lang="en-GB" dirty="0" smtClean="0"/>
              <a:t>the close friendship developed by the hypocrites with the Jews </a:t>
            </a:r>
          </a:p>
          <a:p>
            <a:r>
              <a:rPr lang="en-GB" dirty="0" smtClean="0"/>
              <a:t>This surah – Punishment faced by the </a:t>
            </a:r>
            <a:r>
              <a:rPr lang="en-GB" dirty="0" smtClean="0"/>
              <a:t>Jews </a:t>
            </a:r>
            <a:r>
              <a:rPr lang="en-GB" dirty="0" smtClean="0"/>
              <a:t>in this world, in the form of exile and in the hereafter in the form of torture </a:t>
            </a:r>
          </a:p>
          <a:p>
            <a:r>
              <a:rPr lang="en-GB" dirty="0" smtClean="0"/>
              <a:t>The whole surah is about </a:t>
            </a:r>
            <a:r>
              <a:rPr lang="en-GB" dirty="0" err="1" smtClean="0"/>
              <a:t>Bani</a:t>
            </a:r>
            <a:r>
              <a:rPr lang="en-GB" dirty="0" smtClean="0"/>
              <a:t> Nadir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98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 – 5 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exile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60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Cause of revelation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When the </a:t>
            </a:r>
            <a:r>
              <a:rPr lang="en-GB" dirty="0" smtClean="0"/>
              <a:t>Muslims </a:t>
            </a:r>
            <a:r>
              <a:rPr lang="en-GB" dirty="0" smtClean="0"/>
              <a:t>migrated to Madinah</a:t>
            </a:r>
          </a:p>
          <a:p>
            <a:r>
              <a:rPr lang="en-GB" dirty="0" smtClean="0"/>
              <a:t>Peace treaty with the Jews </a:t>
            </a:r>
          </a:p>
          <a:p>
            <a:r>
              <a:rPr lang="en-GB" dirty="0" smtClean="0"/>
              <a:t>Banu Nadir – </a:t>
            </a:r>
            <a:r>
              <a:rPr lang="en-GB" dirty="0" smtClean="0"/>
              <a:t>(Jewish </a:t>
            </a:r>
            <a:r>
              <a:rPr lang="en-GB" dirty="0" smtClean="0"/>
              <a:t>tribe) lived around Madinah </a:t>
            </a:r>
          </a:p>
          <a:p>
            <a:r>
              <a:rPr lang="en-GB" dirty="0" err="1" smtClean="0"/>
              <a:t>Amr</a:t>
            </a:r>
            <a:r>
              <a:rPr lang="en-GB" dirty="0" smtClean="0"/>
              <a:t> </a:t>
            </a:r>
            <a:r>
              <a:rPr lang="en-GB" dirty="0" err="1" smtClean="0"/>
              <a:t>ibn</a:t>
            </a:r>
            <a:r>
              <a:rPr lang="en-GB" dirty="0" smtClean="0"/>
              <a:t> </a:t>
            </a:r>
            <a:r>
              <a:rPr lang="en-GB" dirty="0" err="1" smtClean="0"/>
              <a:t>Ummaayh</a:t>
            </a:r>
            <a:r>
              <a:rPr lang="en-GB" dirty="0" smtClean="0"/>
              <a:t> </a:t>
            </a:r>
            <a:r>
              <a:rPr lang="en-GB" dirty="0" err="1" smtClean="0"/>
              <a:t>Damuri</a:t>
            </a:r>
            <a:r>
              <a:rPr lang="en-GB" dirty="0" smtClean="0"/>
              <a:t> (</a:t>
            </a:r>
            <a:r>
              <a:rPr lang="en-GB" dirty="0" err="1" smtClean="0"/>
              <a:t>muslim</a:t>
            </a:r>
            <a:r>
              <a:rPr lang="en-GB" dirty="0" smtClean="0"/>
              <a:t>) killed two people by mistake </a:t>
            </a:r>
          </a:p>
          <a:p>
            <a:r>
              <a:rPr lang="en-GB" dirty="0" smtClean="0"/>
              <a:t>Muslim had to settle this – Prophet collected money from </a:t>
            </a:r>
            <a:r>
              <a:rPr lang="en-GB" smtClean="0"/>
              <a:t>the </a:t>
            </a:r>
            <a:r>
              <a:rPr lang="en-GB" smtClean="0"/>
              <a:t>Muslims </a:t>
            </a:r>
            <a:r>
              <a:rPr lang="en-GB" dirty="0" smtClean="0"/>
              <a:t>and the Jews to pay the blood money. When the Prophet went to </a:t>
            </a:r>
            <a:r>
              <a:rPr lang="en-GB" dirty="0" err="1" smtClean="0"/>
              <a:t>Banu</a:t>
            </a:r>
            <a:r>
              <a:rPr lang="en-GB" dirty="0" smtClean="0"/>
              <a:t> Nadir they had planned to kill him </a:t>
            </a:r>
          </a:p>
          <a:p>
            <a:r>
              <a:rPr lang="en-GB" dirty="0" smtClean="0"/>
              <a:t>Went he got there, they sat him down and were conspiring a plan </a:t>
            </a:r>
          </a:p>
          <a:p>
            <a:r>
              <a:rPr lang="en-GB" dirty="0" smtClean="0"/>
              <a:t>Allah informed Prophet of their plans , prophet left them </a:t>
            </a:r>
          </a:p>
          <a:p>
            <a:r>
              <a:rPr lang="en-GB" dirty="0" smtClean="0"/>
              <a:t>He sent a message to </a:t>
            </a:r>
            <a:r>
              <a:rPr lang="en-GB" dirty="0" err="1" smtClean="0"/>
              <a:t>Banu</a:t>
            </a:r>
            <a:r>
              <a:rPr lang="en-GB" dirty="0" smtClean="0"/>
              <a:t> Nadir that they have gone against the treaty, they were given 10 days to leave otherwise they will be killed 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08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052736"/>
            <a:ext cx="7056784" cy="467033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They decided to leave but Abdullah </a:t>
            </a:r>
            <a:r>
              <a:rPr lang="en-GB" dirty="0" err="1" smtClean="0"/>
              <a:t>Ibn</a:t>
            </a:r>
            <a:r>
              <a:rPr lang="en-GB" dirty="0" smtClean="0"/>
              <a:t> </a:t>
            </a:r>
            <a:r>
              <a:rPr lang="en-GB" dirty="0" err="1" smtClean="0"/>
              <a:t>Ubay</a:t>
            </a:r>
            <a:r>
              <a:rPr lang="en-GB" dirty="0" smtClean="0"/>
              <a:t> prevented them from leaving – he said to them that I have an army of 2000 men willing to protect Jewish lives </a:t>
            </a:r>
          </a:p>
          <a:p>
            <a:r>
              <a:rPr lang="en-GB" dirty="0" smtClean="0"/>
              <a:t>They fell in this trap and informed prophet Muhammad that they will not be leaving </a:t>
            </a:r>
          </a:p>
          <a:p>
            <a:r>
              <a:rPr lang="en-GB" dirty="0" smtClean="0"/>
              <a:t>The prophet and companions went to the tribe, the Jews had locked themselves in a fortress. Sieged the fortress, eventually they agreed to leave </a:t>
            </a:r>
          </a:p>
          <a:p>
            <a:r>
              <a:rPr lang="en-GB" dirty="0" smtClean="0"/>
              <a:t>So they were forced to evacuate and leave their fortress </a:t>
            </a:r>
          </a:p>
          <a:p>
            <a:r>
              <a:rPr lang="en-GB" dirty="0" smtClean="0"/>
              <a:t>Out of kindness they were allowed to take provisions, animals </a:t>
            </a:r>
            <a:r>
              <a:rPr lang="en-GB" dirty="0" err="1" smtClean="0"/>
              <a:t>etc</a:t>
            </a:r>
            <a:r>
              <a:rPr lang="en-GB" dirty="0" smtClean="0"/>
              <a:t> with them (not weapons) </a:t>
            </a:r>
          </a:p>
        </p:txBody>
      </p:sp>
    </p:spTree>
    <p:extLst>
      <p:ext uri="{BB962C8B-B14F-4D97-AF65-F5344CB8AC3E}">
        <p14:creationId xmlns:p14="http://schemas.microsoft.com/office/powerpoint/2010/main" val="91103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Bani</a:t>
            </a:r>
            <a:r>
              <a:rPr lang="en-GB" dirty="0" smtClean="0"/>
              <a:t> Nadir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Decedents </a:t>
            </a:r>
            <a:r>
              <a:rPr lang="en-GB" dirty="0" smtClean="0"/>
              <a:t>of Prophet Haroon (as) </a:t>
            </a:r>
          </a:p>
          <a:p>
            <a:r>
              <a:rPr lang="en-GB" dirty="0" smtClean="0"/>
              <a:t>Forefather were scholars of the Torah which contained a full description of the final prophet and that he will migrate to </a:t>
            </a:r>
            <a:r>
              <a:rPr lang="en-GB" dirty="0" err="1" smtClean="0"/>
              <a:t>Madinah</a:t>
            </a:r>
            <a:r>
              <a:rPr lang="en-GB" dirty="0" smtClean="0"/>
              <a:t> </a:t>
            </a:r>
          </a:p>
          <a:p>
            <a:r>
              <a:rPr lang="en-GB" dirty="0" smtClean="0"/>
              <a:t>They expected the prophet to come from the decedents of </a:t>
            </a:r>
            <a:r>
              <a:rPr lang="en-GB" dirty="0" err="1" smtClean="0"/>
              <a:t>Haroon</a:t>
            </a:r>
            <a:r>
              <a:rPr lang="en-GB" dirty="0" smtClean="0"/>
              <a:t> (as)</a:t>
            </a:r>
          </a:p>
          <a:p>
            <a:r>
              <a:rPr lang="en-GB" dirty="0" smtClean="0"/>
              <a:t>They were </a:t>
            </a:r>
            <a:r>
              <a:rPr lang="en-GB" dirty="0" smtClean="0"/>
              <a:t>jealous </a:t>
            </a:r>
            <a:r>
              <a:rPr lang="en-GB" dirty="0" smtClean="0"/>
              <a:t>and did not accept the faith 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44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Treaty with the Jews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He would not fight with them</a:t>
            </a:r>
          </a:p>
          <a:p>
            <a:r>
              <a:rPr lang="en-GB" dirty="0" smtClean="0"/>
              <a:t>They will not fight with him </a:t>
            </a:r>
          </a:p>
          <a:p>
            <a:r>
              <a:rPr lang="en-GB" dirty="0" smtClean="0"/>
              <a:t>They will not aid those who fight with the </a:t>
            </a:r>
            <a:r>
              <a:rPr lang="en-GB" dirty="0" smtClean="0"/>
              <a:t>Muslims </a:t>
            </a:r>
            <a:endParaRPr lang="en-GB" dirty="0" smtClean="0"/>
          </a:p>
          <a:p>
            <a:r>
              <a:rPr lang="en-GB" dirty="0" smtClean="0"/>
              <a:t>If Jews were attacked, </a:t>
            </a:r>
            <a:r>
              <a:rPr lang="en-GB" dirty="0" smtClean="0"/>
              <a:t>Muslims </a:t>
            </a:r>
            <a:r>
              <a:rPr lang="en-GB" dirty="0" smtClean="0"/>
              <a:t>would help them </a:t>
            </a:r>
          </a:p>
          <a:p>
            <a:r>
              <a:rPr lang="en-GB" dirty="0" smtClean="0"/>
              <a:t>And other conditions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751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Treaty was obeyed </a:t>
            </a:r>
            <a:r>
              <a:rPr lang="en-GB" dirty="0" smtClean="0"/>
              <a:t>until </a:t>
            </a:r>
            <a:r>
              <a:rPr lang="en-GB" dirty="0" smtClean="0"/>
              <a:t>the battle of </a:t>
            </a:r>
            <a:r>
              <a:rPr lang="en-GB" dirty="0" err="1" smtClean="0"/>
              <a:t>Uhud</a:t>
            </a:r>
            <a:r>
              <a:rPr lang="en-GB" dirty="0" smtClean="0"/>
              <a:t> </a:t>
            </a:r>
          </a:p>
          <a:p>
            <a:r>
              <a:rPr lang="en-GB" dirty="0" smtClean="0"/>
              <a:t>When they saw the </a:t>
            </a:r>
            <a:r>
              <a:rPr lang="en-GB" dirty="0" smtClean="0"/>
              <a:t>Muslims </a:t>
            </a:r>
            <a:r>
              <a:rPr lang="en-GB" dirty="0" smtClean="0"/>
              <a:t>were defeated </a:t>
            </a:r>
          </a:p>
          <a:p>
            <a:r>
              <a:rPr lang="en-GB" dirty="0" smtClean="0"/>
              <a:t>Secretly </a:t>
            </a:r>
            <a:r>
              <a:rPr lang="en-GB" dirty="0" smtClean="0"/>
              <a:t>started to conspire</a:t>
            </a:r>
          </a:p>
          <a:p>
            <a:r>
              <a:rPr lang="en-GB" dirty="0" smtClean="0"/>
              <a:t>Many ways to kill the Prophet</a:t>
            </a:r>
          </a:p>
          <a:p>
            <a:r>
              <a:rPr lang="en-GB" dirty="0" smtClean="0"/>
              <a:t>Even attempted it </a:t>
            </a:r>
          </a:p>
          <a:p>
            <a:r>
              <a:rPr lang="en-GB" dirty="0" smtClean="0"/>
              <a:t>Allah protected the Prophet </a:t>
            </a:r>
          </a:p>
        </p:txBody>
      </p:sp>
    </p:spTree>
    <p:extLst>
      <p:ext uri="{BB962C8B-B14F-4D97-AF65-F5344CB8AC3E}">
        <p14:creationId xmlns:p14="http://schemas.microsoft.com/office/powerpoint/2010/main" val="214948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5" y="1412776"/>
            <a:ext cx="6912768" cy="194421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How did the Prophets approach to </a:t>
            </a:r>
            <a:r>
              <a:rPr lang="en-GB" dirty="0" err="1" smtClean="0"/>
              <a:t>Bani</a:t>
            </a:r>
            <a:r>
              <a:rPr lang="en-GB" dirty="0" smtClean="0"/>
              <a:t> Nadir comply with human rights today?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78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7005369" cy="138728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No massacre, No stealing their wealth or property, No executions, No settlements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924943"/>
            <a:ext cx="6196405" cy="2798125"/>
          </a:xfrm>
        </p:spPr>
        <p:txBody>
          <a:bodyPr/>
          <a:lstStyle/>
          <a:p>
            <a:r>
              <a:rPr lang="en-GB" dirty="0" smtClean="0"/>
              <a:t> they were allowed to take their wealth </a:t>
            </a:r>
          </a:p>
          <a:p>
            <a:r>
              <a:rPr lang="en-GB" dirty="0" smtClean="0"/>
              <a:t>They were given 10 days to leave </a:t>
            </a:r>
          </a:p>
          <a:p>
            <a:r>
              <a:rPr lang="en-GB" dirty="0" smtClean="0"/>
              <a:t>Just some trees were burnt down, </a:t>
            </a:r>
            <a:r>
              <a:rPr lang="en-GB" dirty="0" smtClean="0"/>
              <a:t>fortress </a:t>
            </a:r>
            <a:r>
              <a:rPr lang="en-GB" dirty="0" smtClean="0"/>
              <a:t>was not attacked </a:t>
            </a:r>
          </a:p>
          <a:p>
            <a:r>
              <a:rPr lang="en-GB" dirty="0" smtClean="0"/>
              <a:t>The </a:t>
            </a:r>
            <a:r>
              <a:rPr lang="en-GB" dirty="0" smtClean="0"/>
              <a:t>Muslims </a:t>
            </a:r>
            <a:r>
              <a:rPr lang="en-GB" dirty="0" smtClean="0"/>
              <a:t>helped them take their things out of Medina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759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2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first banishment – this story </a:t>
            </a:r>
          </a:p>
          <a:p>
            <a:r>
              <a:rPr lang="en-GB" dirty="0" smtClean="0"/>
              <a:t>The </a:t>
            </a:r>
            <a:r>
              <a:rPr lang="en-GB" dirty="0" smtClean="0"/>
              <a:t>second </a:t>
            </a:r>
            <a:r>
              <a:rPr lang="en-GB" dirty="0" smtClean="0"/>
              <a:t>banishment – Time of the Caliph of Umar (</a:t>
            </a:r>
            <a:r>
              <a:rPr lang="en-GB" dirty="0" err="1" smtClean="0"/>
              <a:t>ra</a:t>
            </a:r>
            <a:r>
              <a:rPr lang="en-GB" dirty="0" smtClean="0"/>
              <a:t>) – Jews were banished out of Arabia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517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Verse 6-10 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1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6 – Fai’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Spoils – property of non </a:t>
            </a:r>
            <a:r>
              <a:rPr lang="en-GB" dirty="0" smtClean="0"/>
              <a:t>–Muslims </a:t>
            </a:r>
            <a:r>
              <a:rPr lang="en-GB" dirty="0" smtClean="0"/>
              <a:t>that is acquired from battle </a:t>
            </a:r>
          </a:p>
          <a:p>
            <a:r>
              <a:rPr lang="en-GB" dirty="0" smtClean="0"/>
              <a:t>LAW – this is distributed to the fighters (Surah </a:t>
            </a:r>
            <a:r>
              <a:rPr lang="en-GB" dirty="0" err="1" smtClean="0"/>
              <a:t>Anfal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 smtClean="0"/>
              <a:t>Fai – property of non </a:t>
            </a:r>
            <a:r>
              <a:rPr lang="en-GB" dirty="0" smtClean="0"/>
              <a:t>–Muslims acquired </a:t>
            </a:r>
            <a:r>
              <a:rPr lang="en-GB" dirty="0" smtClean="0"/>
              <a:t>without a battle </a:t>
            </a:r>
            <a:r>
              <a:rPr lang="en-GB" dirty="0" err="1" smtClean="0"/>
              <a:t>eg</a:t>
            </a:r>
            <a:r>
              <a:rPr lang="en-GB" dirty="0" smtClean="0"/>
              <a:t>. Peaceful surrender </a:t>
            </a:r>
          </a:p>
          <a:p>
            <a:r>
              <a:rPr lang="en-GB" dirty="0" smtClean="0"/>
              <a:t>Law- The prophet can give to whoever he likes or keep it – 5 beneficiaries have been defined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666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7 – Beneficiaries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His messenger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Kinsman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Orphans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The needy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The Wayfarer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718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167</TotalTime>
  <Words>578</Words>
  <Application>Microsoft Office PowerPoint</Application>
  <PresentationFormat>On-screen Show (4:3)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Brush Script MT</vt:lpstr>
      <vt:lpstr>Constantia</vt:lpstr>
      <vt:lpstr>Franklin Gothic Book</vt:lpstr>
      <vt:lpstr>Rage Italic</vt:lpstr>
      <vt:lpstr>Pushpin</vt:lpstr>
      <vt:lpstr>Surah Al Hashr The mustering  </vt:lpstr>
      <vt:lpstr>Link to previous surah </vt:lpstr>
      <vt:lpstr>Verse 1 – 5 </vt:lpstr>
      <vt:lpstr>Cause of revelation </vt:lpstr>
      <vt:lpstr>PowerPoint Presentation</vt:lpstr>
      <vt:lpstr>Bani Nadir </vt:lpstr>
      <vt:lpstr>Treaty with the Jews</vt:lpstr>
      <vt:lpstr>PowerPoint Presentation</vt:lpstr>
      <vt:lpstr>How did the Prophets approach to Bani Nadir comply with human rights today? </vt:lpstr>
      <vt:lpstr>No massacre, No stealing their wealth or property, No executions, No settlements </vt:lpstr>
      <vt:lpstr>Verse 2 </vt:lpstr>
      <vt:lpstr>Verse 6-10 </vt:lpstr>
      <vt:lpstr>Verse 6 – Fai’</vt:lpstr>
      <vt:lpstr>Verse 7 – Beneficiaries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Surah Al Hashr The mustering</dc:title>
  <dc:creator>Default</dc:creator>
  <cp:lastModifiedBy>Sumiyya IQBAL</cp:lastModifiedBy>
  <cp:revision>6</cp:revision>
  <dcterms:created xsi:type="dcterms:W3CDTF">2017-04-04T13:07:23Z</dcterms:created>
  <dcterms:modified xsi:type="dcterms:W3CDTF">2019-10-12T11:46:28Z</dcterms:modified>
</cp:coreProperties>
</file>