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BB02557A-7053-4340-A874-8AB926A8EDA1}" type="datetimeFigureOut">
              <a:rPr lang="en-US" smtClean="0"/>
              <a:t>4/11/2019</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smtClean="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07353367"/>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263592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02557A-7053-4340-A874-8AB926A8EDA1}" type="datetimeFigureOut">
              <a:rPr lang="en-US" smtClean="0"/>
              <a:pPr/>
              <a:t>4/11/2019</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smtClean="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27955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6219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51336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25101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007741228"/>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BB02557A-7053-4340-A874-8AB926A8EDA1}" type="datetimeFigureOut">
              <a:rPr lang="en-US" smtClean="0"/>
              <a:pPr/>
              <a:t>4/11/2019</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60767603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BB02557A-7053-4340-A874-8AB926A8EDA1}" type="datetimeFigureOut">
              <a:rPr lang="en-US" smtClean="0"/>
              <a:pPr/>
              <a:t>4/11/2019</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75970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763692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B02557A-7053-4340-A874-8AB926A8EDA1}" type="datetimeFigureOut">
              <a:rPr lang="en-US" smtClean="0"/>
              <a:t>4/11/2019</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37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2557A-7053-4340-A874-8AB926A8EDA1}" type="datetimeFigureOut">
              <a:rPr lang="en-US" smtClean="0"/>
              <a:pPr/>
              <a:t>4/11/2019</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31548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T1ua9iBRWQU" TargetMode="External"/><Relationship Id="rId2" Type="http://schemas.openxmlformats.org/officeDocument/2006/relationships/hyperlink" Target="https://www.youtube.com/watch?v=oUAQy14g0Q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Surah Rahman 	The All – </a:t>
            </a:r>
            <a:r>
              <a:rPr lang="en-GB" dirty="0"/>
              <a:t>M</a:t>
            </a:r>
            <a:r>
              <a:rPr lang="en-GB" dirty="0" smtClean="0"/>
              <a:t>erciful </a:t>
            </a:r>
            <a:endParaRPr lang="en-GB" dirty="0"/>
          </a:p>
        </p:txBody>
      </p:sp>
      <p:sp>
        <p:nvSpPr>
          <p:cNvPr id="3" name="Subtitle 2"/>
          <p:cNvSpPr>
            <a:spLocks noGrp="1"/>
          </p:cNvSpPr>
          <p:nvPr>
            <p:ph type="subTitle" idx="1"/>
          </p:nvPr>
        </p:nvSpPr>
        <p:spPr/>
        <p:txBody>
          <a:bodyPr/>
          <a:lstStyle/>
          <a:p>
            <a:r>
              <a:rPr lang="en-GB" dirty="0" err="1" smtClean="0"/>
              <a:t>Madani</a:t>
            </a:r>
            <a:r>
              <a:rPr lang="en-GB" dirty="0" smtClean="0"/>
              <a:t> </a:t>
            </a:r>
          </a:p>
          <a:p>
            <a:r>
              <a:rPr lang="en-GB" dirty="0" smtClean="0"/>
              <a:t>73 verses</a:t>
            </a:r>
            <a:endParaRPr lang="en-GB" dirty="0"/>
          </a:p>
        </p:txBody>
      </p:sp>
    </p:spTree>
    <p:extLst>
      <p:ext uri="{BB962C8B-B14F-4D97-AF65-F5344CB8AC3E}">
        <p14:creationId xmlns:p14="http://schemas.microsoft.com/office/powerpoint/2010/main" val="1875525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SURAH RAHMAN</a:t>
            </a:r>
            <a:endParaRPr lang="en-GB" dirty="0"/>
          </a:p>
        </p:txBody>
      </p:sp>
      <p:sp>
        <p:nvSpPr>
          <p:cNvPr id="3" name="Content Placeholder 2"/>
          <p:cNvSpPr>
            <a:spLocks noGrp="1"/>
          </p:cNvSpPr>
          <p:nvPr>
            <p:ph idx="1"/>
          </p:nvPr>
        </p:nvSpPr>
        <p:spPr/>
        <p:txBody>
          <a:bodyPr/>
          <a:lstStyle/>
          <a:p>
            <a:r>
              <a:rPr lang="en-GB" dirty="0" smtClean="0"/>
              <a:t>Describes the spiritual and </a:t>
            </a:r>
            <a:r>
              <a:rPr lang="en-GB" dirty="0" smtClean="0"/>
              <a:t>worldly </a:t>
            </a:r>
            <a:r>
              <a:rPr lang="en-GB" dirty="0" smtClean="0"/>
              <a:t>bounties of Allah </a:t>
            </a:r>
          </a:p>
          <a:p>
            <a:r>
              <a:rPr lang="en-GB" dirty="0"/>
              <a:t> </a:t>
            </a:r>
            <a:r>
              <a:rPr lang="en-GB" dirty="0" smtClean="0"/>
              <a:t>verse is repeated is 31 times </a:t>
            </a:r>
          </a:p>
          <a:p>
            <a:r>
              <a:rPr lang="en-GB" dirty="0" smtClean="0"/>
              <a:t>Repetition </a:t>
            </a:r>
            <a:r>
              <a:rPr lang="en-GB" dirty="0" smtClean="0"/>
              <a:t>is for emphasis in Surah Rahman and Surah </a:t>
            </a:r>
            <a:r>
              <a:rPr lang="en-GB" dirty="0" err="1" smtClean="0"/>
              <a:t>Qalam</a:t>
            </a:r>
            <a:r>
              <a:rPr lang="en-GB" dirty="0" smtClean="0"/>
              <a:t> </a:t>
            </a:r>
          </a:p>
          <a:p>
            <a:endParaRPr lang="en-GB" dirty="0" smtClean="0"/>
          </a:p>
          <a:p>
            <a:endParaRPr lang="en-GB" dirty="0"/>
          </a:p>
        </p:txBody>
      </p:sp>
    </p:spTree>
    <p:extLst>
      <p:ext uri="{BB962C8B-B14F-4D97-AF65-F5344CB8AC3E}">
        <p14:creationId xmlns:p14="http://schemas.microsoft.com/office/powerpoint/2010/main" val="1880492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 </a:t>
            </a:r>
            <a:endParaRPr lang="en-GB" dirty="0"/>
          </a:p>
        </p:txBody>
      </p:sp>
      <p:sp>
        <p:nvSpPr>
          <p:cNvPr id="3" name="Content Placeholder 2"/>
          <p:cNvSpPr>
            <a:spLocks noGrp="1"/>
          </p:cNvSpPr>
          <p:nvPr>
            <p:ph idx="1"/>
          </p:nvPr>
        </p:nvSpPr>
        <p:spPr/>
        <p:txBody>
          <a:bodyPr/>
          <a:lstStyle/>
          <a:p>
            <a:r>
              <a:rPr lang="en-GB" dirty="0" smtClean="0"/>
              <a:t>The name of Allah, </a:t>
            </a:r>
            <a:r>
              <a:rPr lang="en-GB" dirty="0" err="1" smtClean="0"/>
              <a:t>Ar</a:t>
            </a:r>
            <a:r>
              <a:rPr lang="en-GB" dirty="0" smtClean="0"/>
              <a:t> Rahman is used as the </a:t>
            </a:r>
            <a:r>
              <a:rPr lang="en-GB" dirty="0"/>
              <a:t>p</a:t>
            </a:r>
            <a:r>
              <a:rPr lang="en-GB" dirty="0" smtClean="0"/>
              <a:t>agans </a:t>
            </a:r>
            <a:r>
              <a:rPr lang="en-GB" dirty="0" smtClean="0"/>
              <a:t>of Makkah were unaware of this name of Allah and used to say what is </a:t>
            </a:r>
            <a:r>
              <a:rPr lang="en-GB" dirty="0" err="1" smtClean="0"/>
              <a:t>Ar</a:t>
            </a:r>
            <a:r>
              <a:rPr lang="en-GB" dirty="0" smtClean="0"/>
              <a:t>- Rahman </a:t>
            </a:r>
          </a:p>
          <a:p>
            <a:pPr marL="0" indent="0">
              <a:buNone/>
            </a:pPr>
            <a:r>
              <a:rPr lang="en-GB" dirty="0" smtClean="0"/>
              <a:t>OR</a:t>
            </a:r>
            <a:endParaRPr lang="en-GB" dirty="0"/>
          </a:p>
          <a:p>
            <a:pPr marL="0" indent="0">
              <a:buNone/>
            </a:pPr>
            <a:r>
              <a:rPr lang="en-GB" dirty="0" smtClean="0"/>
              <a:t>- To indicate that </a:t>
            </a:r>
            <a:r>
              <a:rPr lang="en-GB" dirty="0" smtClean="0"/>
              <a:t>Allah's </a:t>
            </a:r>
            <a:r>
              <a:rPr lang="en-GB" dirty="0" smtClean="0"/>
              <a:t>bounties are a gift from Allah. He is in no way in need of us or was it upon Allah to bless us with his merc</a:t>
            </a:r>
            <a:r>
              <a:rPr lang="en-GB" dirty="0"/>
              <a:t>y</a:t>
            </a:r>
            <a:endParaRPr lang="en-GB" dirty="0" smtClean="0"/>
          </a:p>
        </p:txBody>
      </p:sp>
    </p:spTree>
    <p:extLst>
      <p:ext uri="{BB962C8B-B14F-4D97-AF65-F5344CB8AC3E}">
        <p14:creationId xmlns:p14="http://schemas.microsoft.com/office/powerpoint/2010/main" val="2053718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 </a:t>
            </a:r>
            <a:endParaRPr lang="en-GB" dirty="0"/>
          </a:p>
        </p:txBody>
      </p:sp>
      <p:sp>
        <p:nvSpPr>
          <p:cNvPr id="3" name="Content Placeholder 2"/>
          <p:cNvSpPr>
            <a:spLocks noGrp="1"/>
          </p:cNvSpPr>
          <p:nvPr>
            <p:ph idx="1"/>
          </p:nvPr>
        </p:nvSpPr>
        <p:spPr/>
        <p:txBody>
          <a:bodyPr/>
          <a:lstStyle/>
          <a:p>
            <a:r>
              <a:rPr lang="en-GB" dirty="0" smtClean="0"/>
              <a:t>Greatest of all blessings is the knowledge of the Quran </a:t>
            </a:r>
          </a:p>
          <a:p>
            <a:endParaRPr lang="en-GB" dirty="0"/>
          </a:p>
        </p:txBody>
      </p:sp>
    </p:spTree>
    <p:extLst>
      <p:ext uri="{BB962C8B-B14F-4D97-AF65-F5344CB8AC3E}">
        <p14:creationId xmlns:p14="http://schemas.microsoft.com/office/powerpoint/2010/main" val="1604361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 </a:t>
            </a:r>
            <a:endParaRPr lang="en-GB" dirty="0"/>
          </a:p>
        </p:txBody>
      </p:sp>
      <p:sp>
        <p:nvSpPr>
          <p:cNvPr id="3" name="Content Placeholder 2"/>
          <p:cNvSpPr>
            <a:spLocks noGrp="1"/>
          </p:cNvSpPr>
          <p:nvPr>
            <p:ph idx="1"/>
          </p:nvPr>
        </p:nvSpPr>
        <p:spPr/>
        <p:txBody>
          <a:bodyPr/>
          <a:lstStyle/>
          <a:p>
            <a:r>
              <a:rPr lang="en-GB" dirty="0" smtClean="0"/>
              <a:t>Why is the creation of man mentioned after the Quran?</a:t>
            </a:r>
          </a:p>
          <a:p>
            <a:r>
              <a:rPr lang="en-GB" dirty="0" smtClean="0"/>
              <a:t>One can only have knowledge of the Quran, if created first? </a:t>
            </a:r>
          </a:p>
          <a:p>
            <a:r>
              <a:rPr lang="en-GB" dirty="0" smtClean="0"/>
              <a:t>Because the fundamental purpose of creation is to impart the knowledge of the </a:t>
            </a:r>
            <a:r>
              <a:rPr lang="en-GB" dirty="0" smtClean="0"/>
              <a:t>Quran </a:t>
            </a:r>
            <a:r>
              <a:rPr lang="en-GB" dirty="0" smtClean="0"/>
              <a:t>and to follow its guidance. </a:t>
            </a:r>
          </a:p>
          <a:p>
            <a:pPr marL="0" indent="0">
              <a:buNone/>
            </a:pPr>
            <a:r>
              <a:rPr lang="en-GB" dirty="0" smtClean="0"/>
              <a:t>Express himself…</a:t>
            </a:r>
          </a:p>
          <a:p>
            <a:pPr marL="0" indent="0">
              <a:buNone/>
            </a:pPr>
            <a:r>
              <a:rPr lang="en-GB" dirty="0" smtClean="0"/>
              <a:t>- Refers to all modes of communication </a:t>
            </a:r>
            <a:endParaRPr lang="en-GB" dirty="0"/>
          </a:p>
        </p:txBody>
      </p:sp>
    </p:spTree>
    <p:extLst>
      <p:ext uri="{BB962C8B-B14F-4D97-AF65-F5344CB8AC3E}">
        <p14:creationId xmlns:p14="http://schemas.microsoft.com/office/powerpoint/2010/main" val="1765180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5 </a:t>
            </a:r>
            <a:endParaRPr lang="en-GB" dirty="0"/>
          </a:p>
        </p:txBody>
      </p:sp>
      <p:sp>
        <p:nvSpPr>
          <p:cNvPr id="3" name="Content Placeholder 2"/>
          <p:cNvSpPr>
            <a:spLocks noGrp="1"/>
          </p:cNvSpPr>
          <p:nvPr>
            <p:ph idx="1"/>
          </p:nvPr>
        </p:nvSpPr>
        <p:spPr/>
        <p:txBody>
          <a:bodyPr/>
          <a:lstStyle/>
          <a:p>
            <a:r>
              <a:rPr lang="en-GB" dirty="0" smtClean="0"/>
              <a:t>Why are the sun and moon specifically mentioned?</a:t>
            </a:r>
          </a:p>
          <a:p>
            <a:r>
              <a:rPr lang="en-GB" dirty="0" smtClean="0"/>
              <a:t>The entire system if this world depends on their movement</a:t>
            </a:r>
          </a:p>
          <a:p>
            <a:r>
              <a:rPr lang="en-GB" dirty="0" smtClean="0"/>
              <a:t>They are never delayed nor disturbed </a:t>
            </a:r>
          </a:p>
          <a:p>
            <a:r>
              <a:rPr lang="en-GB" dirty="0" smtClean="0"/>
              <a:t>There has never been an error for millions of years </a:t>
            </a:r>
            <a:endParaRPr lang="en-GB" dirty="0"/>
          </a:p>
          <a:p>
            <a:r>
              <a:rPr lang="en-GB" dirty="0" smtClean="0"/>
              <a:t> controls our day and night, seasons, nights and months</a:t>
            </a:r>
          </a:p>
          <a:p>
            <a:r>
              <a:rPr lang="en-GB" dirty="0" smtClean="0"/>
              <a:t>Human inventions are subject to faults and breakdowns</a:t>
            </a:r>
          </a:p>
          <a:p>
            <a:r>
              <a:rPr lang="en-GB" dirty="0" smtClean="0"/>
              <a:t>Divine creation needs no repairs  </a:t>
            </a:r>
            <a:endParaRPr lang="en-GB" dirty="0"/>
          </a:p>
        </p:txBody>
      </p:sp>
      <p:pic>
        <p:nvPicPr>
          <p:cNvPr id="4" name="Picture 3"/>
          <p:cNvPicPr>
            <a:picLocks noChangeAspect="1"/>
          </p:cNvPicPr>
          <p:nvPr/>
        </p:nvPicPr>
        <p:blipFill>
          <a:blip r:embed="rId2"/>
          <a:stretch>
            <a:fillRect/>
          </a:stretch>
        </p:blipFill>
        <p:spPr>
          <a:xfrm>
            <a:off x="7970520" y="195486"/>
            <a:ext cx="3657600" cy="1933575"/>
          </a:xfrm>
          <a:prstGeom prst="rect">
            <a:avLst/>
          </a:prstGeom>
        </p:spPr>
      </p:pic>
      <p:pic>
        <p:nvPicPr>
          <p:cNvPr id="5" name="Picture 4"/>
          <p:cNvPicPr>
            <a:picLocks noChangeAspect="1"/>
          </p:cNvPicPr>
          <p:nvPr/>
        </p:nvPicPr>
        <p:blipFill>
          <a:blip r:embed="rId3"/>
          <a:stretch>
            <a:fillRect/>
          </a:stretch>
        </p:blipFill>
        <p:spPr>
          <a:xfrm>
            <a:off x="9116568" y="4554474"/>
            <a:ext cx="2729484" cy="2047113"/>
          </a:xfrm>
          <a:prstGeom prst="rect">
            <a:avLst/>
          </a:prstGeom>
        </p:spPr>
      </p:pic>
    </p:spTree>
    <p:extLst>
      <p:ext uri="{BB962C8B-B14F-4D97-AF65-F5344CB8AC3E}">
        <p14:creationId xmlns:p14="http://schemas.microsoft.com/office/powerpoint/2010/main" val="3768890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6 </a:t>
            </a:r>
            <a:endParaRPr lang="en-GB" dirty="0"/>
          </a:p>
        </p:txBody>
      </p:sp>
      <p:sp>
        <p:nvSpPr>
          <p:cNvPr id="3" name="Content Placeholder 2"/>
          <p:cNvSpPr>
            <a:spLocks noGrp="1"/>
          </p:cNvSpPr>
          <p:nvPr>
            <p:ph idx="1"/>
          </p:nvPr>
        </p:nvSpPr>
        <p:spPr/>
        <p:txBody>
          <a:bodyPr/>
          <a:lstStyle/>
          <a:p>
            <a:r>
              <a:rPr lang="en-GB" dirty="0" err="1" smtClean="0"/>
              <a:t>Najm</a:t>
            </a:r>
            <a:r>
              <a:rPr lang="en-GB" dirty="0" smtClean="0"/>
              <a:t> – tree with no stem</a:t>
            </a:r>
          </a:p>
          <a:p>
            <a:r>
              <a:rPr lang="en-GB" dirty="0" err="1" smtClean="0"/>
              <a:t>Shajar</a:t>
            </a:r>
            <a:r>
              <a:rPr lang="en-GB" dirty="0" smtClean="0"/>
              <a:t> – tree with stems and branches</a:t>
            </a:r>
          </a:p>
          <a:p>
            <a:pPr>
              <a:buFontTx/>
              <a:buChar char="-"/>
            </a:pPr>
            <a:r>
              <a:rPr lang="en-GB" dirty="0" smtClean="0"/>
              <a:t>Natural objects have been assigned a specific task for the benefit of mankind and have no choice.</a:t>
            </a:r>
          </a:p>
          <a:p>
            <a:pPr>
              <a:buFontTx/>
              <a:buChar char="-"/>
            </a:pPr>
            <a:r>
              <a:rPr lang="en-GB" dirty="0" smtClean="0"/>
              <a:t>They perform their task with no deviation </a:t>
            </a:r>
          </a:p>
          <a:p>
            <a:pPr>
              <a:buFontTx/>
              <a:buChar char="-"/>
            </a:pPr>
            <a:r>
              <a:rPr lang="en-GB" dirty="0" smtClean="0"/>
              <a:t>Everything from the huge sun to the smallest tree obey </a:t>
            </a:r>
            <a:r>
              <a:rPr lang="en-GB" dirty="0" smtClean="0"/>
              <a:t>Allah's </a:t>
            </a:r>
            <a:r>
              <a:rPr lang="en-GB" dirty="0" smtClean="0"/>
              <a:t>command</a:t>
            </a:r>
            <a:endParaRPr lang="en-GB" dirty="0"/>
          </a:p>
        </p:txBody>
      </p:sp>
    </p:spTree>
    <p:extLst>
      <p:ext uri="{BB962C8B-B14F-4D97-AF65-F5344CB8AC3E}">
        <p14:creationId xmlns:p14="http://schemas.microsoft.com/office/powerpoint/2010/main" val="1313599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7 </a:t>
            </a:r>
            <a:endParaRPr lang="en-GB" dirty="0"/>
          </a:p>
        </p:txBody>
      </p:sp>
      <p:sp>
        <p:nvSpPr>
          <p:cNvPr id="3" name="Content Placeholder 2"/>
          <p:cNvSpPr>
            <a:spLocks noGrp="1"/>
          </p:cNvSpPr>
          <p:nvPr>
            <p:ph idx="1"/>
          </p:nvPr>
        </p:nvSpPr>
        <p:spPr/>
        <p:txBody>
          <a:bodyPr/>
          <a:lstStyle/>
          <a:p>
            <a:r>
              <a:rPr lang="en-GB" dirty="0" err="1" smtClean="0"/>
              <a:t>Rafaa</a:t>
            </a:r>
            <a:r>
              <a:rPr lang="en-GB" dirty="0" smtClean="0"/>
              <a:t>- raise up</a:t>
            </a:r>
          </a:p>
          <a:p>
            <a:r>
              <a:rPr lang="en-GB" dirty="0" err="1" smtClean="0"/>
              <a:t>Wadaa</a:t>
            </a:r>
            <a:r>
              <a:rPr lang="en-GB" dirty="0" smtClean="0"/>
              <a:t> – to put down</a:t>
            </a:r>
          </a:p>
          <a:p>
            <a:pPr marL="0" indent="0">
              <a:buNone/>
            </a:pPr>
            <a:r>
              <a:rPr lang="en-GB" dirty="0" smtClean="0"/>
              <a:t>Allah raised the heavens - </a:t>
            </a:r>
            <a:endParaRPr lang="en-GB" dirty="0"/>
          </a:p>
        </p:txBody>
      </p:sp>
      <p:sp>
        <p:nvSpPr>
          <p:cNvPr id="4" name="TextBox 3"/>
          <p:cNvSpPr txBox="1"/>
          <p:nvPr/>
        </p:nvSpPr>
        <p:spPr>
          <a:xfrm>
            <a:off x="3065929" y="4518212"/>
            <a:ext cx="8857130" cy="5232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smtClean="0"/>
              <a:t>What other opposites does Allah mention in the Quran? </a:t>
            </a:r>
            <a:endParaRPr lang="en-GB" sz="2800" dirty="0"/>
          </a:p>
        </p:txBody>
      </p:sp>
    </p:spTree>
    <p:extLst>
      <p:ext uri="{BB962C8B-B14F-4D97-AF65-F5344CB8AC3E}">
        <p14:creationId xmlns:p14="http://schemas.microsoft.com/office/powerpoint/2010/main" val="4101507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8 and 9 </a:t>
            </a:r>
            <a:endParaRPr lang="en-GB" dirty="0"/>
          </a:p>
        </p:txBody>
      </p:sp>
      <p:sp>
        <p:nvSpPr>
          <p:cNvPr id="3" name="Content Placeholder 2"/>
          <p:cNvSpPr>
            <a:spLocks noGrp="1"/>
          </p:cNvSpPr>
          <p:nvPr>
            <p:ph idx="1"/>
          </p:nvPr>
        </p:nvSpPr>
        <p:spPr/>
        <p:txBody>
          <a:bodyPr/>
          <a:lstStyle/>
          <a:p>
            <a:pPr marL="0" indent="0">
              <a:buNone/>
            </a:pPr>
            <a:r>
              <a:rPr lang="en-GB" dirty="0" smtClean="0"/>
              <a:t>Justice Vs Injustice</a:t>
            </a:r>
          </a:p>
          <a:p>
            <a:pPr marL="0" indent="0">
              <a:buNone/>
            </a:pPr>
            <a:r>
              <a:rPr lang="en-GB" dirty="0" smtClean="0"/>
              <a:t>Should not fall short in weighing  </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1911" y="2322777"/>
            <a:ext cx="4240026" cy="3654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1089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11 </a:t>
            </a:r>
            <a:endParaRPr lang="en-GB" dirty="0"/>
          </a:p>
        </p:txBody>
      </p:sp>
      <p:sp>
        <p:nvSpPr>
          <p:cNvPr id="3" name="Content Placeholder 2"/>
          <p:cNvSpPr>
            <a:spLocks noGrp="1"/>
          </p:cNvSpPr>
          <p:nvPr>
            <p:ph idx="1"/>
          </p:nvPr>
        </p:nvSpPr>
        <p:spPr/>
        <p:txBody>
          <a:bodyPr/>
          <a:lstStyle/>
          <a:p>
            <a:r>
              <a:rPr lang="en-GB" dirty="0" smtClean="0"/>
              <a:t>The cover that surrounds and protects the dates</a:t>
            </a:r>
          </a:p>
          <a:p>
            <a:r>
              <a:rPr lang="en-GB" dirty="0" smtClean="0"/>
              <a:t>Look at how Allah protected your foods </a:t>
            </a:r>
          </a:p>
          <a:p>
            <a:r>
              <a:rPr lang="en-GB" dirty="0" smtClean="0"/>
              <a:t>Until it was read for you to consume </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7318" y="4161864"/>
            <a:ext cx="4733645" cy="174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672" y="4161864"/>
            <a:ext cx="4733646" cy="174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2513" y="2193832"/>
            <a:ext cx="283845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7350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the grain having chaff – V12 </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l="70191" t="37500"/>
          <a:stretch/>
        </p:blipFill>
        <p:spPr>
          <a:xfrm>
            <a:off x="10232136" y="2549652"/>
            <a:ext cx="1246441" cy="3429000"/>
          </a:xfrm>
          <a:prstGeom prst="rect">
            <a:avLst/>
          </a:prstGeom>
        </p:spPr>
      </p:pic>
      <p:pic>
        <p:nvPicPr>
          <p:cNvPr id="5" name="Picture 4"/>
          <p:cNvPicPr>
            <a:picLocks noChangeAspect="1"/>
          </p:cNvPicPr>
          <p:nvPr/>
        </p:nvPicPr>
        <p:blipFill>
          <a:blip r:embed="rId3"/>
          <a:stretch>
            <a:fillRect/>
          </a:stretch>
        </p:blipFill>
        <p:spPr>
          <a:xfrm>
            <a:off x="3108960" y="2129061"/>
            <a:ext cx="5533666" cy="4150250"/>
          </a:xfrm>
          <a:prstGeom prst="rect">
            <a:avLst/>
          </a:prstGeom>
        </p:spPr>
      </p:pic>
    </p:spTree>
    <p:extLst>
      <p:ext uri="{BB962C8B-B14F-4D97-AF65-F5344CB8AC3E}">
        <p14:creationId xmlns:p14="http://schemas.microsoft.com/office/powerpoint/2010/main" val="270325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Verse 14 – He has created man from dry clay, ringing like pottery</a:t>
            </a:r>
            <a:endParaRPr lang="en-GB" dirty="0"/>
          </a:p>
        </p:txBody>
      </p:sp>
      <p:sp>
        <p:nvSpPr>
          <p:cNvPr id="3" name="Content Placeholder 2"/>
          <p:cNvSpPr>
            <a:spLocks noGrp="1"/>
          </p:cNvSpPr>
          <p:nvPr>
            <p:ph idx="1"/>
          </p:nvPr>
        </p:nvSpPr>
        <p:spPr/>
        <p:txBody>
          <a:bodyPr/>
          <a:lstStyle/>
          <a:p>
            <a:r>
              <a:rPr lang="en-GB" dirty="0" err="1" smtClean="0"/>
              <a:t>Salsal</a:t>
            </a:r>
            <a:r>
              <a:rPr lang="en-GB" dirty="0" smtClean="0"/>
              <a:t> – Wet soil when it becomes dry and heavy </a:t>
            </a:r>
          </a:p>
          <a:p>
            <a:r>
              <a:rPr lang="en-GB" dirty="0" err="1" smtClean="0"/>
              <a:t>Fakhaar</a:t>
            </a:r>
            <a:r>
              <a:rPr lang="en-GB" dirty="0" smtClean="0"/>
              <a:t> – Wet soil when it is baked </a:t>
            </a:r>
          </a:p>
          <a:p>
            <a:endParaRPr lang="en-GB" dirty="0"/>
          </a:p>
          <a:p>
            <a:pPr marL="0" indent="0">
              <a:buNone/>
            </a:pPr>
            <a:r>
              <a:rPr lang="en-GB" dirty="0" smtClean="0"/>
              <a:t>Major element in the creation of jinn = Smokeless flame of fire</a:t>
            </a:r>
          </a:p>
          <a:p>
            <a:pPr marL="0" indent="0">
              <a:buNone/>
            </a:pPr>
            <a:r>
              <a:rPr lang="en-GB" dirty="0" smtClean="0"/>
              <a:t>Major element in the creation of humans = Dry sounding clay </a:t>
            </a:r>
          </a:p>
        </p:txBody>
      </p:sp>
    </p:spTree>
    <p:extLst>
      <p:ext uri="{BB962C8B-B14F-4D97-AF65-F5344CB8AC3E}">
        <p14:creationId xmlns:p14="http://schemas.microsoft.com/office/powerpoint/2010/main" val="268719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358191"/>
            <a:ext cx="8770571" cy="1560716"/>
          </a:xfrm>
        </p:spPr>
        <p:txBody>
          <a:bodyPr/>
          <a:lstStyle/>
          <a:p>
            <a:r>
              <a:rPr lang="en-GB" dirty="0" smtClean="0"/>
              <a:t>Verse 17  - He is the Lord of both points of Sunrise and Sunset</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Two points of Sun rising and setting? </a:t>
            </a:r>
            <a:endParaRPr lang="en-GB" dirty="0"/>
          </a:p>
          <a:p>
            <a:pPr>
              <a:buFont typeface="Wingdings" panose="05000000000000000000" pitchFamily="2" charset="2"/>
              <a:buChar char="§"/>
            </a:pPr>
            <a:r>
              <a:rPr lang="en-GB" dirty="0" smtClean="0"/>
              <a:t>In the winter and summer the sun rises from two different points and sets at two different points</a:t>
            </a:r>
          </a:p>
          <a:p>
            <a:pPr>
              <a:buFont typeface="Wingdings" panose="05000000000000000000" pitchFamily="2" charset="2"/>
              <a:buChar char="§"/>
            </a:pPr>
            <a:r>
              <a:rPr lang="en-GB" dirty="0" smtClean="0"/>
              <a:t>Two easts and two wests </a:t>
            </a:r>
            <a:endParaRPr lang="en-GB" dirty="0"/>
          </a:p>
        </p:txBody>
      </p:sp>
      <p:pic>
        <p:nvPicPr>
          <p:cNvPr id="4" name="Picture 3"/>
          <p:cNvPicPr>
            <a:picLocks noChangeAspect="1"/>
          </p:cNvPicPr>
          <p:nvPr/>
        </p:nvPicPr>
        <p:blipFill>
          <a:blip r:embed="rId2"/>
          <a:stretch>
            <a:fillRect/>
          </a:stretch>
        </p:blipFill>
        <p:spPr>
          <a:xfrm>
            <a:off x="5971945" y="3416807"/>
            <a:ext cx="5896917" cy="3134677"/>
          </a:xfrm>
          <a:prstGeom prst="rect">
            <a:avLst/>
          </a:prstGeom>
        </p:spPr>
      </p:pic>
      <p:pic>
        <p:nvPicPr>
          <p:cNvPr id="5" name="Picture 4"/>
          <p:cNvPicPr>
            <a:picLocks noChangeAspect="1"/>
          </p:cNvPicPr>
          <p:nvPr/>
        </p:nvPicPr>
        <p:blipFill>
          <a:blip r:embed="rId3"/>
          <a:stretch>
            <a:fillRect/>
          </a:stretch>
        </p:blipFill>
        <p:spPr>
          <a:xfrm>
            <a:off x="871918" y="2363703"/>
            <a:ext cx="1542098" cy="3935009"/>
          </a:xfrm>
          <a:prstGeom prst="rect">
            <a:avLst/>
          </a:prstGeom>
        </p:spPr>
      </p:pic>
    </p:spTree>
    <p:extLst>
      <p:ext uri="{BB962C8B-B14F-4D97-AF65-F5344CB8AC3E}">
        <p14:creationId xmlns:p14="http://schemas.microsoft.com/office/powerpoint/2010/main" val="2539036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19 – Two seas that meet together </a:t>
            </a:r>
            <a:endParaRPr lang="en-GB" dirty="0"/>
          </a:p>
        </p:txBody>
      </p:sp>
      <p:sp>
        <p:nvSpPr>
          <p:cNvPr id="3" name="Content Placeholder 2"/>
          <p:cNvSpPr>
            <a:spLocks noGrp="1"/>
          </p:cNvSpPr>
          <p:nvPr>
            <p:ph idx="1"/>
          </p:nvPr>
        </p:nvSpPr>
        <p:spPr/>
        <p:txBody>
          <a:bodyPr/>
          <a:lstStyle/>
          <a:p>
            <a:r>
              <a:rPr lang="en-GB" dirty="0" smtClean="0"/>
              <a:t>Sweet and Salty waters</a:t>
            </a:r>
          </a:p>
          <a:p>
            <a:r>
              <a:rPr lang="en-GB" dirty="0" smtClean="0"/>
              <a:t>There is a barrier they do not transgress</a:t>
            </a:r>
          </a:p>
          <a:p>
            <a:r>
              <a:rPr lang="en-GB" dirty="0" smtClean="0"/>
              <a:t>Due to the difference in salt and density </a:t>
            </a:r>
          </a:p>
          <a:p>
            <a:r>
              <a:rPr lang="en-GB" dirty="0" smtClean="0"/>
              <a:t>Mediterranean </a:t>
            </a:r>
            <a:r>
              <a:rPr lang="en-GB" dirty="0" smtClean="0"/>
              <a:t>and </a:t>
            </a:r>
            <a:r>
              <a:rPr lang="en-GB" dirty="0" smtClean="0"/>
              <a:t>Atlantic </a:t>
            </a:r>
            <a:r>
              <a:rPr lang="en-GB" dirty="0" smtClean="0"/>
              <a:t>is one example </a:t>
            </a:r>
          </a:p>
          <a:p>
            <a:r>
              <a:rPr lang="en-GB" dirty="0">
                <a:hlinkClick r:id="rId2"/>
              </a:rPr>
              <a:t>https://</a:t>
            </a:r>
            <a:r>
              <a:rPr lang="en-GB" dirty="0" smtClean="0">
                <a:hlinkClick r:id="rId2"/>
              </a:rPr>
              <a:t>www.youtube.com/watch?v=oUAQy14g0Qc</a:t>
            </a:r>
            <a:endParaRPr lang="en-GB" dirty="0" smtClean="0"/>
          </a:p>
          <a:p>
            <a:r>
              <a:rPr lang="en-GB" dirty="0">
                <a:hlinkClick r:id="rId3"/>
              </a:rPr>
              <a:t>https://www.youtube.com/watch?v=T1ua9iBRWQU</a:t>
            </a:r>
            <a:endParaRPr lang="en-GB" dirty="0"/>
          </a:p>
        </p:txBody>
      </p:sp>
    </p:spTree>
    <p:extLst>
      <p:ext uri="{BB962C8B-B14F-4D97-AF65-F5344CB8AC3E}">
        <p14:creationId xmlns:p14="http://schemas.microsoft.com/office/powerpoint/2010/main" val="1879106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68224" y="246888"/>
            <a:ext cx="11978640" cy="5989320"/>
          </a:xfrm>
          <a:prstGeom prst="rect">
            <a:avLst/>
          </a:prstGeom>
        </p:spPr>
      </p:pic>
    </p:spTree>
    <p:extLst>
      <p:ext uri="{BB962C8B-B14F-4D97-AF65-F5344CB8AC3E}">
        <p14:creationId xmlns:p14="http://schemas.microsoft.com/office/powerpoint/2010/main" val="35434876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22 – from both of them come forth the pearl and coral </a:t>
            </a:r>
            <a:endParaRPr lang="en-GB" dirty="0"/>
          </a:p>
        </p:txBody>
      </p:sp>
      <p:sp>
        <p:nvSpPr>
          <p:cNvPr id="3" name="Content Placeholder 2"/>
          <p:cNvSpPr>
            <a:spLocks noGrp="1"/>
          </p:cNvSpPr>
          <p:nvPr>
            <p:ph idx="1"/>
          </p:nvPr>
        </p:nvSpPr>
        <p:spPr/>
        <p:txBody>
          <a:bodyPr/>
          <a:lstStyle/>
          <a:p>
            <a:r>
              <a:rPr lang="en-GB" dirty="0" smtClean="0"/>
              <a:t>It is known that the pearls and corals are found in the salty waters</a:t>
            </a:r>
          </a:p>
          <a:p>
            <a:r>
              <a:rPr lang="en-GB" dirty="0" smtClean="0"/>
              <a:t>The Quran tells us that they are found in both</a:t>
            </a:r>
          </a:p>
          <a:p>
            <a:r>
              <a:rPr lang="en-GB" dirty="0" smtClean="0"/>
              <a:t>How? </a:t>
            </a:r>
          </a:p>
          <a:p>
            <a:r>
              <a:rPr lang="en-GB" dirty="0" smtClean="0"/>
              <a:t>They originate from the sweet waters where it is not easy to hunt for them, however the sweet water deposits and carries the pearls and corals into the salty waters, where they are usually extracted from. </a:t>
            </a:r>
          </a:p>
        </p:txBody>
      </p:sp>
    </p:spTree>
    <p:extLst>
      <p:ext uri="{BB962C8B-B14F-4D97-AF65-F5344CB8AC3E}">
        <p14:creationId xmlns:p14="http://schemas.microsoft.com/office/powerpoint/2010/main" val="3168401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248305"/>
            <a:ext cx="8770571" cy="1560716"/>
          </a:xfrm>
        </p:spPr>
        <p:txBody>
          <a:bodyPr>
            <a:normAutofit fontScale="90000"/>
          </a:bodyPr>
          <a:lstStyle/>
          <a:p>
            <a:r>
              <a:rPr lang="en-GB" dirty="0" smtClean="0"/>
              <a:t>Verse 24 – And His are the sailing ships raised up in the sea like mountains </a:t>
            </a:r>
            <a:endParaRPr lang="en-GB" dirty="0"/>
          </a:p>
        </p:txBody>
      </p:sp>
      <p:sp>
        <p:nvSpPr>
          <p:cNvPr id="3" name="Content Placeholder 2"/>
          <p:cNvSpPr>
            <a:spLocks noGrp="1"/>
          </p:cNvSpPr>
          <p:nvPr>
            <p:ph idx="1"/>
          </p:nvPr>
        </p:nvSpPr>
        <p:spPr/>
        <p:txBody>
          <a:bodyPr/>
          <a:lstStyle/>
          <a:p>
            <a:r>
              <a:rPr lang="en-GB" dirty="0" smtClean="0"/>
              <a:t>How does a ship balance on water? </a:t>
            </a:r>
          </a:p>
          <a:p>
            <a:r>
              <a:rPr lang="en-GB" dirty="0" smtClean="0"/>
              <a:t>Why does it not sink?</a:t>
            </a:r>
          </a:p>
          <a:p>
            <a:r>
              <a:rPr lang="en-GB" dirty="0" smtClean="0"/>
              <a:t>Research and show? </a:t>
            </a:r>
          </a:p>
          <a:p>
            <a:r>
              <a:rPr lang="en-GB" dirty="0" smtClean="0"/>
              <a:t>Add images</a:t>
            </a:r>
            <a:endParaRPr lang="en-GB" dirty="0"/>
          </a:p>
        </p:txBody>
      </p:sp>
    </p:spTree>
    <p:extLst>
      <p:ext uri="{BB962C8B-B14F-4D97-AF65-F5344CB8AC3E}">
        <p14:creationId xmlns:p14="http://schemas.microsoft.com/office/powerpoint/2010/main" val="2558152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27 - </a:t>
            </a:r>
            <a:endParaRPr lang="en-GB" dirty="0"/>
          </a:p>
        </p:txBody>
      </p:sp>
      <p:sp>
        <p:nvSpPr>
          <p:cNvPr id="3" name="Content Placeholder 2"/>
          <p:cNvSpPr>
            <a:spLocks noGrp="1"/>
          </p:cNvSpPr>
          <p:nvPr>
            <p:ph idx="1"/>
          </p:nvPr>
        </p:nvSpPr>
        <p:spPr/>
        <p:txBody>
          <a:bodyPr/>
          <a:lstStyle/>
          <a:p>
            <a:r>
              <a:rPr lang="en-GB" dirty="0" smtClean="0"/>
              <a:t>The word </a:t>
            </a:r>
            <a:r>
              <a:rPr lang="en-GB" dirty="0" err="1" smtClean="0"/>
              <a:t>Wajh</a:t>
            </a:r>
            <a:r>
              <a:rPr lang="en-GB" dirty="0" smtClean="0"/>
              <a:t>(face) refers to the being of Allah </a:t>
            </a:r>
          </a:p>
          <a:p>
            <a:r>
              <a:rPr lang="en-GB" dirty="0" smtClean="0"/>
              <a:t>Everything will perish but Allah </a:t>
            </a:r>
          </a:p>
          <a:p>
            <a:endParaRPr lang="en-GB" dirty="0"/>
          </a:p>
        </p:txBody>
      </p:sp>
    </p:spTree>
    <p:extLst>
      <p:ext uri="{BB962C8B-B14F-4D97-AF65-F5344CB8AC3E}">
        <p14:creationId xmlns:p14="http://schemas.microsoft.com/office/powerpoint/2010/main" val="20861069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29 </a:t>
            </a:r>
            <a:endParaRPr lang="en-GB" dirty="0"/>
          </a:p>
        </p:txBody>
      </p:sp>
      <p:sp>
        <p:nvSpPr>
          <p:cNvPr id="3" name="Content Placeholder 2"/>
          <p:cNvSpPr>
            <a:spLocks noGrp="1"/>
          </p:cNvSpPr>
          <p:nvPr>
            <p:ph idx="1"/>
          </p:nvPr>
        </p:nvSpPr>
        <p:spPr/>
        <p:txBody>
          <a:bodyPr/>
          <a:lstStyle/>
          <a:p>
            <a:r>
              <a:rPr lang="en-GB" dirty="0" smtClean="0"/>
              <a:t>Everyone is in need of Allah, willingly or unwillingly </a:t>
            </a:r>
          </a:p>
          <a:p>
            <a:r>
              <a:rPr lang="en-GB" dirty="0" smtClean="0"/>
              <a:t>In this world you need – Food, health, welfare and sustenance</a:t>
            </a:r>
          </a:p>
          <a:p>
            <a:r>
              <a:rPr lang="en-GB" dirty="0" smtClean="0"/>
              <a:t>In the hereafter you will need – Forgiveness, mercy and paradise </a:t>
            </a:r>
          </a:p>
          <a:p>
            <a:r>
              <a:rPr lang="en-GB" dirty="0" smtClean="0"/>
              <a:t>Every one has needs at every moment and </a:t>
            </a:r>
            <a:r>
              <a:rPr lang="en-GB" dirty="0" smtClean="0"/>
              <a:t>only </a:t>
            </a:r>
            <a:r>
              <a:rPr lang="en-GB" dirty="0" smtClean="0"/>
              <a:t>Allah can fulfil </a:t>
            </a:r>
            <a:r>
              <a:rPr lang="en-GB" dirty="0" smtClean="0"/>
              <a:t>everyone's </a:t>
            </a:r>
            <a:r>
              <a:rPr lang="en-GB" dirty="0" smtClean="0"/>
              <a:t>needs at the same time</a:t>
            </a:r>
          </a:p>
          <a:p>
            <a:endParaRPr lang="en-GB" dirty="0"/>
          </a:p>
        </p:txBody>
      </p:sp>
    </p:spTree>
    <p:extLst>
      <p:ext uri="{BB962C8B-B14F-4D97-AF65-F5344CB8AC3E}">
        <p14:creationId xmlns:p14="http://schemas.microsoft.com/office/powerpoint/2010/main" val="4081510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1152</TotalTime>
  <Words>675</Words>
  <Application>Microsoft Office PowerPoint</Application>
  <PresentationFormat>Widescreen</PresentationFormat>
  <Paragraphs>81</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Century Schoolbook</vt:lpstr>
      <vt:lpstr>Corbel</vt:lpstr>
      <vt:lpstr>Wingdings</vt:lpstr>
      <vt:lpstr>Feathered</vt:lpstr>
      <vt:lpstr>Surah Rahman  The All – Merciful </vt:lpstr>
      <vt:lpstr>SURAH RAHMAN</vt:lpstr>
      <vt:lpstr>Verse 1 </vt:lpstr>
      <vt:lpstr>Verse 2 </vt:lpstr>
      <vt:lpstr>Verse 4 </vt:lpstr>
      <vt:lpstr>Verse 5 </vt:lpstr>
      <vt:lpstr>Verse 6 </vt:lpstr>
      <vt:lpstr>Verse 7 </vt:lpstr>
      <vt:lpstr>Verse 8 and 9 </vt:lpstr>
      <vt:lpstr>Verse 11 </vt:lpstr>
      <vt:lpstr>And the grain having chaff – V12 </vt:lpstr>
      <vt:lpstr>Verse 14 – He has created man from dry clay, ringing like pottery</vt:lpstr>
      <vt:lpstr>Verse 17  - He is the Lord of both points of Sunrise and Sunset</vt:lpstr>
      <vt:lpstr>Verse 19 – Two seas that meet together </vt:lpstr>
      <vt:lpstr>PowerPoint Presentation</vt:lpstr>
      <vt:lpstr>Verse 22 – from both of them come forth the pearl and coral </vt:lpstr>
      <vt:lpstr>Verse 24 – And His are the sailing ships raised up in the sea like mountains </vt:lpstr>
      <vt:lpstr>Verse 27 - </vt:lpstr>
      <vt:lpstr>Verse 29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Rahman  The All – merciful</dc:title>
  <dc:creator>Sumiyya IQBAL</dc:creator>
  <cp:lastModifiedBy>Sumiyya IQBAL</cp:lastModifiedBy>
  <cp:revision>15</cp:revision>
  <dcterms:created xsi:type="dcterms:W3CDTF">2017-02-06T23:05:22Z</dcterms:created>
  <dcterms:modified xsi:type="dcterms:W3CDTF">2019-04-11T09:52:49Z</dcterms:modified>
</cp:coreProperties>
</file>