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56" r:id="rId2"/>
    <p:sldId id="273" r:id="rId3"/>
    <p:sldId id="257" r:id="rId4"/>
    <p:sldId id="270" r:id="rId5"/>
    <p:sldId id="271" r:id="rId6"/>
    <p:sldId id="272" r:id="rId7"/>
    <p:sldId id="274" r:id="rId8"/>
    <p:sldId id="275" r:id="rId9"/>
    <p:sldId id="276" r:id="rId10"/>
    <p:sldId id="277" r:id="rId11"/>
    <p:sldId id="286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8" r:id="rId20"/>
    <p:sldId id="287" r:id="rId21"/>
    <p:sldId id="285" r:id="rId22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EC20E35-A176-4012-BC5E-935CFFF8708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599" autoAdjust="0"/>
  </p:normalViewPr>
  <p:slideViewPr>
    <p:cSldViewPr>
      <p:cViewPr varScale="1">
        <p:scale>
          <a:sx n="70" d="100"/>
          <a:sy n="70" d="100"/>
        </p:scale>
        <p:origin x="536" y="60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2" d="100"/>
          <a:sy n="52" d="100"/>
        </p:scale>
        <p:origin x="2664" y="3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AA43A-3F76-4A13-9CD6-36134EB429E3}" type="datetimeFigureOut">
              <a:rPr lang="en-US"/>
              <a:t>4/11/2019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0423A-8BCE-448E-A97B-03A88B2B12C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74A4F-2B7A-4ECB-A400-260B2FFC03C1}" type="datetimeFigureOut">
              <a:rPr lang="en-US"/>
              <a:t>4/11/2019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2A70B-78F2-4DCF-B53B-C990D2FAFB8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256" name="line" descr="Line graphic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9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7435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167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4/11/2019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1447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Autofit/>
          </a:bodyPr>
          <a:lstStyle>
            <a:lvl1pPr algn="l">
              <a:defRPr sz="44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255" name="line" descr="Line graphic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7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4/11/2019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879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158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9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4/11/2019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329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160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1" name="Freeform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0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56816"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/>
            </a:lvl8pPr>
            <a:lvl9pPr marL="1956816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4/11/2019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24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156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7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8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9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4/11/2019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156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4/11/2019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596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grpSp>
        <p:nvGrpSpPr>
          <p:cNvPr id="615" name="frame" descr="Box graphic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</p:grpSpPr>
        <p:grpSp>
          <p:nvGrpSpPr>
            <p:cNvPr id="616" name="Group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8" name="Group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Group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Group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8" name="Group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Group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4/11/2019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21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grpSp>
        <p:nvGrpSpPr>
          <p:cNvPr id="614" name="frame" descr="Box graphic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</p:grpSpPr>
        <p:grpSp>
          <p:nvGrpSpPr>
            <p:cNvPr id="615" name="Group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7" name="Group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Freeform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Group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Freeform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Group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7" name="Group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Freeform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Group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Freeform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4/11/2019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76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7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8" name="Freeform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4/11/2019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679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7" name="line" descr="Line graphic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</p:grpSpPr>
        <p:sp>
          <p:nvSpPr>
            <p:cNvPr id="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08012" y="277813"/>
            <a:ext cx="9144001" cy="5898573"/>
          </a:xfrm>
        </p:spPr>
        <p:txBody>
          <a:bodyPr vert="eaVert"/>
          <a:lstStyle>
            <a:lvl5pPr>
              <a:defRPr/>
            </a:lvl5pPr>
            <a:lvl6pPr marL="1261872" indent="0">
              <a:buNone/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4/11/2019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179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E8FB1-0A7A-443E-AAF7-31D4FA1AA312}" type="datetimeFigureOut">
              <a:rPr lang="en-US" smtClean="0"/>
              <a:pPr/>
              <a:t>4/11/2019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636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Surah Qamar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moon </a:t>
            </a:r>
          </a:p>
          <a:p>
            <a:r>
              <a:rPr lang="en-US" dirty="0" err="1" smtClean="0"/>
              <a:t>Makki</a:t>
            </a:r>
            <a:r>
              <a:rPr lang="en-US" dirty="0" smtClean="0"/>
              <a:t> surah – 55 verses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1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Section 1 – Verse 1-8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The day of Judgement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620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hour has drawn near, and the moon has been split asunder (1)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surah opens with the same theme of the last verse of the last surah </a:t>
            </a:r>
          </a:p>
          <a:p>
            <a:r>
              <a:rPr lang="en-US" dirty="0" smtClean="0"/>
              <a:t>One of the signs of the last day is the coming of Prophet Muhammad and the splitting of the moon </a:t>
            </a:r>
          </a:p>
          <a:p>
            <a:r>
              <a:rPr lang="en-US" dirty="0" smtClean="0"/>
              <a:t>Just like Allah’s power split the moon into two, the planets and stars will be </a:t>
            </a:r>
            <a:r>
              <a:rPr lang="en-US" dirty="0" smtClean="0"/>
              <a:t>destroyed </a:t>
            </a:r>
            <a:r>
              <a:rPr lang="en-US" dirty="0" smtClean="0"/>
              <a:t>by him into small pieces, which is thought not to be possible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53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moon splitting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4" y="1904999"/>
            <a:ext cx="6588222" cy="4519987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 </a:t>
            </a:r>
            <a:r>
              <a:rPr lang="en-GB" dirty="0" smtClean="0"/>
              <a:t>The disbelievers of Makkah asked for proof, when they were at Mina</a:t>
            </a:r>
          </a:p>
          <a:p>
            <a:r>
              <a:rPr lang="en-GB" dirty="0" smtClean="0"/>
              <a:t>Moon was split into two parts </a:t>
            </a:r>
          </a:p>
          <a:p>
            <a:r>
              <a:rPr lang="en-GB" dirty="0" smtClean="0"/>
              <a:t>There was a mount Hira between the two parts of the moon</a:t>
            </a:r>
          </a:p>
          <a:p>
            <a:r>
              <a:rPr lang="en-GB" dirty="0" smtClean="0"/>
              <a:t>The people with Prophet </a:t>
            </a:r>
            <a:r>
              <a:rPr lang="en-GB" dirty="0" err="1" smtClean="0"/>
              <a:t>Muhamaad</a:t>
            </a:r>
            <a:r>
              <a:rPr lang="en-GB" dirty="0" smtClean="0"/>
              <a:t> claimed that this is just sorcery, he cannot deceive the world.</a:t>
            </a:r>
          </a:p>
          <a:p>
            <a:r>
              <a:rPr lang="en-GB" dirty="0" smtClean="0"/>
              <a:t>They waiting for people from outside the town to come in and they did confirm they saw the moon in two parts. </a:t>
            </a:r>
          </a:p>
          <a:p>
            <a:endParaRPr lang="en-GB" dirty="0"/>
          </a:p>
          <a:p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0636" y="274638"/>
            <a:ext cx="3955383" cy="22441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8668" y="2925762"/>
            <a:ext cx="3482899" cy="349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752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V3 – every matter has to be settled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Istiqrar</a:t>
            </a:r>
            <a:r>
              <a:rPr lang="en-GB" dirty="0" smtClean="0"/>
              <a:t> – to settle</a:t>
            </a:r>
          </a:p>
          <a:p>
            <a:r>
              <a:rPr lang="en-GB" dirty="0" smtClean="0"/>
              <a:t>Everything must reach and end </a:t>
            </a:r>
          </a:p>
          <a:p>
            <a:r>
              <a:rPr lang="en-GB" dirty="0" smtClean="0"/>
              <a:t>All matters must become clear</a:t>
            </a:r>
          </a:p>
          <a:p>
            <a:r>
              <a:rPr lang="en-GB" dirty="0" smtClean="0"/>
              <a:t>False will be removed </a:t>
            </a:r>
          </a:p>
          <a:p>
            <a:r>
              <a:rPr lang="en-GB" dirty="0" smtClean="0"/>
              <a:t>And truth will prevail </a:t>
            </a:r>
          </a:p>
          <a:p>
            <a:r>
              <a:rPr lang="en-GB" dirty="0" smtClean="0"/>
              <a:t>Referring to Day of Judgement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860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V8 – Rushing quickly towards the caller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Muhtieen</a:t>
            </a:r>
            <a:r>
              <a:rPr lang="en-GB" dirty="0" smtClean="0"/>
              <a:t> – walking quickly with ones head raised above </a:t>
            </a:r>
          </a:p>
          <a:p>
            <a:r>
              <a:rPr lang="en-GB" dirty="0" smtClean="0"/>
              <a:t>Graphic image of Day of Judgement </a:t>
            </a:r>
          </a:p>
          <a:p>
            <a:r>
              <a:rPr lang="en-GB" dirty="0" smtClean="0"/>
              <a:t>People will be coming out of unmarked graves like locusts spreading </a:t>
            </a: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6300" y="3673599"/>
            <a:ext cx="6096000" cy="304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88" y="3824634"/>
            <a:ext cx="3388499" cy="254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20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Section 2 – Verse 9-17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The story of the people of </a:t>
            </a:r>
            <a:r>
              <a:rPr lang="en-GB" dirty="0" err="1" smtClean="0"/>
              <a:t>Nuh</a:t>
            </a:r>
            <a:r>
              <a:rPr lang="en-GB" dirty="0" smtClean="0"/>
              <a:t>(as)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085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people of </a:t>
            </a:r>
            <a:r>
              <a:rPr lang="en-GB" dirty="0" err="1" smtClean="0"/>
              <a:t>Nuh</a:t>
            </a:r>
            <a:r>
              <a:rPr lang="en-GB" dirty="0" smtClean="0"/>
              <a:t>(as)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For 950 years: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- They threatened him </a:t>
            </a:r>
          </a:p>
          <a:p>
            <a:pPr marL="0" indent="0">
              <a:buNone/>
            </a:pPr>
            <a:r>
              <a:rPr lang="en-GB" dirty="0" smtClean="0"/>
              <a:t>	- Warned him that if you do not stop preaching, you will be stoned to death 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- They would choke him 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- He prayed for their forgiveness and understanding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- When the situation become intolerable he made </a:t>
            </a:r>
            <a:r>
              <a:rPr lang="en-GB" dirty="0" err="1" smtClean="0"/>
              <a:t>dua</a:t>
            </a:r>
            <a:r>
              <a:rPr lang="en-GB" dirty="0" smtClean="0"/>
              <a:t> to Allah to help him against them 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- Allah sent down a torrential rain, and they drowned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148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V12 – Water of both kinds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Rain from the skies</a:t>
            </a:r>
          </a:p>
          <a:p>
            <a:r>
              <a:rPr lang="en-GB" dirty="0" smtClean="0"/>
              <a:t>And bubbling water gushing from the ground</a:t>
            </a:r>
          </a:p>
          <a:p>
            <a:r>
              <a:rPr lang="en-GB" dirty="0" smtClean="0"/>
              <a:t>Huge flood </a:t>
            </a:r>
          </a:p>
          <a:p>
            <a:r>
              <a:rPr lang="en-GB" dirty="0" smtClean="0"/>
              <a:t>No refuge even at the highest point</a:t>
            </a:r>
          </a:p>
          <a:p>
            <a:r>
              <a:rPr lang="en-GB" dirty="0" smtClean="0"/>
              <a:t>Captain of the ship is Allah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2524" y="3212976"/>
            <a:ext cx="4427722" cy="320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05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V17- We have made the Quran easy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Ease in understanding </a:t>
            </a:r>
          </a:p>
          <a:p>
            <a:r>
              <a:rPr lang="en-GB" dirty="0" smtClean="0"/>
              <a:t>Layman and intellectual can benefit from it </a:t>
            </a:r>
          </a:p>
          <a:p>
            <a:r>
              <a:rPr lang="en-GB" dirty="0" smtClean="0"/>
              <a:t>Young or old can benefit from it </a:t>
            </a:r>
          </a:p>
          <a:p>
            <a:r>
              <a:rPr lang="en-GB" dirty="0" smtClean="0"/>
              <a:t>Ability to memorize the full Qur’an (previous nations could not)</a:t>
            </a:r>
          </a:p>
          <a:p>
            <a:r>
              <a:rPr lang="en-GB" dirty="0" smtClean="0"/>
              <a:t>Repeating verse in this surah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795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Mudhakir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Dhikr – to remember</a:t>
            </a:r>
          </a:p>
          <a:p>
            <a:r>
              <a:rPr lang="en-GB" dirty="0" err="1" smtClean="0"/>
              <a:t>Dhaakir</a:t>
            </a:r>
            <a:r>
              <a:rPr lang="en-GB" dirty="0" smtClean="0"/>
              <a:t> – one who remembers</a:t>
            </a:r>
          </a:p>
          <a:p>
            <a:r>
              <a:rPr lang="en-GB" dirty="0" err="1" smtClean="0"/>
              <a:t>Mudhakir</a:t>
            </a:r>
            <a:r>
              <a:rPr lang="en-GB" dirty="0" smtClean="0"/>
              <a:t> – One who puts the effort in to remember </a:t>
            </a:r>
          </a:p>
          <a:p>
            <a:r>
              <a:rPr lang="en-GB" dirty="0" smtClean="0"/>
              <a:t>Even the original word is </a:t>
            </a:r>
            <a:r>
              <a:rPr lang="en-GB" dirty="0" err="1" smtClean="0"/>
              <a:t>mudtakir</a:t>
            </a:r>
            <a:r>
              <a:rPr lang="en-GB" dirty="0" smtClean="0"/>
              <a:t> –  with </a:t>
            </a:r>
            <a:r>
              <a:rPr lang="en-GB" dirty="0" err="1" smtClean="0"/>
              <a:t>thaa</a:t>
            </a:r>
            <a:r>
              <a:rPr lang="en-GB" dirty="0" smtClean="0"/>
              <a:t> so hard to say, so it has been made easier to say with two </a:t>
            </a:r>
            <a:r>
              <a:rPr lang="en-GB" dirty="0" err="1" smtClean="0"/>
              <a:t>dhaals</a:t>
            </a:r>
            <a:r>
              <a:rPr lang="en-GB" dirty="0" smtClean="0"/>
              <a:t>, </a:t>
            </a:r>
            <a:r>
              <a:rPr lang="en-GB" dirty="0" err="1" smtClean="0"/>
              <a:t>mudhakir</a:t>
            </a:r>
            <a:r>
              <a:rPr lang="en-GB" dirty="0" smtClean="0"/>
              <a:t>. </a:t>
            </a:r>
          </a:p>
          <a:p>
            <a:r>
              <a:rPr lang="en-GB" dirty="0" smtClean="0"/>
              <a:t>Less effort to say, therefore less effort to do </a:t>
            </a:r>
          </a:p>
          <a:p>
            <a:r>
              <a:rPr lang="en-GB" dirty="0" smtClean="0"/>
              <a:t>The purpose of your learning Quran, memorisation, your </a:t>
            </a:r>
            <a:r>
              <a:rPr lang="en-GB" dirty="0" err="1" smtClean="0"/>
              <a:t>grammer</a:t>
            </a:r>
            <a:r>
              <a:rPr lang="en-GB" dirty="0" smtClean="0"/>
              <a:t> lessons all to seek advice from the Quran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139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Section 3 – Verse 18-22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The people of </a:t>
            </a:r>
            <a:r>
              <a:rPr lang="en-GB" dirty="0" err="1" smtClean="0"/>
              <a:t>Aad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218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Section 4 – Verse 23-32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The people of </a:t>
            </a:r>
            <a:r>
              <a:rPr lang="en-GB" dirty="0" err="1" smtClean="0"/>
              <a:t>Thamud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86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Section 5 – Verse 33-40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The people of </a:t>
            </a:r>
            <a:r>
              <a:rPr lang="en-GB" dirty="0" err="1" smtClean="0"/>
              <a:t>Lut</a:t>
            </a:r>
            <a:r>
              <a:rPr lang="en-GB" smtClean="0"/>
              <a:t> -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777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Section 6 – Verse 41-42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The family of </a:t>
            </a:r>
            <a:r>
              <a:rPr lang="en-GB" dirty="0" err="1" smtClean="0"/>
              <a:t>Firawn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295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Five nations mentioned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err="1" smtClean="0"/>
              <a:t>Nuh</a:t>
            </a:r>
            <a:r>
              <a:rPr lang="en-GB" dirty="0" smtClean="0"/>
              <a:t> </a:t>
            </a:r>
          </a:p>
          <a:p>
            <a:pPr marL="0" indent="0">
              <a:buNone/>
            </a:pPr>
            <a:r>
              <a:rPr lang="en-GB" dirty="0" err="1" smtClean="0"/>
              <a:t>Aad</a:t>
            </a:r>
            <a:endParaRPr lang="en-GB" dirty="0" smtClean="0"/>
          </a:p>
          <a:p>
            <a:pPr marL="0" indent="0">
              <a:buNone/>
            </a:pPr>
            <a:r>
              <a:rPr lang="en-GB" dirty="0" err="1" smtClean="0"/>
              <a:t>Thamud</a:t>
            </a:r>
            <a:r>
              <a:rPr lang="en-GB" dirty="0" smtClean="0"/>
              <a:t> </a:t>
            </a:r>
          </a:p>
          <a:p>
            <a:pPr marL="0" indent="0">
              <a:buNone/>
            </a:pPr>
            <a:r>
              <a:rPr lang="en-GB" dirty="0" err="1" smtClean="0"/>
              <a:t>Lut</a:t>
            </a:r>
            <a:r>
              <a:rPr lang="en-GB" dirty="0" smtClean="0"/>
              <a:t> </a:t>
            </a:r>
          </a:p>
          <a:p>
            <a:pPr marL="0" indent="0">
              <a:buNone/>
            </a:pPr>
            <a:r>
              <a:rPr lang="en-GB" dirty="0" smtClean="0"/>
              <a:t>Musa </a:t>
            </a:r>
          </a:p>
          <a:p>
            <a:r>
              <a:rPr lang="en-GB" dirty="0" smtClean="0"/>
              <a:t>The most strongest and resourceful nations</a:t>
            </a:r>
          </a:p>
          <a:p>
            <a:r>
              <a:rPr lang="en-GB" dirty="0" smtClean="0"/>
              <a:t>These verses show you how even the superpowers were destroyed by Allah</a:t>
            </a:r>
          </a:p>
          <a:p>
            <a:r>
              <a:rPr lang="en-GB" dirty="0" smtClean="0"/>
              <a:t>Same verse is repeated in the Surah to advise the Muslims, the only way </a:t>
            </a:r>
            <a:r>
              <a:rPr lang="en-GB" dirty="0" err="1" smtClean="0"/>
              <a:t>ro</a:t>
            </a:r>
            <a:r>
              <a:rPr lang="en-GB" dirty="0" smtClean="0"/>
              <a:t> avoid the punishment is to take the advice of the Quran. 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9198" y="1844824"/>
            <a:ext cx="2451358" cy="259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53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Section 7 – Verse 43-55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Back to the People of Prophet Muhammad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551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VERSE 49 – We have created everything according to predestination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Everything is created with its proper measure and proportion</a:t>
            </a:r>
          </a:p>
          <a:p>
            <a:r>
              <a:rPr lang="en-GB" dirty="0" smtClean="0"/>
              <a:t>Human body, every limb in everyone is so different </a:t>
            </a:r>
          </a:p>
          <a:p>
            <a:r>
              <a:rPr lang="en-GB" dirty="0" smtClean="0"/>
              <a:t>Allah knows everything before it will occur </a:t>
            </a:r>
          </a:p>
          <a:p>
            <a:r>
              <a:rPr lang="en-GB" dirty="0" err="1" smtClean="0"/>
              <a:t>Allahs</a:t>
            </a:r>
            <a:r>
              <a:rPr lang="en-GB" dirty="0" smtClean="0"/>
              <a:t> command will happen in the blink of an eye, big or small</a:t>
            </a:r>
          </a:p>
          <a:p>
            <a:endParaRPr lang="en-GB" dirty="0" smtClean="0"/>
          </a:p>
          <a:p>
            <a:r>
              <a:rPr lang="en-GB" dirty="0" smtClean="0"/>
              <a:t> 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2124" y="4077072"/>
            <a:ext cx="4968552" cy="255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Verse 54-55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God fearing will be in gardens and in a special river. Not </a:t>
            </a:r>
            <a:r>
              <a:rPr lang="en-GB" dirty="0" err="1" smtClean="0"/>
              <a:t>Anhaar</a:t>
            </a:r>
            <a:r>
              <a:rPr lang="en-GB" dirty="0" smtClean="0"/>
              <a:t> but </a:t>
            </a:r>
            <a:r>
              <a:rPr lang="en-GB" dirty="0" err="1" smtClean="0"/>
              <a:t>nahar</a:t>
            </a:r>
            <a:r>
              <a:rPr lang="en-GB" dirty="0" smtClean="0"/>
              <a:t> – a specific river</a:t>
            </a:r>
          </a:p>
          <a:p>
            <a:r>
              <a:rPr lang="en-GB" dirty="0" err="1" smtClean="0"/>
              <a:t>Maqadh</a:t>
            </a:r>
            <a:r>
              <a:rPr lang="en-GB" dirty="0" smtClean="0"/>
              <a:t> – a seat you would sit in for a long time. Why would you want to sit in Jannah somewhere for a long period of time? </a:t>
            </a:r>
          </a:p>
          <a:p>
            <a:r>
              <a:rPr lang="en-GB" dirty="0" smtClean="0"/>
              <a:t>Because you will be near Allah, the most high!!!!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4583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Surah ends very positively </a:t>
            </a:r>
          </a:p>
          <a:p>
            <a:r>
              <a:rPr lang="en-GB" dirty="0" smtClean="0"/>
              <a:t>At this time, the sahabahs were going through a lot of hardship just because they have become </a:t>
            </a:r>
            <a:r>
              <a:rPr lang="en-GB" dirty="0" smtClean="0"/>
              <a:t>Muslims</a:t>
            </a:r>
            <a:endParaRPr lang="en-GB" dirty="0"/>
          </a:p>
          <a:p>
            <a:r>
              <a:rPr lang="en-GB" dirty="0" smtClean="0"/>
              <a:t>These </a:t>
            </a:r>
            <a:r>
              <a:rPr lang="en-GB" dirty="0" smtClean="0"/>
              <a:t>verses </a:t>
            </a:r>
            <a:r>
              <a:rPr lang="en-GB" dirty="0" smtClean="0"/>
              <a:t>what the companions would hold on to </a:t>
            </a:r>
          </a:p>
          <a:p>
            <a:r>
              <a:rPr lang="en-GB" dirty="0" err="1" smtClean="0"/>
              <a:t>Makkan</a:t>
            </a:r>
            <a:r>
              <a:rPr lang="en-GB" dirty="0" smtClean="0"/>
              <a:t> Quran – You don’t see the world the way you did before</a:t>
            </a:r>
          </a:p>
          <a:p>
            <a:r>
              <a:rPr lang="en-GB" dirty="0" smtClean="0"/>
              <a:t>Aim – to change your perspective to life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9214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Quick quiz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362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alkboard 16x9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TF00001018.potx" id="{D19C2884-2C55-4C1A-A5C2-5D03FF1F35A4}" vid="{5F7A9C6A-558C-4654-B762-2F22BC904FAE}"/>
    </a:ext>
  </a:extLst>
</a:theme>
</file>

<file path=ppt/theme/theme2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Chalkboard education presentation (widescreen)</Template>
  <TotalTime>178</TotalTime>
  <Words>614</Words>
  <Application>Microsoft Office PowerPoint</Application>
  <PresentationFormat>Custom</PresentationFormat>
  <Paragraphs>93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Consolas</vt:lpstr>
      <vt:lpstr>Corbel</vt:lpstr>
      <vt:lpstr>Chalkboard 16x9</vt:lpstr>
      <vt:lpstr>Surah Qamar </vt:lpstr>
      <vt:lpstr>Section 1 – Verse 1-8</vt:lpstr>
      <vt:lpstr>The hour has drawn near, and the moon has been split asunder (1)</vt:lpstr>
      <vt:lpstr>The moon splitting </vt:lpstr>
      <vt:lpstr>V3 – every matter has to be settled</vt:lpstr>
      <vt:lpstr>V8 – Rushing quickly towards the caller</vt:lpstr>
      <vt:lpstr>Section 2 – Verse 9-17</vt:lpstr>
      <vt:lpstr>The people of Nuh(as)</vt:lpstr>
      <vt:lpstr>V12 – Water of both kinds</vt:lpstr>
      <vt:lpstr>V17- We have made the Quran easy</vt:lpstr>
      <vt:lpstr>Mudhakir</vt:lpstr>
      <vt:lpstr>Section 3 – Verse 18-22</vt:lpstr>
      <vt:lpstr>Section 4 – Verse 23-32</vt:lpstr>
      <vt:lpstr>Section 5 – Verse 33-40</vt:lpstr>
      <vt:lpstr>Section 6 – Verse 41-42</vt:lpstr>
      <vt:lpstr>Five nations mentioned</vt:lpstr>
      <vt:lpstr>Section 7 – Verse 43-55</vt:lpstr>
      <vt:lpstr>VERSE 49 – We have created everything according to predestination</vt:lpstr>
      <vt:lpstr>Verse 54-55</vt:lpstr>
      <vt:lpstr>PowerPoint Presentation</vt:lpstr>
      <vt:lpstr>Quick quiz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Surah Qamar</dc:title>
  <dc:creator>Sumiyya IQBAL</dc:creator>
  <cp:lastModifiedBy>Sumiyya IQBAL</cp:lastModifiedBy>
  <cp:revision>16</cp:revision>
  <dcterms:created xsi:type="dcterms:W3CDTF">2017-01-29T15:41:55Z</dcterms:created>
  <dcterms:modified xsi:type="dcterms:W3CDTF">2019-04-11T09:48:51Z</dcterms:modified>
</cp:coreProperties>
</file>