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30"/>
  </p:notesMasterIdLst>
  <p:handoutMasterIdLst>
    <p:handoutMasterId r:id="rId31"/>
  </p:handoutMasterIdLst>
  <p:sldIdLst>
    <p:sldId id="257" r:id="rId3"/>
    <p:sldId id="262" r:id="rId4"/>
    <p:sldId id="273" r:id="rId5"/>
    <p:sldId id="263" r:id="rId6"/>
    <p:sldId id="264" r:id="rId7"/>
    <p:sldId id="258" r:id="rId8"/>
    <p:sldId id="265" r:id="rId9"/>
    <p:sldId id="266" r:id="rId10"/>
    <p:sldId id="267" r:id="rId11"/>
    <p:sldId id="268" r:id="rId12"/>
    <p:sldId id="274" r:id="rId13"/>
    <p:sldId id="269" r:id="rId14"/>
    <p:sldId id="275" r:id="rId15"/>
    <p:sldId id="270" r:id="rId16"/>
    <p:sldId id="276" r:id="rId17"/>
    <p:sldId id="271" r:id="rId18"/>
    <p:sldId id="277" r:id="rId19"/>
    <p:sldId id="272" r:id="rId20"/>
    <p:sldId id="278" r:id="rId21"/>
    <p:sldId id="279" r:id="rId22"/>
    <p:sldId id="281" r:id="rId23"/>
    <p:sldId id="282" r:id="rId24"/>
    <p:sldId id="280" r:id="rId25"/>
    <p:sldId id="283" r:id="rId26"/>
    <p:sldId id="284" r:id="rId27"/>
    <p:sldId id="286" r:id="rId28"/>
    <p:sldId id="28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2-26T17:58:29.563" idx="1">
    <p:pos x="1567" y="2257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DFAFD0-59BB-4DD6-99AC-3BA7A2AD904C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ACAB63-64CD-415B-AECF-208118B44FBC}">
      <dgm:prSet phldrT="[Text]"/>
      <dgm:spPr/>
      <dgm:t>
        <a:bodyPr/>
        <a:lstStyle/>
        <a:p>
          <a:r>
            <a:rPr lang="en-GB" dirty="0" smtClean="0"/>
            <a:t>Righteous </a:t>
          </a:r>
          <a:endParaRPr lang="en-GB" dirty="0"/>
        </a:p>
      </dgm:t>
    </dgm:pt>
    <dgm:pt modelId="{40A206C3-7DBE-4FA3-9C38-24520CE2C4A3}" type="parTrans" cxnId="{E9F0015F-F75C-4EAF-9423-F8692DD45E2A}">
      <dgm:prSet/>
      <dgm:spPr/>
      <dgm:t>
        <a:bodyPr/>
        <a:lstStyle/>
        <a:p>
          <a:endParaRPr lang="en-GB"/>
        </a:p>
      </dgm:t>
    </dgm:pt>
    <dgm:pt modelId="{FC3BCA76-B4CB-4523-A848-A5A7D82F8394}" type="sibTrans" cxnId="{E9F0015F-F75C-4EAF-9423-F8692DD45E2A}">
      <dgm:prSet/>
      <dgm:spPr/>
      <dgm:t>
        <a:bodyPr/>
        <a:lstStyle/>
        <a:p>
          <a:endParaRPr lang="en-GB"/>
        </a:p>
      </dgm:t>
    </dgm:pt>
    <dgm:pt modelId="{AFE24131-1F5F-4E49-AE1D-09EA45A9E3D4}">
      <dgm:prSet phldrT="[Text]" custT="1"/>
      <dgm:spPr/>
      <dgm:t>
        <a:bodyPr/>
        <a:lstStyle/>
        <a:p>
          <a:r>
            <a:rPr lang="en-GB" sz="1800" dirty="0" smtClean="0"/>
            <a:t>Right side of Allah’s throne </a:t>
          </a:r>
          <a:endParaRPr lang="en-GB" sz="1800" dirty="0"/>
        </a:p>
      </dgm:t>
    </dgm:pt>
    <dgm:pt modelId="{4A2649EE-C6C7-4CDC-8971-C6073D0CBF66}" type="parTrans" cxnId="{64AECCFD-2E39-48FD-B7E3-44DBD0CC894E}">
      <dgm:prSet/>
      <dgm:spPr/>
      <dgm:t>
        <a:bodyPr/>
        <a:lstStyle/>
        <a:p>
          <a:endParaRPr lang="en-GB"/>
        </a:p>
      </dgm:t>
    </dgm:pt>
    <dgm:pt modelId="{92157388-ADFB-4FD1-B700-BA1606754C7A}" type="sibTrans" cxnId="{64AECCFD-2E39-48FD-B7E3-44DBD0CC894E}">
      <dgm:prSet/>
      <dgm:spPr/>
      <dgm:t>
        <a:bodyPr/>
        <a:lstStyle/>
        <a:p>
          <a:endParaRPr lang="en-GB"/>
        </a:p>
      </dgm:t>
    </dgm:pt>
    <dgm:pt modelId="{B25593B6-AA05-4EA4-9E65-0A7E5DE52A98}">
      <dgm:prSet phldrT="[Text]" custT="1"/>
      <dgm:spPr/>
      <dgm:t>
        <a:bodyPr/>
        <a:lstStyle/>
        <a:p>
          <a:r>
            <a:rPr lang="en-GB" sz="1800" dirty="0" smtClean="0"/>
            <a:t>The inmates of Paradise </a:t>
          </a:r>
          <a:endParaRPr lang="en-GB" sz="1800" dirty="0"/>
        </a:p>
      </dgm:t>
    </dgm:pt>
    <dgm:pt modelId="{BD26381A-5BBC-47E4-AE32-A09F54C9AAA9}" type="parTrans" cxnId="{18AC7005-A595-4180-A107-20C1C9C61874}">
      <dgm:prSet/>
      <dgm:spPr/>
      <dgm:t>
        <a:bodyPr/>
        <a:lstStyle/>
        <a:p>
          <a:endParaRPr lang="en-GB"/>
        </a:p>
      </dgm:t>
    </dgm:pt>
    <dgm:pt modelId="{73C86BAD-D169-4692-8BE5-C51EA260D79D}" type="sibTrans" cxnId="{18AC7005-A595-4180-A107-20C1C9C61874}">
      <dgm:prSet/>
      <dgm:spPr/>
      <dgm:t>
        <a:bodyPr/>
        <a:lstStyle/>
        <a:p>
          <a:endParaRPr lang="en-GB"/>
        </a:p>
      </dgm:t>
    </dgm:pt>
    <dgm:pt modelId="{32AD6F8E-3E0A-46C7-A488-BC3B80435B79}">
      <dgm:prSet phldrT="[Text]"/>
      <dgm:spPr/>
      <dgm:t>
        <a:bodyPr/>
        <a:lstStyle/>
        <a:p>
          <a:r>
            <a:rPr lang="en-GB" dirty="0" smtClean="0"/>
            <a:t>Disbelievers </a:t>
          </a:r>
          <a:endParaRPr lang="en-GB" dirty="0"/>
        </a:p>
      </dgm:t>
    </dgm:pt>
    <dgm:pt modelId="{0B5E7CAB-5F7A-4EF3-88E9-0F0051C850E3}" type="parTrans" cxnId="{26A62A35-DB64-4ABA-9DA4-CF9C96E94147}">
      <dgm:prSet/>
      <dgm:spPr/>
      <dgm:t>
        <a:bodyPr/>
        <a:lstStyle/>
        <a:p>
          <a:endParaRPr lang="en-GB"/>
        </a:p>
      </dgm:t>
    </dgm:pt>
    <dgm:pt modelId="{A991E571-4DC8-4C48-A46B-61E52379C5B8}" type="sibTrans" cxnId="{26A62A35-DB64-4ABA-9DA4-CF9C96E94147}">
      <dgm:prSet/>
      <dgm:spPr/>
      <dgm:t>
        <a:bodyPr/>
        <a:lstStyle/>
        <a:p>
          <a:endParaRPr lang="en-GB"/>
        </a:p>
      </dgm:t>
    </dgm:pt>
    <dgm:pt modelId="{9FE04DD8-A7F9-4674-B88F-E0D100C1E792}">
      <dgm:prSet phldrT="[Text]" custT="1"/>
      <dgm:spPr/>
      <dgm:t>
        <a:bodyPr/>
        <a:lstStyle/>
        <a:p>
          <a:r>
            <a:rPr lang="en-GB" sz="1800" dirty="0" smtClean="0"/>
            <a:t>Left side of Allah’s throne </a:t>
          </a:r>
          <a:endParaRPr lang="en-GB" sz="1800" dirty="0"/>
        </a:p>
      </dgm:t>
    </dgm:pt>
    <dgm:pt modelId="{C03ADF91-6D9D-44E4-A83D-062F7483DD7A}" type="parTrans" cxnId="{D920DC14-9952-4A4F-AC42-F424E35C7D28}">
      <dgm:prSet/>
      <dgm:spPr/>
      <dgm:t>
        <a:bodyPr/>
        <a:lstStyle/>
        <a:p>
          <a:endParaRPr lang="en-GB"/>
        </a:p>
      </dgm:t>
    </dgm:pt>
    <dgm:pt modelId="{5238099C-EF32-436B-BC6B-72FFF2130D5A}" type="sibTrans" cxnId="{D920DC14-9952-4A4F-AC42-F424E35C7D28}">
      <dgm:prSet/>
      <dgm:spPr/>
      <dgm:t>
        <a:bodyPr/>
        <a:lstStyle/>
        <a:p>
          <a:endParaRPr lang="en-GB"/>
        </a:p>
      </dgm:t>
    </dgm:pt>
    <dgm:pt modelId="{3024704E-C774-4D76-9447-1A8B717185D4}">
      <dgm:prSet phldrT="[Text]" custT="1"/>
      <dgm:spPr/>
      <dgm:t>
        <a:bodyPr/>
        <a:lstStyle/>
        <a:p>
          <a:r>
            <a:rPr lang="en-GB" sz="1800" dirty="0" smtClean="0"/>
            <a:t>They will be given their deeds in their left hand</a:t>
          </a:r>
          <a:endParaRPr lang="en-GB" sz="1800" dirty="0"/>
        </a:p>
      </dgm:t>
    </dgm:pt>
    <dgm:pt modelId="{70BD925C-DD46-4461-8E38-874EDDD804BE}" type="parTrans" cxnId="{1407FD08-6522-4740-9981-4C28E931EDCC}">
      <dgm:prSet/>
      <dgm:spPr/>
      <dgm:t>
        <a:bodyPr/>
        <a:lstStyle/>
        <a:p>
          <a:endParaRPr lang="en-GB"/>
        </a:p>
      </dgm:t>
    </dgm:pt>
    <dgm:pt modelId="{D783310D-2089-4C24-B1C6-F696DD1BD23B}" type="sibTrans" cxnId="{1407FD08-6522-4740-9981-4C28E931EDCC}">
      <dgm:prSet/>
      <dgm:spPr/>
      <dgm:t>
        <a:bodyPr/>
        <a:lstStyle/>
        <a:p>
          <a:endParaRPr lang="en-GB"/>
        </a:p>
      </dgm:t>
    </dgm:pt>
    <dgm:pt modelId="{10D56557-8B8A-4EFA-BE11-73D78CA1E92C}">
      <dgm:prSet phldrT="[Text]"/>
      <dgm:spPr/>
      <dgm:t>
        <a:bodyPr/>
        <a:lstStyle/>
        <a:p>
          <a:r>
            <a:rPr lang="en-GB" dirty="0" smtClean="0"/>
            <a:t>The Elite </a:t>
          </a:r>
          <a:endParaRPr lang="en-GB" dirty="0"/>
        </a:p>
      </dgm:t>
    </dgm:pt>
    <dgm:pt modelId="{E195B3D0-10BA-4431-955D-BB31996C6C30}" type="parTrans" cxnId="{60094E72-5825-4AB4-8B3F-275DE0B2D8C4}">
      <dgm:prSet/>
      <dgm:spPr/>
      <dgm:t>
        <a:bodyPr/>
        <a:lstStyle/>
        <a:p>
          <a:endParaRPr lang="en-GB"/>
        </a:p>
      </dgm:t>
    </dgm:pt>
    <dgm:pt modelId="{F821F4E6-5268-40F3-8D3C-656B6D303334}" type="sibTrans" cxnId="{60094E72-5825-4AB4-8B3F-275DE0B2D8C4}">
      <dgm:prSet/>
      <dgm:spPr/>
      <dgm:t>
        <a:bodyPr/>
        <a:lstStyle/>
        <a:p>
          <a:endParaRPr lang="en-GB"/>
        </a:p>
      </dgm:t>
    </dgm:pt>
    <dgm:pt modelId="{4952E5F6-F720-42E4-9EF9-764F378D3FBF}">
      <dgm:prSet phldrT="[Text]" custT="1"/>
      <dgm:spPr/>
      <dgm:t>
        <a:bodyPr/>
        <a:lstStyle/>
        <a:p>
          <a:r>
            <a:rPr lang="en-GB" sz="1600" dirty="0" smtClean="0"/>
            <a:t>The </a:t>
          </a:r>
          <a:r>
            <a:rPr lang="en-GB" sz="1600" dirty="0" err="1" smtClean="0"/>
            <a:t>Sabiqoon</a:t>
          </a:r>
          <a:r>
            <a:rPr lang="en-GB" sz="1600" dirty="0" smtClean="0"/>
            <a:t> – The foremost </a:t>
          </a:r>
          <a:endParaRPr lang="en-GB" sz="1600" dirty="0"/>
        </a:p>
      </dgm:t>
    </dgm:pt>
    <dgm:pt modelId="{3020C840-CE6F-4BE9-9F3B-737C101C070F}" type="parTrans" cxnId="{E1732D89-5681-4C28-928B-E676640F203A}">
      <dgm:prSet/>
      <dgm:spPr/>
      <dgm:t>
        <a:bodyPr/>
        <a:lstStyle/>
        <a:p>
          <a:endParaRPr lang="en-GB"/>
        </a:p>
      </dgm:t>
    </dgm:pt>
    <dgm:pt modelId="{46EF8278-6DD7-496F-AFAE-22E0CDBE1004}" type="sibTrans" cxnId="{E1732D89-5681-4C28-928B-E676640F203A}">
      <dgm:prSet/>
      <dgm:spPr/>
      <dgm:t>
        <a:bodyPr/>
        <a:lstStyle/>
        <a:p>
          <a:endParaRPr lang="en-GB"/>
        </a:p>
      </dgm:t>
    </dgm:pt>
    <dgm:pt modelId="{B3C5C85D-7890-4847-9D86-D909BC383305}">
      <dgm:prSet phldrT="[Text]" custT="1"/>
      <dgm:spPr/>
      <dgm:t>
        <a:bodyPr/>
        <a:lstStyle/>
        <a:p>
          <a:r>
            <a:rPr lang="en-GB" sz="1800" dirty="0" smtClean="0"/>
            <a:t>These are the people brought  forth from the right side of Adam (as)</a:t>
          </a:r>
          <a:endParaRPr lang="en-GB" sz="1800" dirty="0"/>
        </a:p>
      </dgm:t>
    </dgm:pt>
    <dgm:pt modelId="{24DAED05-6268-4751-B21A-9A3005ECBBB8}" type="parTrans" cxnId="{326AA810-C75A-4454-823B-2D87822A93F6}">
      <dgm:prSet/>
      <dgm:spPr/>
      <dgm:t>
        <a:bodyPr/>
        <a:lstStyle/>
        <a:p>
          <a:endParaRPr lang="en-GB"/>
        </a:p>
      </dgm:t>
    </dgm:pt>
    <dgm:pt modelId="{BDA9E74A-0650-4975-90D3-92558EBFB8EE}" type="sibTrans" cxnId="{326AA810-C75A-4454-823B-2D87822A93F6}">
      <dgm:prSet/>
      <dgm:spPr/>
      <dgm:t>
        <a:bodyPr/>
        <a:lstStyle/>
        <a:p>
          <a:endParaRPr lang="en-GB"/>
        </a:p>
      </dgm:t>
    </dgm:pt>
    <dgm:pt modelId="{431B69EE-6B17-4705-814A-4980DD7F748F}">
      <dgm:prSet phldrT="[Text]" custT="1"/>
      <dgm:spPr/>
      <dgm:t>
        <a:bodyPr/>
        <a:lstStyle/>
        <a:p>
          <a:r>
            <a:rPr lang="en-GB" sz="1800" dirty="0" smtClean="0"/>
            <a:t>They will be given deeds in their right hands </a:t>
          </a:r>
          <a:endParaRPr lang="en-GB" sz="1800" dirty="0"/>
        </a:p>
      </dgm:t>
    </dgm:pt>
    <dgm:pt modelId="{E345F637-A019-4B85-B96F-4C3E59E5EDFE}" type="parTrans" cxnId="{584BA914-A742-47F3-9C1B-E4968795A982}">
      <dgm:prSet/>
      <dgm:spPr/>
      <dgm:t>
        <a:bodyPr/>
        <a:lstStyle/>
        <a:p>
          <a:endParaRPr lang="en-GB"/>
        </a:p>
      </dgm:t>
    </dgm:pt>
    <dgm:pt modelId="{0B733A35-7B70-42F0-9D06-8FF462A92703}" type="sibTrans" cxnId="{584BA914-A742-47F3-9C1B-E4968795A982}">
      <dgm:prSet/>
      <dgm:spPr/>
      <dgm:t>
        <a:bodyPr/>
        <a:lstStyle/>
        <a:p>
          <a:endParaRPr lang="en-GB"/>
        </a:p>
      </dgm:t>
    </dgm:pt>
    <dgm:pt modelId="{5D5BBC8B-A53D-410B-97EA-4594A028BE1E}">
      <dgm:prSet phldrT="[Text]" custT="1"/>
      <dgm:spPr/>
      <dgm:t>
        <a:bodyPr/>
        <a:lstStyle/>
        <a:p>
          <a:r>
            <a:rPr lang="en-GB" sz="1800" dirty="0" smtClean="0"/>
            <a:t>These are the people brought forth from the left side of Adam(as)</a:t>
          </a:r>
          <a:endParaRPr lang="en-GB" sz="1800" dirty="0"/>
        </a:p>
      </dgm:t>
    </dgm:pt>
    <dgm:pt modelId="{75642C69-B5A4-4ED5-853A-6501838E18E0}" type="parTrans" cxnId="{C9C62D57-2555-49EC-AF15-2142941A0C8D}">
      <dgm:prSet/>
      <dgm:spPr/>
      <dgm:t>
        <a:bodyPr/>
        <a:lstStyle/>
        <a:p>
          <a:endParaRPr lang="en-GB"/>
        </a:p>
      </dgm:t>
    </dgm:pt>
    <dgm:pt modelId="{C480C6FA-CC7F-4CA3-84AA-51312A6CA3BB}" type="sibTrans" cxnId="{C9C62D57-2555-49EC-AF15-2142941A0C8D}">
      <dgm:prSet/>
      <dgm:spPr/>
      <dgm:t>
        <a:bodyPr/>
        <a:lstStyle/>
        <a:p>
          <a:endParaRPr lang="en-GB"/>
        </a:p>
      </dgm:t>
    </dgm:pt>
    <dgm:pt modelId="{C5935D68-D101-4302-B7FE-0DF46EC56573}">
      <dgm:prSet phldrT="[Text]" custT="1"/>
      <dgm:spPr/>
      <dgm:t>
        <a:bodyPr/>
        <a:lstStyle/>
        <a:p>
          <a:r>
            <a:rPr lang="en-GB" sz="1800" dirty="0" smtClean="0"/>
            <a:t>The are the inhabitants of the fire </a:t>
          </a:r>
          <a:endParaRPr lang="en-GB" sz="1800" dirty="0"/>
        </a:p>
      </dgm:t>
    </dgm:pt>
    <dgm:pt modelId="{862E97E0-0D68-4146-B9F2-1121E7FD212B}" type="parTrans" cxnId="{25C5D0A4-9C1C-4178-924F-21BE7DF8CF33}">
      <dgm:prSet/>
      <dgm:spPr/>
      <dgm:t>
        <a:bodyPr/>
        <a:lstStyle/>
        <a:p>
          <a:endParaRPr lang="en-GB"/>
        </a:p>
      </dgm:t>
    </dgm:pt>
    <dgm:pt modelId="{F47AF579-1826-4DFC-B685-1953B2D7504C}" type="sibTrans" cxnId="{25C5D0A4-9C1C-4178-924F-21BE7DF8CF33}">
      <dgm:prSet/>
      <dgm:spPr/>
      <dgm:t>
        <a:bodyPr/>
        <a:lstStyle/>
        <a:p>
          <a:endParaRPr lang="en-GB"/>
        </a:p>
      </dgm:t>
    </dgm:pt>
    <dgm:pt modelId="{ADD92A74-C426-4EF5-B931-67DC2CD60856}">
      <dgm:prSet phldrT="[Text]" custT="1"/>
      <dgm:spPr/>
      <dgm:t>
        <a:bodyPr/>
        <a:lstStyle/>
        <a:p>
          <a:r>
            <a:rPr lang="en-GB" sz="1600" dirty="0" smtClean="0"/>
            <a:t>Al-</a:t>
          </a:r>
          <a:r>
            <a:rPr lang="en-GB" sz="1600" dirty="0" err="1" smtClean="0"/>
            <a:t>Muqaraabun</a:t>
          </a:r>
          <a:r>
            <a:rPr lang="en-GB" sz="1600" dirty="0" smtClean="0"/>
            <a:t> – The fortunate believers who have a special closeness to Allah </a:t>
          </a:r>
          <a:endParaRPr lang="en-GB" sz="1600" dirty="0"/>
        </a:p>
      </dgm:t>
    </dgm:pt>
    <dgm:pt modelId="{3B950D77-5CF1-4D7B-A67F-38625C69109B}" type="parTrans" cxnId="{4E56582B-5EC5-4259-8E86-C98A43A315D9}">
      <dgm:prSet/>
      <dgm:spPr/>
      <dgm:t>
        <a:bodyPr/>
        <a:lstStyle/>
        <a:p>
          <a:endParaRPr lang="en-GB"/>
        </a:p>
      </dgm:t>
    </dgm:pt>
    <dgm:pt modelId="{F90EE523-7AC3-42D8-A64C-046B4CE0977B}" type="sibTrans" cxnId="{4E56582B-5EC5-4259-8E86-C98A43A315D9}">
      <dgm:prSet/>
      <dgm:spPr/>
      <dgm:t>
        <a:bodyPr/>
        <a:lstStyle/>
        <a:p>
          <a:endParaRPr lang="en-GB"/>
        </a:p>
      </dgm:t>
    </dgm:pt>
    <dgm:pt modelId="{420C97B0-5B47-473A-B3FD-CA49D53D53C5}">
      <dgm:prSet phldrT="[Text]" custT="1"/>
      <dgm:spPr/>
      <dgm:t>
        <a:bodyPr/>
        <a:lstStyle/>
        <a:p>
          <a:r>
            <a:rPr lang="en-GB" sz="1600" dirty="0" smtClean="0"/>
            <a:t>They will be placed </a:t>
          </a:r>
          <a:r>
            <a:rPr lang="en-GB" sz="1600" dirty="0" err="1" smtClean="0"/>
            <a:t>infront</a:t>
          </a:r>
          <a:r>
            <a:rPr lang="en-GB" sz="1600" dirty="0" smtClean="0"/>
            <a:t> of Allah’s throne </a:t>
          </a:r>
          <a:endParaRPr lang="en-GB" sz="1600" dirty="0"/>
        </a:p>
      </dgm:t>
    </dgm:pt>
    <dgm:pt modelId="{E2E54056-9819-420F-8F45-3DD91BE30FE7}" type="parTrans" cxnId="{6C04DBE7-C3ED-4934-A898-4365321BA7DC}">
      <dgm:prSet/>
      <dgm:spPr/>
      <dgm:t>
        <a:bodyPr/>
        <a:lstStyle/>
        <a:p>
          <a:endParaRPr lang="en-GB"/>
        </a:p>
      </dgm:t>
    </dgm:pt>
    <dgm:pt modelId="{65159C3C-1BB3-460B-B0BD-A8962E1473FF}" type="sibTrans" cxnId="{6C04DBE7-C3ED-4934-A898-4365321BA7DC}">
      <dgm:prSet/>
      <dgm:spPr/>
      <dgm:t>
        <a:bodyPr/>
        <a:lstStyle/>
        <a:p>
          <a:endParaRPr lang="en-GB"/>
        </a:p>
      </dgm:t>
    </dgm:pt>
    <dgm:pt modelId="{56C26BE9-A3CC-424F-B92C-B5509B41AD11}">
      <dgm:prSet phldrT="[Text]" custT="1"/>
      <dgm:spPr/>
      <dgm:t>
        <a:bodyPr/>
        <a:lstStyle/>
        <a:p>
          <a:r>
            <a:rPr lang="en-GB" sz="1600" dirty="0" smtClean="0"/>
            <a:t>Include the messengers, prophets, </a:t>
          </a:r>
          <a:r>
            <a:rPr lang="en-GB" sz="1600" dirty="0" err="1" smtClean="0"/>
            <a:t>sidiqeen</a:t>
          </a:r>
          <a:r>
            <a:rPr lang="en-GB" sz="1600" dirty="0" smtClean="0"/>
            <a:t>, martyrs and the friends of Allah </a:t>
          </a:r>
          <a:endParaRPr lang="en-GB" sz="1600" dirty="0"/>
        </a:p>
      </dgm:t>
    </dgm:pt>
    <dgm:pt modelId="{60E630A1-6B49-448D-8074-BA2B7F5BB703}" type="parTrans" cxnId="{7B5CAA38-FC62-47A6-9F09-D448320A7711}">
      <dgm:prSet/>
      <dgm:spPr/>
      <dgm:t>
        <a:bodyPr/>
        <a:lstStyle/>
        <a:p>
          <a:endParaRPr lang="en-GB"/>
        </a:p>
      </dgm:t>
    </dgm:pt>
    <dgm:pt modelId="{1EE9C175-DF10-4F4E-B45B-A622E09128C1}" type="sibTrans" cxnId="{7B5CAA38-FC62-47A6-9F09-D448320A7711}">
      <dgm:prSet/>
      <dgm:spPr/>
      <dgm:t>
        <a:bodyPr/>
        <a:lstStyle/>
        <a:p>
          <a:endParaRPr lang="en-GB"/>
        </a:p>
      </dgm:t>
    </dgm:pt>
    <dgm:pt modelId="{18AA9B80-3865-4B66-8F15-F81EE15036CE}">
      <dgm:prSet phldrT="[Text]" custT="1"/>
      <dgm:spPr/>
      <dgm:t>
        <a:bodyPr/>
        <a:lstStyle/>
        <a:p>
          <a:r>
            <a:rPr lang="en-GB" sz="1600" dirty="0" smtClean="0"/>
            <a:t>They are fewer than those on the right hand side </a:t>
          </a:r>
          <a:endParaRPr lang="en-GB" sz="1600" dirty="0"/>
        </a:p>
      </dgm:t>
    </dgm:pt>
    <dgm:pt modelId="{78659940-8160-44EE-96A1-D09129E86312}" type="parTrans" cxnId="{09259997-84A7-485C-A5B6-310C3B362972}">
      <dgm:prSet/>
      <dgm:spPr/>
      <dgm:t>
        <a:bodyPr/>
        <a:lstStyle/>
        <a:p>
          <a:endParaRPr lang="en-GB"/>
        </a:p>
      </dgm:t>
    </dgm:pt>
    <dgm:pt modelId="{A5C6058D-3586-41C5-B6AD-C0CB32F479BF}" type="sibTrans" cxnId="{09259997-84A7-485C-A5B6-310C3B362972}">
      <dgm:prSet/>
      <dgm:spPr/>
      <dgm:t>
        <a:bodyPr/>
        <a:lstStyle/>
        <a:p>
          <a:endParaRPr lang="en-GB"/>
        </a:p>
      </dgm:t>
    </dgm:pt>
    <dgm:pt modelId="{716252EF-7934-4E4A-9AE1-50C236B42E92}">
      <dgm:prSet phldrT="[Text]"/>
      <dgm:spPr/>
      <dgm:t>
        <a:bodyPr/>
        <a:lstStyle/>
        <a:p>
          <a:endParaRPr lang="en-GB" sz="1500" dirty="0"/>
        </a:p>
      </dgm:t>
    </dgm:pt>
    <dgm:pt modelId="{0D1E1C6B-4679-4BC4-B8C1-C383AD5D34C1}" type="parTrans" cxnId="{A7D7BD59-4E65-490E-BB2E-19F7F475D3A6}">
      <dgm:prSet/>
      <dgm:spPr/>
      <dgm:t>
        <a:bodyPr/>
        <a:lstStyle/>
        <a:p>
          <a:endParaRPr lang="en-GB"/>
        </a:p>
      </dgm:t>
    </dgm:pt>
    <dgm:pt modelId="{883816F4-B7D5-48BB-BE0F-0BAA5B6B0B5C}" type="sibTrans" cxnId="{A7D7BD59-4E65-490E-BB2E-19F7F475D3A6}">
      <dgm:prSet/>
      <dgm:spPr/>
      <dgm:t>
        <a:bodyPr/>
        <a:lstStyle/>
        <a:p>
          <a:endParaRPr lang="en-GB"/>
        </a:p>
      </dgm:t>
    </dgm:pt>
    <dgm:pt modelId="{A9714820-443E-4CFA-9218-DD0502B40943}" type="pres">
      <dgm:prSet presAssocID="{25DFAFD0-59BB-4DD6-99AC-3BA7A2AD904C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4110D67-CF13-4FFD-963E-2C98E8719D4C}" type="pres">
      <dgm:prSet presAssocID="{BAACAB63-64CD-415B-AECF-208118B44FBC}" presName="compositeNode" presStyleCnt="0">
        <dgm:presLayoutVars>
          <dgm:bulletEnabled val="1"/>
        </dgm:presLayoutVars>
      </dgm:prSet>
      <dgm:spPr/>
    </dgm:pt>
    <dgm:pt modelId="{BAA9CC3E-EA6E-401D-9BFF-B0D854C3B670}" type="pres">
      <dgm:prSet presAssocID="{BAACAB63-64CD-415B-AECF-208118B44FBC}" presName="image" presStyleLbl="fgImgPlace1" presStyleIdx="0" presStyleCnt="3" custLinFactX="548615" custLinFactY="160028" custLinFactNeighborX="600000" custLinFactNeighborY="200000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</dgm:pt>
    <dgm:pt modelId="{143B799F-96F5-4DEC-B8A9-0C10C5151295}" type="pres">
      <dgm:prSet presAssocID="{BAACAB63-64CD-415B-AECF-208118B44FBC}" presName="childNode" presStyleLbl="node1" presStyleIdx="0" presStyleCnt="3" custScaleX="97539" custScaleY="1234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58F3A28-D454-4DA1-AF92-64657EE4D41D}" type="pres">
      <dgm:prSet presAssocID="{BAACAB63-64CD-415B-AECF-208118B44FBC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688E56-28B2-40C9-844B-BC278664D39A}" type="pres">
      <dgm:prSet presAssocID="{FC3BCA76-B4CB-4523-A848-A5A7D82F8394}" presName="sibTrans" presStyleCnt="0"/>
      <dgm:spPr/>
    </dgm:pt>
    <dgm:pt modelId="{2DBB07B7-EE63-40C0-B4FC-2841E0880795}" type="pres">
      <dgm:prSet presAssocID="{32AD6F8E-3E0A-46C7-A488-BC3B80435B79}" presName="compositeNode" presStyleCnt="0">
        <dgm:presLayoutVars>
          <dgm:bulletEnabled val="1"/>
        </dgm:presLayoutVars>
      </dgm:prSet>
      <dgm:spPr/>
    </dgm:pt>
    <dgm:pt modelId="{358D2D17-3D43-461A-8406-11072BF62D50}" type="pres">
      <dgm:prSet presAssocID="{32AD6F8E-3E0A-46C7-A488-BC3B80435B79}" presName="image" presStyleLbl="fgImgPlace1" presStyleIdx="1" presStyleCnt="3" custLinFactX="265071" custLinFactY="19542" custLinFactNeighborX="300000" custLinFactNeighborY="100000"/>
      <dgm:spPr/>
    </dgm:pt>
    <dgm:pt modelId="{B86CA327-1D8C-463D-9EA6-945C1CADBA5C}" type="pres">
      <dgm:prSet presAssocID="{32AD6F8E-3E0A-46C7-A488-BC3B80435B79}" presName="childNode" presStyleLbl="node1" presStyleIdx="1" presStyleCnt="3" custScaleX="103897" custScaleY="1220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9FA090-DB55-4437-B42D-3C12424ED0BD}" type="pres">
      <dgm:prSet presAssocID="{32AD6F8E-3E0A-46C7-A488-BC3B80435B79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88618F-86C3-4A1E-B181-B0E1C568E47A}" type="pres">
      <dgm:prSet presAssocID="{A991E571-4DC8-4C48-A46B-61E52379C5B8}" presName="sibTrans" presStyleCnt="0"/>
      <dgm:spPr/>
    </dgm:pt>
    <dgm:pt modelId="{E5820DF1-82DC-49AD-9557-6DDC9D23508E}" type="pres">
      <dgm:prSet presAssocID="{10D56557-8B8A-4EFA-BE11-73D78CA1E92C}" presName="compositeNode" presStyleCnt="0">
        <dgm:presLayoutVars>
          <dgm:bulletEnabled val="1"/>
        </dgm:presLayoutVars>
      </dgm:prSet>
      <dgm:spPr/>
    </dgm:pt>
    <dgm:pt modelId="{2861F64F-6900-4CFC-BBE7-790AE0D8375D}" type="pres">
      <dgm:prSet presAssocID="{10D56557-8B8A-4EFA-BE11-73D78CA1E92C}" presName="image" presStyleLbl="fgImgPlace1" presStyleIdx="2" presStyleCnt="3" custFlipVert="1" custFlipHor="1" custScaleX="124413" custScaleY="75059" custLinFactX="100000" custLinFactNeighborX="137611" custLinFactNeighborY="-89824"/>
      <dgm:spPr>
        <a:noFill/>
        <a:ln>
          <a:noFill/>
        </a:ln>
      </dgm:spPr>
    </dgm:pt>
    <dgm:pt modelId="{9548CF24-07A2-4C0A-8E99-7C31D9D1F3C2}" type="pres">
      <dgm:prSet presAssocID="{10D56557-8B8A-4EFA-BE11-73D78CA1E92C}" presName="childNode" presStyleLbl="node1" presStyleIdx="2" presStyleCnt="3" custScaleX="101001" custScaleY="128205" custLinFactNeighborY="-21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886C58-81DA-4A67-A9FD-3AB745774669}" type="pres">
      <dgm:prSet presAssocID="{10D56557-8B8A-4EFA-BE11-73D78CA1E92C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9C62D57-2555-49EC-AF15-2142941A0C8D}" srcId="{32AD6F8E-3E0A-46C7-A488-BC3B80435B79}" destId="{5D5BBC8B-A53D-410B-97EA-4594A028BE1E}" srcOrd="1" destOrd="0" parTransId="{75642C69-B5A4-4ED5-853A-6501838E18E0}" sibTransId="{C480C6FA-CC7F-4CA3-84AA-51312A6CA3BB}"/>
    <dgm:cxn modelId="{BCB2BDB4-AB90-48D6-A87B-A4161AB05C60}" type="presOf" srcId="{431B69EE-6B17-4705-814A-4980DD7F748F}" destId="{143B799F-96F5-4DEC-B8A9-0C10C5151295}" srcOrd="0" destOrd="2" presId="urn:microsoft.com/office/officeart/2005/8/layout/hList2"/>
    <dgm:cxn modelId="{7B5CAA38-FC62-47A6-9F09-D448320A7711}" srcId="{10D56557-8B8A-4EFA-BE11-73D78CA1E92C}" destId="{56C26BE9-A3CC-424F-B92C-B5509B41AD11}" srcOrd="3" destOrd="0" parTransId="{60E630A1-6B49-448D-8074-BA2B7F5BB703}" sibTransId="{1EE9C175-DF10-4F4E-B45B-A622E09128C1}"/>
    <dgm:cxn modelId="{1F942ADC-F89E-43D3-A91F-57D5FCDBB6A0}" type="presOf" srcId="{10D56557-8B8A-4EFA-BE11-73D78CA1E92C}" destId="{BD886C58-81DA-4A67-A9FD-3AB745774669}" srcOrd="0" destOrd="0" presId="urn:microsoft.com/office/officeart/2005/8/layout/hList2"/>
    <dgm:cxn modelId="{D920DC14-9952-4A4F-AC42-F424E35C7D28}" srcId="{32AD6F8E-3E0A-46C7-A488-BC3B80435B79}" destId="{9FE04DD8-A7F9-4674-B88F-E0D100C1E792}" srcOrd="0" destOrd="0" parTransId="{C03ADF91-6D9D-44E4-A83D-062F7483DD7A}" sibTransId="{5238099C-EF32-436B-BC6B-72FFF2130D5A}"/>
    <dgm:cxn modelId="{6D9EB302-5C21-4530-AC75-F816A5280FE9}" type="presOf" srcId="{AFE24131-1F5F-4E49-AE1D-09EA45A9E3D4}" destId="{143B799F-96F5-4DEC-B8A9-0C10C5151295}" srcOrd="0" destOrd="0" presId="urn:microsoft.com/office/officeart/2005/8/layout/hList2"/>
    <dgm:cxn modelId="{64AECCFD-2E39-48FD-B7E3-44DBD0CC894E}" srcId="{BAACAB63-64CD-415B-AECF-208118B44FBC}" destId="{AFE24131-1F5F-4E49-AE1D-09EA45A9E3D4}" srcOrd="0" destOrd="0" parTransId="{4A2649EE-C6C7-4CDC-8971-C6073D0CBF66}" sibTransId="{92157388-ADFB-4FD1-B700-BA1606754C7A}"/>
    <dgm:cxn modelId="{A7D7BD59-4E65-490E-BB2E-19F7F475D3A6}" srcId="{10D56557-8B8A-4EFA-BE11-73D78CA1E92C}" destId="{716252EF-7934-4E4A-9AE1-50C236B42E92}" srcOrd="5" destOrd="0" parTransId="{0D1E1C6B-4679-4BC4-B8C1-C383AD5D34C1}" sibTransId="{883816F4-B7D5-48BB-BE0F-0BAA5B6B0B5C}"/>
    <dgm:cxn modelId="{26A62A35-DB64-4ABA-9DA4-CF9C96E94147}" srcId="{25DFAFD0-59BB-4DD6-99AC-3BA7A2AD904C}" destId="{32AD6F8E-3E0A-46C7-A488-BC3B80435B79}" srcOrd="1" destOrd="0" parTransId="{0B5E7CAB-5F7A-4EF3-88E9-0F0051C850E3}" sibTransId="{A991E571-4DC8-4C48-A46B-61E52379C5B8}"/>
    <dgm:cxn modelId="{4E56582B-5EC5-4259-8E86-C98A43A315D9}" srcId="{10D56557-8B8A-4EFA-BE11-73D78CA1E92C}" destId="{ADD92A74-C426-4EF5-B931-67DC2CD60856}" srcOrd="1" destOrd="0" parTransId="{3B950D77-5CF1-4D7B-A67F-38625C69109B}" sibTransId="{F90EE523-7AC3-42D8-A64C-046B4CE0977B}"/>
    <dgm:cxn modelId="{6C04DBE7-C3ED-4934-A898-4365321BA7DC}" srcId="{10D56557-8B8A-4EFA-BE11-73D78CA1E92C}" destId="{420C97B0-5B47-473A-B3FD-CA49D53D53C5}" srcOrd="2" destOrd="0" parTransId="{E2E54056-9819-420F-8F45-3DD91BE30FE7}" sibTransId="{65159C3C-1BB3-460B-B0BD-A8962E1473FF}"/>
    <dgm:cxn modelId="{326AA810-C75A-4454-823B-2D87822A93F6}" srcId="{BAACAB63-64CD-415B-AECF-208118B44FBC}" destId="{B3C5C85D-7890-4847-9D86-D909BC383305}" srcOrd="1" destOrd="0" parTransId="{24DAED05-6268-4751-B21A-9A3005ECBBB8}" sibTransId="{BDA9E74A-0650-4975-90D3-92558EBFB8EE}"/>
    <dgm:cxn modelId="{2867685D-9738-439F-BF29-B50177D70F82}" type="presOf" srcId="{32AD6F8E-3E0A-46C7-A488-BC3B80435B79}" destId="{079FA090-DB55-4437-B42D-3C12424ED0BD}" srcOrd="0" destOrd="0" presId="urn:microsoft.com/office/officeart/2005/8/layout/hList2"/>
    <dgm:cxn modelId="{84E7C259-8244-4875-A8FE-72F0EBFEE3F0}" type="presOf" srcId="{5D5BBC8B-A53D-410B-97EA-4594A028BE1E}" destId="{B86CA327-1D8C-463D-9EA6-945C1CADBA5C}" srcOrd="0" destOrd="1" presId="urn:microsoft.com/office/officeart/2005/8/layout/hList2"/>
    <dgm:cxn modelId="{1F1DE8ED-D483-4BC5-884D-36BE17D2BEF6}" type="presOf" srcId="{420C97B0-5B47-473A-B3FD-CA49D53D53C5}" destId="{9548CF24-07A2-4C0A-8E99-7C31D9D1F3C2}" srcOrd="0" destOrd="2" presId="urn:microsoft.com/office/officeart/2005/8/layout/hList2"/>
    <dgm:cxn modelId="{E9F0015F-F75C-4EAF-9423-F8692DD45E2A}" srcId="{25DFAFD0-59BB-4DD6-99AC-3BA7A2AD904C}" destId="{BAACAB63-64CD-415B-AECF-208118B44FBC}" srcOrd="0" destOrd="0" parTransId="{40A206C3-7DBE-4FA3-9C38-24520CE2C4A3}" sibTransId="{FC3BCA76-B4CB-4523-A848-A5A7D82F8394}"/>
    <dgm:cxn modelId="{D88E5141-5F67-4CFD-AE13-323AEBBB6DCD}" type="presOf" srcId="{BAACAB63-64CD-415B-AECF-208118B44FBC}" destId="{858F3A28-D454-4DA1-AF92-64657EE4D41D}" srcOrd="0" destOrd="0" presId="urn:microsoft.com/office/officeart/2005/8/layout/hList2"/>
    <dgm:cxn modelId="{4C6B1DA0-0146-4F68-AEB1-A18C4E7DF2D8}" type="presOf" srcId="{56C26BE9-A3CC-424F-B92C-B5509B41AD11}" destId="{9548CF24-07A2-4C0A-8E99-7C31D9D1F3C2}" srcOrd="0" destOrd="3" presId="urn:microsoft.com/office/officeart/2005/8/layout/hList2"/>
    <dgm:cxn modelId="{6D1504DE-936C-42A9-B446-08BA08DB383C}" type="presOf" srcId="{18AA9B80-3865-4B66-8F15-F81EE15036CE}" destId="{9548CF24-07A2-4C0A-8E99-7C31D9D1F3C2}" srcOrd="0" destOrd="4" presId="urn:microsoft.com/office/officeart/2005/8/layout/hList2"/>
    <dgm:cxn modelId="{D39361E4-B781-4F6C-91D3-94554D4291A4}" type="presOf" srcId="{4952E5F6-F720-42E4-9EF9-764F378D3FBF}" destId="{9548CF24-07A2-4C0A-8E99-7C31D9D1F3C2}" srcOrd="0" destOrd="0" presId="urn:microsoft.com/office/officeart/2005/8/layout/hList2"/>
    <dgm:cxn modelId="{60094E72-5825-4AB4-8B3F-275DE0B2D8C4}" srcId="{25DFAFD0-59BB-4DD6-99AC-3BA7A2AD904C}" destId="{10D56557-8B8A-4EFA-BE11-73D78CA1E92C}" srcOrd="2" destOrd="0" parTransId="{E195B3D0-10BA-4431-955D-BB31996C6C30}" sibTransId="{F821F4E6-5268-40F3-8D3C-656B6D303334}"/>
    <dgm:cxn modelId="{2023039D-E92C-4B80-B918-81E1BBAD3DF3}" type="presOf" srcId="{ADD92A74-C426-4EF5-B931-67DC2CD60856}" destId="{9548CF24-07A2-4C0A-8E99-7C31D9D1F3C2}" srcOrd="0" destOrd="1" presId="urn:microsoft.com/office/officeart/2005/8/layout/hList2"/>
    <dgm:cxn modelId="{584BA914-A742-47F3-9C1B-E4968795A982}" srcId="{BAACAB63-64CD-415B-AECF-208118B44FBC}" destId="{431B69EE-6B17-4705-814A-4980DD7F748F}" srcOrd="2" destOrd="0" parTransId="{E345F637-A019-4B85-B96F-4C3E59E5EDFE}" sibTransId="{0B733A35-7B70-42F0-9D06-8FF462A92703}"/>
    <dgm:cxn modelId="{A8FF581C-E770-4FF6-91FC-48971AABDDCE}" type="presOf" srcId="{716252EF-7934-4E4A-9AE1-50C236B42E92}" destId="{9548CF24-07A2-4C0A-8E99-7C31D9D1F3C2}" srcOrd="0" destOrd="5" presId="urn:microsoft.com/office/officeart/2005/8/layout/hList2"/>
    <dgm:cxn modelId="{09259997-84A7-485C-A5B6-310C3B362972}" srcId="{10D56557-8B8A-4EFA-BE11-73D78CA1E92C}" destId="{18AA9B80-3865-4B66-8F15-F81EE15036CE}" srcOrd="4" destOrd="0" parTransId="{78659940-8160-44EE-96A1-D09129E86312}" sibTransId="{A5C6058D-3586-41C5-B6AD-C0CB32F479BF}"/>
    <dgm:cxn modelId="{18AC7005-A595-4180-A107-20C1C9C61874}" srcId="{BAACAB63-64CD-415B-AECF-208118B44FBC}" destId="{B25593B6-AA05-4EA4-9E65-0A7E5DE52A98}" srcOrd="3" destOrd="0" parTransId="{BD26381A-5BBC-47E4-AE32-A09F54C9AAA9}" sibTransId="{73C86BAD-D169-4692-8BE5-C51EA260D79D}"/>
    <dgm:cxn modelId="{3749BCCE-BAF5-4BBD-8513-7DE7D6FF2638}" type="presOf" srcId="{3024704E-C774-4D76-9447-1A8B717185D4}" destId="{B86CA327-1D8C-463D-9EA6-945C1CADBA5C}" srcOrd="0" destOrd="2" presId="urn:microsoft.com/office/officeart/2005/8/layout/hList2"/>
    <dgm:cxn modelId="{D4D513DD-D8FA-42B4-9A31-28152470D040}" type="presOf" srcId="{C5935D68-D101-4302-B7FE-0DF46EC56573}" destId="{B86CA327-1D8C-463D-9EA6-945C1CADBA5C}" srcOrd="0" destOrd="3" presId="urn:microsoft.com/office/officeart/2005/8/layout/hList2"/>
    <dgm:cxn modelId="{16B84017-BBD9-4F39-AD1E-550DF9C1E53F}" type="presOf" srcId="{25DFAFD0-59BB-4DD6-99AC-3BA7A2AD904C}" destId="{A9714820-443E-4CFA-9218-DD0502B40943}" srcOrd="0" destOrd="0" presId="urn:microsoft.com/office/officeart/2005/8/layout/hList2"/>
    <dgm:cxn modelId="{25C5D0A4-9C1C-4178-924F-21BE7DF8CF33}" srcId="{32AD6F8E-3E0A-46C7-A488-BC3B80435B79}" destId="{C5935D68-D101-4302-B7FE-0DF46EC56573}" srcOrd="3" destOrd="0" parTransId="{862E97E0-0D68-4146-B9F2-1121E7FD212B}" sibTransId="{F47AF579-1826-4DFC-B685-1953B2D7504C}"/>
    <dgm:cxn modelId="{E1732D89-5681-4C28-928B-E676640F203A}" srcId="{10D56557-8B8A-4EFA-BE11-73D78CA1E92C}" destId="{4952E5F6-F720-42E4-9EF9-764F378D3FBF}" srcOrd="0" destOrd="0" parTransId="{3020C840-CE6F-4BE9-9F3B-737C101C070F}" sibTransId="{46EF8278-6DD7-496F-AFAE-22E0CDBE1004}"/>
    <dgm:cxn modelId="{F7593206-0D7F-419B-86A8-0A94624E570C}" type="presOf" srcId="{B25593B6-AA05-4EA4-9E65-0A7E5DE52A98}" destId="{143B799F-96F5-4DEC-B8A9-0C10C5151295}" srcOrd="0" destOrd="3" presId="urn:microsoft.com/office/officeart/2005/8/layout/hList2"/>
    <dgm:cxn modelId="{DE400D90-CB34-45AC-BB6C-67A6E93E510F}" type="presOf" srcId="{9FE04DD8-A7F9-4674-B88F-E0D100C1E792}" destId="{B86CA327-1D8C-463D-9EA6-945C1CADBA5C}" srcOrd="0" destOrd="0" presId="urn:microsoft.com/office/officeart/2005/8/layout/hList2"/>
    <dgm:cxn modelId="{1407FD08-6522-4740-9981-4C28E931EDCC}" srcId="{32AD6F8E-3E0A-46C7-A488-BC3B80435B79}" destId="{3024704E-C774-4D76-9447-1A8B717185D4}" srcOrd="2" destOrd="0" parTransId="{70BD925C-DD46-4461-8E38-874EDDD804BE}" sibTransId="{D783310D-2089-4C24-B1C6-F696DD1BD23B}"/>
    <dgm:cxn modelId="{F2698794-E90F-4FC8-A24F-071202518126}" type="presOf" srcId="{B3C5C85D-7890-4847-9D86-D909BC383305}" destId="{143B799F-96F5-4DEC-B8A9-0C10C5151295}" srcOrd="0" destOrd="1" presId="urn:microsoft.com/office/officeart/2005/8/layout/hList2"/>
    <dgm:cxn modelId="{20D2BDBB-6115-4A5F-872D-86492A17731C}" type="presParOf" srcId="{A9714820-443E-4CFA-9218-DD0502B40943}" destId="{84110D67-CF13-4FFD-963E-2C98E8719D4C}" srcOrd="0" destOrd="0" presId="urn:microsoft.com/office/officeart/2005/8/layout/hList2"/>
    <dgm:cxn modelId="{22C29A74-76BB-49CB-BDE5-C6A5B60F78F6}" type="presParOf" srcId="{84110D67-CF13-4FFD-963E-2C98E8719D4C}" destId="{BAA9CC3E-EA6E-401D-9BFF-B0D854C3B670}" srcOrd="0" destOrd="0" presId="urn:microsoft.com/office/officeart/2005/8/layout/hList2"/>
    <dgm:cxn modelId="{213F3B5E-8355-49A8-BC4D-92CB82541B59}" type="presParOf" srcId="{84110D67-CF13-4FFD-963E-2C98E8719D4C}" destId="{143B799F-96F5-4DEC-B8A9-0C10C5151295}" srcOrd="1" destOrd="0" presId="urn:microsoft.com/office/officeart/2005/8/layout/hList2"/>
    <dgm:cxn modelId="{84BBA897-6FAD-45E3-AEE6-2E2C7CF4A198}" type="presParOf" srcId="{84110D67-CF13-4FFD-963E-2C98E8719D4C}" destId="{858F3A28-D454-4DA1-AF92-64657EE4D41D}" srcOrd="2" destOrd="0" presId="urn:microsoft.com/office/officeart/2005/8/layout/hList2"/>
    <dgm:cxn modelId="{AF3CBD92-BF9C-4E1D-89BC-EDF9B264F50A}" type="presParOf" srcId="{A9714820-443E-4CFA-9218-DD0502B40943}" destId="{3E688E56-28B2-40C9-844B-BC278664D39A}" srcOrd="1" destOrd="0" presId="urn:microsoft.com/office/officeart/2005/8/layout/hList2"/>
    <dgm:cxn modelId="{FB20F3B7-FA23-4A7F-9C4C-C2D50723E25B}" type="presParOf" srcId="{A9714820-443E-4CFA-9218-DD0502B40943}" destId="{2DBB07B7-EE63-40C0-B4FC-2841E0880795}" srcOrd="2" destOrd="0" presId="urn:microsoft.com/office/officeart/2005/8/layout/hList2"/>
    <dgm:cxn modelId="{197C6554-1B1F-4C83-AC4F-F1B407A14F09}" type="presParOf" srcId="{2DBB07B7-EE63-40C0-B4FC-2841E0880795}" destId="{358D2D17-3D43-461A-8406-11072BF62D50}" srcOrd="0" destOrd="0" presId="urn:microsoft.com/office/officeart/2005/8/layout/hList2"/>
    <dgm:cxn modelId="{DC6452CE-EA30-463C-8946-D2C8442B5BDE}" type="presParOf" srcId="{2DBB07B7-EE63-40C0-B4FC-2841E0880795}" destId="{B86CA327-1D8C-463D-9EA6-945C1CADBA5C}" srcOrd="1" destOrd="0" presId="urn:microsoft.com/office/officeart/2005/8/layout/hList2"/>
    <dgm:cxn modelId="{F75720EE-8F6C-4116-B319-0E37BE7EC9A2}" type="presParOf" srcId="{2DBB07B7-EE63-40C0-B4FC-2841E0880795}" destId="{079FA090-DB55-4437-B42D-3C12424ED0BD}" srcOrd="2" destOrd="0" presId="urn:microsoft.com/office/officeart/2005/8/layout/hList2"/>
    <dgm:cxn modelId="{D89C2DDC-7057-43C0-8F6B-945AF1C28FA5}" type="presParOf" srcId="{A9714820-443E-4CFA-9218-DD0502B40943}" destId="{1688618F-86C3-4A1E-B181-B0E1C568E47A}" srcOrd="3" destOrd="0" presId="urn:microsoft.com/office/officeart/2005/8/layout/hList2"/>
    <dgm:cxn modelId="{9FAC1568-D584-4307-8A2D-EE2F68722F81}" type="presParOf" srcId="{A9714820-443E-4CFA-9218-DD0502B40943}" destId="{E5820DF1-82DC-49AD-9557-6DDC9D23508E}" srcOrd="4" destOrd="0" presId="urn:microsoft.com/office/officeart/2005/8/layout/hList2"/>
    <dgm:cxn modelId="{A1062C24-7A4F-4EDD-A1E9-14369AB7D617}" type="presParOf" srcId="{E5820DF1-82DC-49AD-9557-6DDC9D23508E}" destId="{2861F64F-6900-4CFC-BBE7-790AE0D8375D}" srcOrd="0" destOrd="0" presId="urn:microsoft.com/office/officeart/2005/8/layout/hList2"/>
    <dgm:cxn modelId="{88ECDAFB-CC40-4583-8CFC-A0FC5ACB3588}" type="presParOf" srcId="{E5820DF1-82DC-49AD-9557-6DDC9D23508E}" destId="{9548CF24-07A2-4C0A-8E99-7C31D9D1F3C2}" srcOrd="1" destOrd="0" presId="urn:microsoft.com/office/officeart/2005/8/layout/hList2"/>
    <dgm:cxn modelId="{9ECD9341-7EA4-4F32-9A32-8063B00BB903}" type="presParOf" srcId="{E5820DF1-82DC-49AD-9557-6DDC9D23508E}" destId="{BD886C58-81DA-4A67-A9FD-3AB74577466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F3A28-D454-4DA1-AF92-64657EE4D41D}">
      <dsp:nvSpPr>
        <dsp:cNvPr id="0" name=""/>
        <dsp:cNvSpPr/>
      </dsp:nvSpPr>
      <dsp:spPr>
        <a:xfrm rot="16200000">
          <a:off x="-1407087" y="2058983"/>
          <a:ext cx="3394043" cy="512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1586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Righteous </a:t>
          </a:r>
          <a:endParaRPr lang="en-GB" sz="3600" kern="1200" dirty="0"/>
        </a:p>
      </dsp:txBody>
      <dsp:txXfrm>
        <a:off x="-1407087" y="2058983"/>
        <a:ext cx="3394043" cy="512033"/>
      </dsp:txXfrm>
    </dsp:sp>
    <dsp:sp modelId="{143B799F-96F5-4DEC-B8A9-0C10C5151295}">
      <dsp:nvSpPr>
        <dsp:cNvPr id="0" name=""/>
        <dsp:cNvSpPr/>
      </dsp:nvSpPr>
      <dsp:spPr>
        <a:xfrm>
          <a:off x="577334" y="220756"/>
          <a:ext cx="2487705" cy="41884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5158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Right side of Allah’s throne 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These are the people brought  forth from the right side of Adam (as)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They will be given deeds in their right hands 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 inmates of Paradise </a:t>
          </a:r>
          <a:endParaRPr lang="en-GB" sz="1800" kern="1200" dirty="0"/>
        </a:p>
      </dsp:txBody>
      <dsp:txXfrm>
        <a:off x="577334" y="220756"/>
        <a:ext cx="2487705" cy="4188487"/>
      </dsp:txXfrm>
    </dsp:sp>
    <dsp:sp modelId="{BAA9CC3E-EA6E-401D-9BFF-B0D854C3B670}">
      <dsp:nvSpPr>
        <dsp:cNvPr id="0" name=""/>
        <dsp:cNvSpPr/>
      </dsp:nvSpPr>
      <dsp:spPr>
        <a:xfrm>
          <a:off x="9741468" y="3327270"/>
          <a:ext cx="1024067" cy="1024067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079FA090-DB55-4437-B42D-3C12424ED0BD}">
      <dsp:nvSpPr>
        <dsp:cNvPr id="0" name=""/>
        <dsp:cNvSpPr/>
      </dsp:nvSpPr>
      <dsp:spPr>
        <a:xfrm rot="16200000">
          <a:off x="2301086" y="2058983"/>
          <a:ext cx="3394043" cy="512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1586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Disbelievers </a:t>
          </a:r>
          <a:endParaRPr lang="en-GB" sz="3600" kern="1200" dirty="0"/>
        </a:p>
      </dsp:txBody>
      <dsp:txXfrm>
        <a:off x="2301086" y="2058983"/>
        <a:ext cx="3394043" cy="512033"/>
      </dsp:txXfrm>
    </dsp:sp>
    <dsp:sp modelId="{B86CA327-1D8C-463D-9EA6-945C1CADBA5C}">
      <dsp:nvSpPr>
        <dsp:cNvPr id="0" name=""/>
        <dsp:cNvSpPr/>
      </dsp:nvSpPr>
      <dsp:spPr>
        <a:xfrm>
          <a:off x="4204429" y="244599"/>
          <a:ext cx="2649864" cy="41408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5158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Left side of Allah’s throne 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These are the people brought forth from the left side of Adam(as)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They will be given their deeds in their left hand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/>
            <a:t>The are the inhabitants of the fire </a:t>
          </a:r>
          <a:endParaRPr lang="en-GB" sz="1800" kern="1200" dirty="0"/>
        </a:p>
      </dsp:txBody>
      <dsp:txXfrm>
        <a:off x="4204429" y="244599"/>
        <a:ext cx="2649864" cy="4140801"/>
      </dsp:txXfrm>
    </dsp:sp>
    <dsp:sp modelId="{358D2D17-3D43-461A-8406-11072BF62D50}">
      <dsp:nvSpPr>
        <dsp:cNvPr id="0" name=""/>
        <dsp:cNvSpPr/>
      </dsp:nvSpPr>
      <dsp:spPr>
        <a:xfrm>
          <a:off x="9528802" y="1166285"/>
          <a:ext cx="1024067" cy="102406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886C58-81DA-4A67-A9FD-3AB745774669}">
      <dsp:nvSpPr>
        <dsp:cNvPr id="0" name=""/>
        <dsp:cNvSpPr/>
      </dsp:nvSpPr>
      <dsp:spPr>
        <a:xfrm rot="16200000">
          <a:off x="6215342" y="1931277"/>
          <a:ext cx="3394043" cy="512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1586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The Elite </a:t>
          </a:r>
          <a:endParaRPr lang="en-GB" sz="3600" kern="1200" dirty="0"/>
        </a:p>
      </dsp:txBody>
      <dsp:txXfrm>
        <a:off x="6215342" y="1931277"/>
        <a:ext cx="3394043" cy="512033"/>
      </dsp:txXfrm>
    </dsp:sp>
    <dsp:sp modelId="{9548CF24-07A2-4C0A-8E99-7C31D9D1F3C2}">
      <dsp:nvSpPr>
        <dsp:cNvPr id="0" name=""/>
        <dsp:cNvSpPr/>
      </dsp:nvSpPr>
      <dsp:spPr>
        <a:xfrm>
          <a:off x="8155616" y="0"/>
          <a:ext cx="2576002" cy="43513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51586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The </a:t>
          </a:r>
          <a:r>
            <a:rPr lang="en-GB" sz="1600" kern="1200" dirty="0" err="1" smtClean="0"/>
            <a:t>Sabiqoon</a:t>
          </a:r>
          <a:r>
            <a:rPr lang="en-GB" sz="1600" kern="1200" dirty="0" smtClean="0"/>
            <a:t> – The foremost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Al-</a:t>
          </a:r>
          <a:r>
            <a:rPr lang="en-GB" sz="1600" kern="1200" dirty="0" err="1" smtClean="0"/>
            <a:t>Muqaraabun</a:t>
          </a:r>
          <a:r>
            <a:rPr lang="en-GB" sz="1600" kern="1200" dirty="0" smtClean="0"/>
            <a:t> – The fortunate believers who have a special closeness to Allah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They will be placed </a:t>
          </a:r>
          <a:r>
            <a:rPr lang="en-GB" sz="1600" kern="1200" dirty="0" err="1" smtClean="0"/>
            <a:t>infront</a:t>
          </a:r>
          <a:r>
            <a:rPr lang="en-GB" sz="1600" kern="1200" dirty="0" smtClean="0"/>
            <a:t> of Allah’s throne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Include the messengers, prophets, </a:t>
          </a:r>
          <a:r>
            <a:rPr lang="en-GB" sz="1600" kern="1200" dirty="0" err="1" smtClean="0"/>
            <a:t>sidiqeen</a:t>
          </a:r>
          <a:r>
            <a:rPr lang="en-GB" sz="1600" kern="1200" dirty="0" smtClean="0"/>
            <a:t>, martyrs and the friends of Allah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They are fewer than those on the right hand side </a:t>
          </a:r>
          <a:endParaRPr lang="en-GB" sz="16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500" kern="1200" dirty="0"/>
        </a:p>
      </dsp:txBody>
      <dsp:txXfrm>
        <a:off x="8155616" y="0"/>
        <a:ext cx="2576002" cy="4351333"/>
      </dsp:txXfrm>
    </dsp:sp>
    <dsp:sp modelId="{2861F64F-6900-4CFC-BBE7-790AE0D8375D}">
      <dsp:nvSpPr>
        <dsp:cNvPr id="0" name=""/>
        <dsp:cNvSpPr/>
      </dsp:nvSpPr>
      <dsp:spPr>
        <a:xfrm flipH="1" flipV="1">
          <a:off x="9491462" y="-57906"/>
          <a:ext cx="1274073" cy="768655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" y="0"/>
            <a:ext cx="12188952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61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261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5DE3B5DE-687E-4601-9C25-48F7ABE0D7C5}" type="datetime1">
              <a:rPr lang="en-US" smtClean="0"/>
              <a:t>4/10/2019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96AC42F1-294F-4AFB-8F78-2EF579F09459}" type="datetime1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580A6EB-69F5-4723-B5E3-A6D9E36A957A}" type="datetime1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0FB02ED0-9CAE-481B-8D1D-B242F0282967}" type="datetime1">
              <a:rPr lang="en-US" smtClean="0"/>
              <a:t>4/10/2019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0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4696AB3F-7B84-45BD-A122-497866A73F4B}" type="datetime1">
              <a:rPr lang="en-US" smtClean="0"/>
              <a:t>4/10/2019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6395E536-1457-4CE4-8497-197239F05587}" type="datetime1">
              <a:rPr lang="en-US" smtClean="0"/>
              <a:t>4/10/2019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A4AF2F65-2726-4707-A7A6-DE21D14E80C5}" type="datetime1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FA85564-6B99-4FC4-9CE3-22E750398B2E}" type="datetime1">
              <a:rPr lang="en-US" smtClean="0"/>
              <a:t>4/10/2019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2BCD2BEA-7F40-407D-B082-13022E8B2C99}" type="datetime1">
              <a:rPr lang="en-US" smtClean="0"/>
              <a:t>4/10/2019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BFD467DE-D084-42AA-B27F-22F6084CB8BB}" type="datetime1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3782E027-C2A0-4932-A761-986BAD82B671}" type="datetime1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12188952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CA734DBA-6852-4C6A-AB8B-E28C0C52CB53}" type="datetime1">
              <a:rPr lang="en-US" smtClean="0"/>
              <a:t>4/10/2019</a:t>
            </a:fld>
            <a:endParaRPr lang="en-US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0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I</a:t>
            </a:r>
            <a:r>
              <a:rPr lang="en-US" dirty="0" smtClean="0"/>
              <a:t>mminent </a:t>
            </a:r>
            <a:r>
              <a:rPr lang="en-US" dirty="0" smtClean="0"/>
              <a:t>Event </a:t>
            </a:r>
          </a:p>
          <a:p>
            <a:r>
              <a:rPr lang="en-US" dirty="0" smtClean="0"/>
              <a:t>Makkah </a:t>
            </a:r>
          </a:p>
          <a:p>
            <a:r>
              <a:rPr lang="en-US" dirty="0" smtClean="0"/>
              <a:t>96 Verses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Surah Al – </a:t>
            </a:r>
            <a:r>
              <a:rPr lang="en-US" dirty="0" err="1" smtClean="0"/>
              <a:t>Waqiah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53896"/>
            <a:ext cx="11213592" cy="5678423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en-GB" sz="3300" dirty="0" smtClean="0"/>
              <a:t>It is </a:t>
            </a:r>
            <a:r>
              <a:rPr lang="en-GB" sz="3300" dirty="0"/>
              <a:t>narrated from Ibn </a:t>
            </a:r>
            <a:r>
              <a:rPr lang="en-GB" sz="3300" dirty="0" err="1"/>
              <a:t>Katheer</a:t>
            </a:r>
            <a:r>
              <a:rPr lang="en-GB" sz="3300" dirty="0"/>
              <a:t>: 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 was suffering from great illness and that was his final moments, mean while </a:t>
            </a:r>
            <a:r>
              <a:rPr lang="en-GB" sz="3300" dirty="0" err="1"/>
              <a:t>Amirul</a:t>
            </a:r>
            <a:r>
              <a:rPr lang="en-GB" sz="3300" dirty="0"/>
              <a:t> </a:t>
            </a:r>
            <a:r>
              <a:rPr lang="en-GB" sz="3300" dirty="0" err="1"/>
              <a:t>Mu’min</a:t>
            </a:r>
            <a:r>
              <a:rPr lang="en-GB" sz="3300" dirty="0"/>
              <a:t> </a:t>
            </a:r>
            <a:r>
              <a:rPr lang="en-GB" sz="3300" dirty="0" err="1"/>
              <a:t>Uthman</a:t>
            </a:r>
            <a:r>
              <a:rPr lang="en-GB" sz="3300" dirty="0"/>
              <a:t> Ghani Radhi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 was there to give him a visit. There conversation went like</a:t>
            </a:r>
            <a:r>
              <a:rPr lang="en-GB" sz="3300" dirty="0" smtClean="0"/>
              <a:t>:</a:t>
            </a:r>
            <a:endParaRPr lang="en-GB" sz="3300" dirty="0"/>
          </a:p>
          <a:p>
            <a:pPr fontAlgn="base"/>
            <a:r>
              <a:rPr lang="en-GB" sz="3300" dirty="0" err="1"/>
              <a:t>Uthman</a:t>
            </a:r>
            <a:r>
              <a:rPr lang="en-GB" sz="3300" dirty="0"/>
              <a:t> </a:t>
            </a:r>
            <a:r>
              <a:rPr lang="en-GB" sz="3300" dirty="0" err="1"/>
              <a:t>radhi</a:t>
            </a:r>
            <a:r>
              <a:rPr lang="en-GB" sz="3300" dirty="0"/>
              <a:t>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: what is your illness?</a:t>
            </a:r>
          </a:p>
          <a:p>
            <a:pPr fontAlgn="base"/>
            <a:r>
              <a:rPr lang="en-GB" sz="3300" dirty="0"/>
              <a:t>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him: My sins are all the root cause of my pain {illness}.</a:t>
            </a:r>
          </a:p>
          <a:p>
            <a:pPr fontAlgn="base"/>
            <a:r>
              <a:rPr lang="en-GB" sz="3300" dirty="0" err="1"/>
              <a:t>Uthman</a:t>
            </a:r>
            <a:r>
              <a:rPr lang="en-GB" sz="3300" dirty="0"/>
              <a:t> </a:t>
            </a:r>
            <a:r>
              <a:rPr lang="en-GB" sz="3300" dirty="0" err="1"/>
              <a:t>radhi</a:t>
            </a:r>
            <a:r>
              <a:rPr lang="en-GB" sz="3300" dirty="0"/>
              <a:t>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: what is your desire {final desire}?</a:t>
            </a:r>
          </a:p>
          <a:p>
            <a:pPr fontAlgn="base"/>
            <a:r>
              <a:rPr lang="en-GB" sz="3300" dirty="0"/>
              <a:t>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him: I seek the mercy and blessings of my Lord, Allah </a:t>
            </a:r>
            <a:r>
              <a:rPr lang="en-GB" sz="3300" dirty="0" err="1"/>
              <a:t>azza</a:t>
            </a:r>
            <a:r>
              <a:rPr lang="en-GB" sz="3300" dirty="0"/>
              <a:t> </a:t>
            </a:r>
            <a:r>
              <a:rPr lang="en-GB" sz="3300" dirty="0" err="1"/>
              <a:t>wa</a:t>
            </a:r>
            <a:r>
              <a:rPr lang="en-GB" sz="3300" dirty="0"/>
              <a:t> </a:t>
            </a:r>
            <a:r>
              <a:rPr lang="en-GB" sz="3300" dirty="0" err="1"/>
              <a:t>jal</a:t>
            </a:r>
            <a:r>
              <a:rPr lang="en-GB" sz="3300" dirty="0"/>
              <a:t>.</a:t>
            </a:r>
          </a:p>
          <a:p>
            <a:pPr fontAlgn="base"/>
            <a:r>
              <a:rPr lang="en-GB" sz="3300" dirty="0" err="1"/>
              <a:t>Uthman</a:t>
            </a:r>
            <a:r>
              <a:rPr lang="en-GB" sz="3300" dirty="0"/>
              <a:t> </a:t>
            </a:r>
            <a:r>
              <a:rPr lang="en-GB" sz="3300" dirty="0" err="1"/>
              <a:t>radhi</a:t>
            </a:r>
            <a:r>
              <a:rPr lang="en-GB" sz="3300" dirty="0"/>
              <a:t>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: may I call a doctor for you?</a:t>
            </a:r>
          </a:p>
          <a:p>
            <a:pPr fontAlgn="base"/>
            <a:r>
              <a:rPr lang="en-GB" sz="3300" dirty="0"/>
              <a:t>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him: the doctors have made me ill.</a:t>
            </a:r>
          </a:p>
          <a:p>
            <a:pPr fontAlgn="base"/>
            <a:r>
              <a:rPr lang="en-GB" sz="3300" dirty="0" err="1"/>
              <a:t>Uthman</a:t>
            </a:r>
            <a:r>
              <a:rPr lang="en-GB" sz="3300" dirty="0"/>
              <a:t> </a:t>
            </a:r>
            <a:r>
              <a:rPr lang="en-GB" sz="3300" dirty="0" err="1"/>
              <a:t>radhi</a:t>
            </a:r>
            <a:r>
              <a:rPr lang="en-GB" sz="3300" dirty="0"/>
              <a:t>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: may I send some gift from the </a:t>
            </a:r>
            <a:r>
              <a:rPr lang="en-GB" sz="3300" dirty="0" err="1"/>
              <a:t>Baitul</a:t>
            </a:r>
            <a:r>
              <a:rPr lang="en-GB" sz="3300" dirty="0"/>
              <a:t> </a:t>
            </a:r>
            <a:r>
              <a:rPr lang="en-GB" sz="3300" dirty="0" err="1"/>
              <a:t>Maal</a:t>
            </a:r>
            <a:r>
              <a:rPr lang="en-GB" sz="3300" dirty="0"/>
              <a:t>, the government stock?</a:t>
            </a:r>
          </a:p>
          <a:p>
            <a:pPr fontAlgn="base"/>
            <a:r>
              <a:rPr lang="en-GB" sz="3300" dirty="0"/>
              <a:t>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him: thank you, no need</a:t>
            </a:r>
            <a:r>
              <a:rPr lang="en-GB" sz="3300" dirty="0" smtClean="0"/>
              <a:t>.</a:t>
            </a:r>
            <a:r>
              <a:rPr lang="en-GB" sz="3300" dirty="0"/>
              <a:t/>
            </a:r>
            <a:br>
              <a:rPr lang="en-GB" sz="3300" dirty="0"/>
            </a:br>
            <a:r>
              <a:rPr lang="en-GB" sz="3300" dirty="0" err="1"/>
              <a:t>Uthman</a:t>
            </a:r>
            <a:r>
              <a:rPr lang="en-GB" sz="3300" dirty="0"/>
              <a:t> </a:t>
            </a:r>
            <a:r>
              <a:rPr lang="en-GB" sz="3300" dirty="0" err="1"/>
              <a:t>radhi</a:t>
            </a:r>
            <a:r>
              <a:rPr lang="en-GB" sz="3300" dirty="0"/>
              <a:t> </a:t>
            </a:r>
            <a:r>
              <a:rPr lang="en-GB" sz="3300" dirty="0" err="1"/>
              <a:t>Allahu</a:t>
            </a:r>
            <a:r>
              <a:rPr lang="en-GB" sz="3300" dirty="0"/>
              <a:t> </a:t>
            </a:r>
            <a:r>
              <a:rPr lang="en-GB" sz="3300" dirty="0" err="1"/>
              <a:t>anhu</a:t>
            </a:r>
            <a:r>
              <a:rPr lang="en-GB" sz="3300" dirty="0"/>
              <a:t>: but please let me do that for you. These might help your daughters after you {your death}.</a:t>
            </a:r>
          </a:p>
          <a:p>
            <a:pPr fontAlgn="base"/>
            <a:r>
              <a:rPr lang="en-GB" sz="3300" dirty="0"/>
              <a:t>Abdullah Ibn </a:t>
            </a:r>
            <a:r>
              <a:rPr lang="en-GB" sz="3300" dirty="0" err="1"/>
              <a:t>Mas’ud</a:t>
            </a:r>
            <a:r>
              <a:rPr lang="en-GB" sz="3300" dirty="0"/>
              <a:t>, May Allah be pleased with him: Do you think that after my death my daughters going to face poverty and hunger? I don’t think so, because I’ve strictly instructed my daughters to recite </a:t>
            </a:r>
            <a:r>
              <a:rPr lang="en-GB" sz="3300" dirty="0" err="1"/>
              <a:t>Sura</a:t>
            </a:r>
            <a:r>
              <a:rPr lang="en-GB" sz="3300" dirty="0"/>
              <a:t> </a:t>
            </a:r>
            <a:r>
              <a:rPr lang="en-GB" sz="3300" dirty="0" err="1"/>
              <a:t>Waqiah</a:t>
            </a:r>
            <a:r>
              <a:rPr lang="en-GB" sz="3300" dirty="0"/>
              <a:t> every night. </a:t>
            </a:r>
            <a:endParaRPr lang="en-GB" sz="3300" dirty="0" smtClean="0"/>
          </a:p>
          <a:p>
            <a:pPr marL="0" indent="0" algn="ctr" fontAlgn="base">
              <a:buNone/>
            </a:pPr>
            <a:r>
              <a:rPr lang="en-GB" sz="3600" b="1" dirty="0" smtClean="0"/>
              <a:t>I’ve </a:t>
            </a:r>
            <a:r>
              <a:rPr lang="en-GB" sz="3600" b="1" dirty="0"/>
              <a:t>heard, Prophet </a:t>
            </a:r>
            <a:r>
              <a:rPr lang="en-GB" sz="3600" b="1" dirty="0" err="1"/>
              <a:t>salla</a:t>
            </a:r>
            <a:r>
              <a:rPr lang="en-GB" sz="3600" b="1" dirty="0"/>
              <a:t> </a:t>
            </a:r>
            <a:r>
              <a:rPr lang="en-GB" sz="3600" b="1" dirty="0" err="1"/>
              <a:t>Allahu</a:t>
            </a:r>
            <a:r>
              <a:rPr lang="en-GB" sz="3600" b="1" dirty="0"/>
              <a:t> </a:t>
            </a:r>
            <a:r>
              <a:rPr lang="en-GB" sz="3600" b="1" dirty="0" err="1"/>
              <a:t>alaihi</a:t>
            </a:r>
            <a:r>
              <a:rPr lang="en-GB" sz="3600" b="1" dirty="0"/>
              <a:t> </a:t>
            </a:r>
            <a:r>
              <a:rPr lang="en-GB" sz="3600" b="1" dirty="0" err="1"/>
              <a:t>wa</a:t>
            </a:r>
            <a:r>
              <a:rPr lang="en-GB" sz="3600" b="1" dirty="0"/>
              <a:t> </a:t>
            </a:r>
            <a:r>
              <a:rPr lang="en-GB" sz="3600" b="1" dirty="0" err="1"/>
              <a:t>sallam</a:t>
            </a:r>
            <a:r>
              <a:rPr lang="en-GB" sz="3600" b="1" dirty="0"/>
              <a:t> saying: one who will recite </a:t>
            </a:r>
            <a:r>
              <a:rPr lang="en-GB" sz="3600" b="1" dirty="0" smtClean="0"/>
              <a:t>surah </a:t>
            </a:r>
            <a:r>
              <a:rPr lang="en-GB" sz="3600" b="1" dirty="0" err="1"/>
              <a:t>Waqiah</a:t>
            </a:r>
            <a:r>
              <a:rPr lang="en-GB" sz="3600" b="1" dirty="0"/>
              <a:t> every night, will never be needy/poor.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of Surah </a:t>
            </a:r>
            <a:r>
              <a:rPr lang="en-GB" dirty="0" err="1" smtClean="0"/>
              <a:t>Waqiyah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59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Sets the Scene and mentions the three categories of people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Section 1</a:t>
            </a:r>
            <a:br>
              <a:rPr lang="en-GB" dirty="0" smtClean="0"/>
            </a:br>
            <a:r>
              <a:rPr lang="en-GB" dirty="0" smtClean="0"/>
              <a:t>Verse 1 – 15 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7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Waqiyah</a:t>
            </a:r>
            <a:r>
              <a:rPr lang="en-GB" dirty="0" smtClean="0"/>
              <a:t> – imminent event </a:t>
            </a:r>
          </a:p>
          <a:p>
            <a:r>
              <a:rPr lang="en-GB" dirty="0" smtClean="0"/>
              <a:t>No doubt in this day </a:t>
            </a:r>
          </a:p>
          <a:p>
            <a:r>
              <a:rPr lang="en-GB" dirty="0" smtClean="0"/>
              <a:t>It is real</a:t>
            </a:r>
          </a:p>
          <a:p>
            <a:r>
              <a:rPr lang="en-GB" dirty="0" smtClean="0"/>
              <a:t>It will surely come to pass</a:t>
            </a:r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Waqiyah</a:t>
            </a:r>
            <a:r>
              <a:rPr lang="en-GB" dirty="0" smtClean="0"/>
              <a:t> – A name of the Day of Judgement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56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event will bring a great revolution </a:t>
            </a:r>
          </a:p>
          <a:p>
            <a:r>
              <a:rPr lang="en-GB" dirty="0" smtClean="0"/>
              <a:t>The high and mighty will be laid low</a:t>
            </a:r>
          </a:p>
          <a:p>
            <a:r>
              <a:rPr lang="en-GB" dirty="0" smtClean="0"/>
              <a:t>The down trodden will be exalted</a:t>
            </a:r>
          </a:p>
          <a:p>
            <a:r>
              <a:rPr lang="en-GB" dirty="0" smtClean="0"/>
              <a:t>The poor become rich </a:t>
            </a:r>
          </a:p>
          <a:p>
            <a:r>
              <a:rPr lang="en-GB" dirty="0" smtClean="0"/>
              <a:t>The rich will become poor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3 – It will be abasing some and exalting others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1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953766"/>
              </p:ext>
            </p:extLst>
          </p:nvPr>
        </p:nvGraphicFramePr>
        <p:xfrm>
          <a:off x="838200" y="1690688"/>
          <a:ext cx="1076553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will divided into 3 categories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1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73352"/>
            <a:ext cx="10515600" cy="518464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Those who accept the truth when it is presented to them </a:t>
            </a:r>
          </a:p>
          <a:p>
            <a:r>
              <a:rPr lang="en-GB" sz="2400" dirty="0" smtClean="0"/>
              <a:t>When they are asked from the rights due from them they fulfil them </a:t>
            </a:r>
          </a:p>
          <a:p>
            <a:r>
              <a:rPr lang="en-GB" sz="2400" dirty="0" smtClean="0"/>
              <a:t>They judge others matters as they would judge for themselves</a:t>
            </a:r>
          </a:p>
          <a:p>
            <a:r>
              <a:rPr lang="en-GB" sz="2400" dirty="0" err="1" smtClean="0"/>
              <a:t>Mujahid</a:t>
            </a:r>
            <a:r>
              <a:rPr lang="en-GB" sz="2400" dirty="0" smtClean="0"/>
              <a:t> = Refers to prophets</a:t>
            </a:r>
          </a:p>
          <a:p>
            <a:r>
              <a:rPr lang="en-GB" sz="2400" dirty="0" smtClean="0"/>
              <a:t>Ibn </a:t>
            </a:r>
            <a:r>
              <a:rPr lang="en-GB" sz="2400" dirty="0" err="1" smtClean="0"/>
              <a:t>Sirin</a:t>
            </a:r>
            <a:r>
              <a:rPr lang="en-GB" sz="2400" dirty="0" smtClean="0"/>
              <a:t> = Refers to the early </a:t>
            </a:r>
            <a:r>
              <a:rPr lang="en-GB" sz="2400" dirty="0" err="1" smtClean="0"/>
              <a:t>muslims</a:t>
            </a:r>
            <a:r>
              <a:rPr lang="en-GB" sz="2400" dirty="0" smtClean="0"/>
              <a:t> who performed their prayers facing both </a:t>
            </a:r>
            <a:r>
              <a:rPr lang="en-GB" sz="2400" dirty="0" err="1" smtClean="0"/>
              <a:t>Qiblahs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Hassan and Qatada – In every nation there will be a </a:t>
            </a:r>
            <a:r>
              <a:rPr lang="en-GB" sz="2400" dirty="0" err="1" smtClean="0"/>
              <a:t>sabiqoon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Other say it is those who go first to the mosque</a:t>
            </a:r>
          </a:p>
          <a:p>
            <a:r>
              <a:rPr lang="en-GB" sz="2400" dirty="0" smtClean="0"/>
              <a:t>Ibn </a:t>
            </a:r>
            <a:r>
              <a:rPr lang="en-GB" sz="2400" dirty="0" err="1" smtClean="0"/>
              <a:t>Kathir</a:t>
            </a:r>
            <a:r>
              <a:rPr lang="en-GB" sz="2400" dirty="0" smtClean="0"/>
              <a:t> – they are all correct as they must have been first and foremost in the </a:t>
            </a:r>
            <a:r>
              <a:rPr lang="en-GB" sz="2400" dirty="0" err="1" smtClean="0"/>
              <a:t>dunya</a:t>
            </a:r>
            <a:r>
              <a:rPr lang="en-GB" sz="2400" dirty="0" smtClean="0"/>
              <a:t> in respect to their religion to be the first in the hereafter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10 – </a:t>
            </a:r>
            <a:r>
              <a:rPr lang="en-GB" dirty="0" err="1" smtClean="0"/>
              <a:t>Sabiqoon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5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/>
              <a:t>Earlier generations </a:t>
            </a:r>
          </a:p>
          <a:p>
            <a:pPr marL="0" indent="0">
              <a:buNone/>
            </a:pPr>
            <a:r>
              <a:rPr lang="en-GB" dirty="0" smtClean="0"/>
              <a:t> - </a:t>
            </a:r>
            <a:r>
              <a:rPr lang="en-GB" dirty="0"/>
              <a:t>All the creation of Allah from </a:t>
            </a:r>
            <a:r>
              <a:rPr lang="en-GB" dirty="0" smtClean="0"/>
              <a:t>Adam(as) till just before Prophet Muhammad (May Allah’s peace and blessings be upon him)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b="1" dirty="0" smtClean="0"/>
          </a:p>
          <a:p>
            <a:r>
              <a:rPr lang="en-GB" b="1" dirty="0" smtClean="0"/>
              <a:t>Later generations</a:t>
            </a:r>
          </a:p>
          <a:p>
            <a:pPr marL="0" indent="0">
              <a:buNone/>
            </a:pPr>
            <a:r>
              <a:rPr lang="en-GB" dirty="0" smtClean="0"/>
              <a:t>- All the creation of Allah from the time of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till the Day of Judgement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13-14 – first interpretation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companions found verse 13 and 14 to be painful as this meant that there would be more in Jannah from previous nations</a:t>
            </a:r>
          </a:p>
          <a:p>
            <a:r>
              <a:rPr lang="en-GB" dirty="0" smtClean="0"/>
              <a:t>Allah revealed verse 39 and 40</a:t>
            </a:r>
          </a:p>
          <a:p>
            <a:r>
              <a:rPr lang="en-GB" dirty="0" smtClean="0"/>
              <a:t>Half of the inmates of Jannah will be the followers of </a:t>
            </a:r>
            <a:r>
              <a:rPr lang="en-GB" dirty="0"/>
              <a:t>Prophet Muhammad (May Allah’s peace and blessings be upon him)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24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Earlier generations </a:t>
            </a:r>
          </a:p>
          <a:p>
            <a:pPr marL="0" indent="0">
              <a:buNone/>
            </a:pPr>
            <a:r>
              <a:rPr lang="en-GB" dirty="0" smtClean="0"/>
              <a:t> - The companions of </a:t>
            </a:r>
            <a:r>
              <a:rPr lang="en-GB" dirty="0"/>
              <a:t>Muhammad (May Allah’s peace and blessings be upon him) </a:t>
            </a:r>
          </a:p>
          <a:p>
            <a:pPr marL="0" indent="0">
              <a:buNone/>
            </a:pPr>
            <a:endParaRPr lang="en-GB" dirty="0"/>
          </a:p>
          <a:p>
            <a:endParaRPr lang="en-GB" b="1" dirty="0" smtClean="0"/>
          </a:p>
          <a:p>
            <a:r>
              <a:rPr lang="en-GB" b="1" dirty="0" smtClean="0"/>
              <a:t>Later generations</a:t>
            </a:r>
          </a:p>
          <a:p>
            <a:pPr marL="0" indent="0">
              <a:buNone/>
            </a:pPr>
            <a:r>
              <a:rPr lang="en-GB" dirty="0" smtClean="0"/>
              <a:t>- All the creation of Allah from after the companions of Prophet </a:t>
            </a:r>
            <a:r>
              <a:rPr lang="en-GB" dirty="0"/>
              <a:t>Muhammad (May Allah’s peace and blessings be upon him) </a:t>
            </a:r>
            <a:r>
              <a:rPr lang="en-GB" dirty="0" smtClean="0"/>
              <a:t>till the Day of Judgement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13-14 – second interpretation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reward of </a:t>
            </a:r>
            <a:r>
              <a:rPr lang="en-GB" sz="3600" dirty="0" err="1" smtClean="0"/>
              <a:t>Sabiqoon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Section 2</a:t>
            </a:r>
            <a:br>
              <a:rPr lang="en-GB" dirty="0" smtClean="0"/>
            </a:br>
            <a:r>
              <a:rPr lang="en-GB" dirty="0" smtClean="0"/>
              <a:t>Verse 15 – 26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31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 Sitting on thrones woven in Gold fabric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Served by the </a:t>
            </a:r>
            <a:r>
              <a:rPr lang="en-GB" dirty="0" err="1" smtClean="0"/>
              <a:t>servent</a:t>
            </a:r>
            <a:r>
              <a:rPr lang="en-GB" dirty="0" smtClean="0"/>
              <a:t> youth of Paradise (who never get old and were born in Paradise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Drink wine which will give no headache nor intoxicated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Meat of birds of their choice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 smtClean="0"/>
              <a:t>Houris</a:t>
            </a:r>
            <a:r>
              <a:rPr lang="en-GB" dirty="0" smtClean="0"/>
              <a:t> with big eyes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They will hear no absurd talk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 smtClean="0"/>
          </a:p>
          <a:p>
            <a:pPr>
              <a:buFont typeface="Wingdings" panose="05000000000000000000" pitchFamily="2" charset="2"/>
              <a:buChar char="v"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Reward of As </a:t>
            </a:r>
            <a:r>
              <a:rPr lang="en-GB" dirty="0" err="1" smtClean="0"/>
              <a:t>Sabiqoon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5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reward of the people on the </a:t>
            </a:r>
            <a:r>
              <a:rPr lang="en-GB" sz="3600" dirty="0" smtClean="0"/>
              <a:t>right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Section 3</a:t>
            </a:r>
            <a:br>
              <a:rPr lang="en-GB" dirty="0" smtClean="0"/>
            </a:br>
            <a:r>
              <a:rPr lang="en-GB" dirty="0" smtClean="0"/>
              <a:t>Verse 27 – 40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8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Righteous believers and sinful disbelievers (who either due to the grace of Allah or the intercession of Prophet or friend of Allah)</a:t>
            </a:r>
          </a:p>
          <a:p>
            <a:r>
              <a:rPr lang="en-GB" dirty="0" smtClean="0"/>
              <a:t> </a:t>
            </a:r>
            <a:r>
              <a:rPr lang="en-GB" dirty="0" err="1" smtClean="0"/>
              <a:t>Lote</a:t>
            </a:r>
            <a:r>
              <a:rPr lang="en-GB" dirty="0" smtClean="0"/>
              <a:t> tree with no thorns </a:t>
            </a:r>
          </a:p>
          <a:p>
            <a:r>
              <a:rPr lang="en-GB" dirty="0" smtClean="0"/>
              <a:t>Banana trees, with fruits piled on top of each other</a:t>
            </a:r>
          </a:p>
          <a:p>
            <a:r>
              <a:rPr lang="en-GB" dirty="0" smtClean="0"/>
              <a:t>Shade spread all over</a:t>
            </a:r>
          </a:p>
          <a:p>
            <a:r>
              <a:rPr lang="en-GB" dirty="0" smtClean="0"/>
              <a:t>Lots of fruit, which will never run out of any season, nor need a caretaker to looks after the gardens and will stop you from picking the fruits</a:t>
            </a:r>
          </a:p>
          <a:p>
            <a:r>
              <a:rPr lang="en-GB" dirty="0" smtClean="0"/>
              <a:t>Mattresses of high quality </a:t>
            </a:r>
          </a:p>
          <a:p>
            <a:r>
              <a:rPr lang="en-GB" dirty="0" smtClean="0"/>
              <a:t>Women from the world will be recreated as beautiful women at the age of 31 </a:t>
            </a:r>
            <a:r>
              <a:rPr lang="en-GB" dirty="0" err="1" smtClean="0"/>
              <a:t>yrs</a:t>
            </a:r>
            <a:r>
              <a:rPr lang="en-GB" dirty="0" smtClean="0"/>
              <a:t> old 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Reward of those of the right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110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reward of The people on the left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Section 4</a:t>
            </a:r>
            <a:br>
              <a:rPr lang="en-GB" dirty="0" smtClean="0"/>
            </a:br>
            <a:r>
              <a:rPr lang="en-GB" dirty="0" smtClean="0"/>
              <a:t>Verse 41 – 56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5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</a:t>
            </a:r>
            <a:r>
              <a:rPr lang="en-GB" dirty="0" smtClean="0"/>
              <a:t>burning </a:t>
            </a:r>
            <a:r>
              <a:rPr lang="en-GB" dirty="0" smtClean="0"/>
              <a:t>wind and boiling water</a:t>
            </a:r>
          </a:p>
          <a:p>
            <a:r>
              <a:rPr lang="en-GB" dirty="0" smtClean="0"/>
              <a:t>Shade of black smoke </a:t>
            </a:r>
          </a:p>
          <a:p>
            <a:r>
              <a:rPr lang="en-GB" dirty="0" smtClean="0"/>
              <a:t>Neither cool nor graceful </a:t>
            </a:r>
          </a:p>
          <a:p>
            <a:r>
              <a:rPr lang="en-GB" dirty="0" smtClean="0"/>
              <a:t>They will have to fill their bellies with the tree of </a:t>
            </a:r>
            <a:r>
              <a:rPr lang="en-GB" dirty="0" err="1" smtClean="0"/>
              <a:t>Zaqoom</a:t>
            </a:r>
            <a:r>
              <a:rPr lang="en-GB" dirty="0" smtClean="0"/>
              <a:t> </a:t>
            </a:r>
          </a:p>
          <a:p>
            <a:r>
              <a:rPr lang="en-GB" dirty="0" smtClean="0"/>
              <a:t>They will drink boiling water like thirst camels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The people on the left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54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Proof of the Day of Judgement 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Section 5</a:t>
            </a:r>
            <a:br>
              <a:rPr lang="en-GB" dirty="0" smtClean="0"/>
            </a:br>
            <a:r>
              <a:rPr lang="en-GB" dirty="0" smtClean="0"/>
              <a:t>Verse 57 - 74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20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22581"/>
            <a:ext cx="7972586" cy="382729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joining of a sperm to an egg </a:t>
            </a:r>
          </a:p>
          <a:p>
            <a:r>
              <a:rPr lang="en-GB" dirty="0" smtClean="0"/>
              <a:t>There is more to it than the mere action of humans </a:t>
            </a:r>
          </a:p>
          <a:p>
            <a:r>
              <a:rPr lang="en-GB" dirty="0" smtClean="0"/>
              <a:t>How does a human develop from one tiny embryo</a:t>
            </a:r>
          </a:p>
          <a:p>
            <a:r>
              <a:rPr lang="en-GB" dirty="0" smtClean="0"/>
              <a:t>Who fixes all the organs and develops the skeleton </a:t>
            </a:r>
          </a:p>
          <a:p>
            <a:r>
              <a:rPr lang="en-GB" dirty="0" smtClean="0"/>
              <a:t>Boy or girl?</a:t>
            </a:r>
          </a:p>
          <a:p>
            <a:r>
              <a:rPr lang="en-GB" dirty="0" smtClean="0"/>
              <a:t>Who gave the child hearing and sight?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57 </a:t>
            </a:r>
            <a:br>
              <a:rPr lang="en-GB" dirty="0" smtClean="0"/>
            </a:br>
            <a:r>
              <a:rPr lang="en-GB" dirty="0" smtClean="0"/>
              <a:t>Argument 1 -  Who created you? </a:t>
            </a:r>
            <a:endParaRPr lang="en-GB" dirty="0"/>
          </a:p>
        </p:txBody>
      </p:sp>
      <p:pic>
        <p:nvPicPr>
          <p:cNvPr id="1026" name="Picture 2" descr="Image result for embry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522" y="508191"/>
            <a:ext cx="2326132" cy="236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0215" y="5981764"/>
            <a:ext cx="10781414" cy="83099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If Allah can create you and give you life once, can he not the second time?</a:t>
            </a:r>
          </a:p>
        </p:txBody>
      </p:sp>
    </p:spTree>
    <p:extLst>
      <p:ext uri="{BB962C8B-B14F-4D97-AF65-F5344CB8AC3E}">
        <p14:creationId xmlns:p14="http://schemas.microsoft.com/office/powerpoint/2010/main" val="5563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escape from death </a:t>
            </a:r>
          </a:p>
          <a:p>
            <a:r>
              <a:rPr lang="en-GB" dirty="0" smtClean="0"/>
              <a:t>You cannot choose when you die </a:t>
            </a:r>
          </a:p>
          <a:p>
            <a:r>
              <a:rPr lang="en-GB" dirty="0" smtClean="0"/>
              <a:t>Can you prolong your life if you want</a:t>
            </a:r>
          </a:p>
          <a:p>
            <a:r>
              <a:rPr lang="en-GB" dirty="0" smtClean="0"/>
              <a:t>Can you cause death to come to your early </a:t>
            </a:r>
          </a:p>
          <a:p>
            <a:r>
              <a:rPr lang="en-GB" dirty="0" smtClean="0"/>
              <a:t>Can you stop the soul from leaving?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60 </a:t>
            </a:r>
            <a:br>
              <a:rPr lang="en-GB" dirty="0" smtClean="0"/>
            </a:br>
            <a:r>
              <a:rPr lang="en-GB" dirty="0" smtClean="0"/>
              <a:t>Argument 2 – Who gave you death?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14401" y="4386880"/>
            <a:ext cx="10781414" cy="46166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If you cannot control your own death, who is the controller of all things? </a:t>
            </a:r>
          </a:p>
        </p:txBody>
      </p:sp>
    </p:spTree>
    <p:extLst>
      <p:ext uri="{BB962C8B-B14F-4D97-AF65-F5344CB8AC3E}">
        <p14:creationId xmlns:p14="http://schemas.microsoft.com/office/powerpoint/2010/main" val="218383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63</a:t>
            </a:r>
            <a:br>
              <a:rPr lang="en-GB" dirty="0" smtClean="0"/>
            </a:br>
            <a:r>
              <a:rPr lang="en-GB" dirty="0" smtClean="0"/>
              <a:t>Argument 3 – Can you control the seeds growth?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080806"/>
            <a:ext cx="10515600" cy="4351338"/>
          </a:xfrm>
        </p:spPr>
        <p:txBody>
          <a:bodyPr/>
          <a:lstStyle/>
          <a:p>
            <a:r>
              <a:rPr lang="en-GB" dirty="0" smtClean="0"/>
              <a:t>Who caused the seed to germinate?</a:t>
            </a:r>
          </a:p>
          <a:p>
            <a:r>
              <a:rPr lang="en-GB" dirty="0" smtClean="0"/>
              <a:t>Who caused the seed to come out the ground? </a:t>
            </a:r>
          </a:p>
          <a:p>
            <a:r>
              <a:rPr lang="en-GB" dirty="0" smtClean="0"/>
              <a:t>Who allowed you to take benefit from this seed?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323" y="4256474"/>
            <a:ext cx="2966821" cy="21756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730" y="5194954"/>
            <a:ext cx="7604051" cy="83099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If you cannot control the seed growing, who is the controller of all things? </a:t>
            </a:r>
          </a:p>
        </p:txBody>
      </p:sp>
    </p:spTree>
    <p:extLst>
      <p:ext uri="{BB962C8B-B14F-4D97-AF65-F5344CB8AC3E}">
        <p14:creationId xmlns:p14="http://schemas.microsoft.com/office/powerpoint/2010/main" val="253940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Did you send the water from the clouds?</a:t>
            </a:r>
          </a:p>
          <a:p>
            <a:r>
              <a:rPr lang="en-GB" dirty="0" smtClean="0"/>
              <a:t>Did Allah send down the water? </a:t>
            </a:r>
          </a:p>
          <a:p>
            <a:r>
              <a:rPr lang="en-GB" dirty="0" smtClean="0"/>
              <a:t>Can you live without this water?</a:t>
            </a:r>
          </a:p>
          <a:p>
            <a:r>
              <a:rPr lang="en-GB" dirty="0" smtClean="0"/>
              <a:t>Allah can make the water bitter?</a:t>
            </a:r>
          </a:p>
          <a:p>
            <a:r>
              <a:rPr lang="en-GB" dirty="0" smtClean="0"/>
              <a:t>He can stop sending the water?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69</a:t>
            </a:r>
            <a:br>
              <a:rPr lang="en-GB" dirty="0" smtClean="0"/>
            </a:br>
            <a:r>
              <a:rPr lang="en-GB" dirty="0" smtClean="0"/>
              <a:t>Argument 4 – Can you provide water? 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046099"/>
            <a:ext cx="10781414" cy="83099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Can you give yourself the required water for life? Who controls the water?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651" y="1690688"/>
            <a:ext cx="3197164" cy="211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Did you make the timber grow? </a:t>
            </a:r>
          </a:p>
          <a:p>
            <a:r>
              <a:rPr lang="en-GB" dirty="0" smtClean="0"/>
              <a:t>No trade or Industry is possible without fire? </a:t>
            </a:r>
          </a:p>
          <a:p>
            <a:r>
              <a:rPr lang="en-GB" dirty="0" smtClean="0"/>
              <a:t>Even in modern day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71</a:t>
            </a:r>
            <a:br>
              <a:rPr lang="en-GB" dirty="0" smtClean="0"/>
            </a:br>
            <a:r>
              <a:rPr lang="en-GB" dirty="0" smtClean="0"/>
              <a:t>Argument 5 – Did you make the fire?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945" y="2837249"/>
            <a:ext cx="1781175" cy="2562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6" y="3311869"/>
            <a:ext cx="3245367" cy="2158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220" y="3580700"/>
            <a:ext cx="2571750" cy="1771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5837722"/>
            <a:ext cx="10781414" cy="46166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Can you life without the fire, that you cannot create ?</a:t>
            </a:r>
          </a:p>
        </p:txBody>
      </p:sp>
    </p:spTree>
    <p:extLst>
      <p:ext uri="{BB962C8B-B14F-4D97-AF65-F5344CB8AC3E}">
        <p14:creationId xmlns:p14="http://schemas.microsoft.com/office/powerpoint/2010/main" val="76655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2750" y="3040912"/>
            <a:ext cx="10515600" cy="263698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Logical and rational conclusion is to be grateful to Allah by </a:t>
            </a:r>
            <a:br>
              <a:rPr lang="en-GB" dirty="0" smtClean="0"/>
            </a:br>
            <a:r>
              <a:rPr lang="en-GB" dirty="0" smtClean="0"/>
              <a:t>= Proclaim the purity of Allah </a:t>
            </a:r>
            <a:endParaRPr lang="en-GB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678712" y="241374"/>
            <a:ext cx="10515600" cy="4351338"/>
          </a:xfrm>
        </p:spPr>
        <p:txBody>
          <a:bodyPr/>
          <a:lstStyle/>
          <a:p>
            <a:r>
              <a:rPr lang="en-GB" dirty="0" smtClean="0"/>
              <a:t>Three things man in dependent </a:t>
            </a:r>
          </a:p>
          <a:p>
            <a:pPr marL="514350" indent="-514350">
              <a:buAutoNum type="arabicParenR"/>
            </a:pPr>
            <a:r>
              <a:rPr lang="en-GB" dirty="0" smtClean="0"/>
              <a:t>Food</a:t>
            </a:r>
          </a:p>
          <a:p>
            <a:pPr marL="514350" indent="-514350">
              <a:buAutoNum type="arabicParenR"/>
            </a:pPr>
            <a:r>
              <a:rPr lang="en-GB" dirty="0" smtClean="0"/>
              <a:t>Water</a:t>
            </a:r>
          </a:p>
          <a:p>
            <a:pPr marL="514350" indent="-514350">
              <a:buAutoNum type="arabicParenR"/>
            </a:pPr>
            <a:r>
              <a:rPr lang="en-GB" dirty="0" smtClean="0"/>
              <a:t>Fire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97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Proof of Allah’s power – Through the Quran </a:t>
            </a:r>
            <a:endParaRPr lang="en-GB" sz="32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Section 6</a:t>
            </a:r>
            <a:br>
              <a:rPr lang="en-GB" dirty="0" smtClean="0"/>
            </a:br>
            <a:r>
              <a:rPr lang="en-GB" dirty="0" smtClean="0"/>
              <a:t>Verse 75 - 96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76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74481"/>
            <a:ext cx="10515600" cy="4351338"/>
          </a:xfrm>
        </p:spPr>
        <p:txBody>
          <a:bodyPr/>
          <a:lstStyle/>
          <a:p>
            <a:r>
              <a:rPr lang="en-GB" dirty="0" smtClean="0"/>
              <a:t>If one has impurity on himself or is impure, he cannot touch the Quran</a:t>
            </a:r>
          </a:p>
          <a:p>
            <a:r>
              <a:rPr lang="en-GB" dirty="0" smtClean="0"/>
              <a:t>If there is a cover sown to the Quran the impure person cannot touch the Quran </a:t>
            </a:r>
          </a:p>
          <a:p>
            <a:r>
              <a:rPr lang="en-GB" dirty="0" smtClean="0"/>
              <a:t>It is from this verse that some scholars have decided that women in menstruation can not recite the words of the Quran</a:t>
            </a:r>
          </a:p>
          <a:p>
            <a:r>
              <a:rPr lang="en-GB" dirty="0" smtClean="0"/>
              <a:t>Can recite Quran without wudhu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Verse 77 – 79 – The preserved tablet is just touched by the purified 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Research the four schools of </a:t>
            </a:r>
            <a:r>
              <a:rPr lang="en-GB" dirty="0" err="1" smtClean="0"/>
              <a:t>fiqh</a:t>
            </a:r>
            <a:r>
              <a:rPr lang="en-GB" dirty="0" smtClean="0"/>
              <a:t>, opinion with reasoning and evidences to their views of women in the state of menstruation touching or reciting the Quran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Task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18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Mudhinoon</a:t>
            </a:r>
            <a:r>
              <a:rPr lang="en-GB" dirty="0" smtClean="0"/>
              <a:t> – comes from </a:t>
            </a:r>
            <a:r>
              <a:rPr lang="en-GB" dirty="0" err="1" smtClean="0"/>
              <a:t>idhaan</a:t>
            </a:r>
            <a:r>
              <a:rPr lang="en-GB" dirty="0" smtClean="0"/>
              <a:t> which means to apply oil. When you apply oil to the body the muscles become relaxed. Will you take this message lightly? </a:t>
            </a:r>
          </a:p>
          <a:p>
            <a:endParaRPr lang="en-GB" dirty="0"/>
          </a:p>
          <a:p>
            <a:r>
              <a:rPr lang="en-GB" dirty="0" smtClean="0"/>
              <a:t>Surah finishes by referring to the modes of death that will come to the 3 categories of people mentioned at the start of the surah.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83 - 89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9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 dirty="0" err="1" smtClean="0">
            <a:ln>
              <a:solidFill>
                <a:schemeClr val="accent1">
                  <a:lumMod val="20000"/>
                  <a:lumOff val="80000"/>
                </a:schemeClr>
              </a:solidFill>
            </a:ln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design slides (Level design)</Template>
  <TotalTime>0</TotalTime>
  <Words>1360</Words>
  <Application>Microsoft Office PowerPoint</Application>
  <PresentationFormat>Widescreen</PresentationFormat>
  <Paragraphs>152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Century Gothic</vt:lpstr>
      <vt:lpstr>Times New Roman</vt:lpstr>
      <vt:lpstr>Wingdings</vt:lpstr>
      <vt:lpstr>Presentation level design</vt:lpstr>
      <vt:lpstr>Surah Al – Waqiah</vt:lpstr>
      <vt:lpstr>Background of Surah Waqiyah </vt:lpstr>
      <vt:lpstr>Section 1 Verse 1 – 15  </vt:lpstr>
      <vt:lpstr>Waqiyah – A name of the Day of Judgement </vt:lpstr>
      <vt:lpstr>Verse 3 – It will be abasing some and exalting others </vt:lpstr>
      <vt:lpstr>You will divided into 3 categories </vt:lpstr>
      <vt:lpstr>Verse 10 – Sabiqoon </vt:lpstr>
      <vt:lpstr>Verse 13-14 – first interpretation </vt:lpstr>
      <vt:lpstr>PowerPoint Presentation</vt:lpstr>
      <vt:lpstr>Verse 13-14 – second interpretation </vt:lpstr>
      <vt:lpstr>Section 2 Verse 15 – 26 </vt:lpstr>
      <vt:lpstr> Reward of As Sabiqoon </vt:lpstr>
      <vt:lpstr>Section 3 Verse 27 – 40</vt:lpstr>
      <vt:lpstr>Reward of those of the right </vt:lpstr>
      <vt:lpstr>Section 4 Verse 41 – 56 </vt:lpstr>
      <vt:lpstr>The people on the left </vt:lpstr>
      <vt:lpstr>Section 5 Verse 57 - 74 </vt:lpstr>
      <vt:lpstr>Verse 57  Argument 1 -  Who created you? </vt:lpstr>
      <vt:lpstr>Verse 60  Argument 2 – Who gave you death? </vt:lpstr>
      <vt:lpstr>Verse 63 Argument 3 – Can you control the seeds growth? </vt:lpstr>
      <vt:lpstr>Verse 69 Argument 4 – Can you provide water?  </vt:lpstr>
      <vt:lpstr>Verse 71 Argument 5 – Did you make the fire?</vt:lpstr>
      <vt:lpstr>Logical and rational conclusion is to be grateful to Allah by  = Proclaim the purity of Allah </vt:lpstr>
      <vt:lpstr>Section 6 Verse 75 - 96</vt:lpstr>
      <vt:lpstr>Verse 77 – 79 – The preserved tablet is just touched by the purified one</vt:lpstr>
      <vt:lpstr>Task </vt:lpstr>
      <vt:lpstr>Verse 83 - 89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2017-02-26T16:15:51Z</dcterms:created>
  <dcterms:modified xsi:type="dcterms:W3CDTF">2019-04-10T11:02:53Z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