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3" r:id="rId1"/>
  </p:sldMasterIdLst>
  <p:notesMasterIdLst>
    <p:notesMasterId r:id="rId33"/>
  </p:notesMasterIdLst>
  <p:sldIdLst>
    <p:sldId id="256" r:id="rId2"/>
    <p:sldId id="293" r:id="rId3"/>
    <p:sldId id="257" r:id="rId4"/>
    <p:sldId id="258" r:id="rId5"/>
    <p:sldId id="259" r:id="rId6"/>
    <p:sldId id="260" r:id="rId7"/>
    <p:sldId id="261" r:id="rId8"/>
    <p:sldId id="270" r:id="rId9"/>
    <p:sldId id="262" r:id="rId10"/>
    <p:sldId id="263" r:id="rId11"/>
    <p:sldId id="264" r:id="rId12"/>
    <p:sldId id="265" r:id="rId13"/>
    <p:sldId id="299" r:id="rId14"/>
    <p:sldId id="266" r:id="rId15"/>
    <p:sldId id="268" r:id="rId16"/>
    <p:sldId id="269" r:id="rId17"/>
    <p:sldId id="271" r:id="rId18"/>
    <p:sldId id="272" r:id="rId19"/>
    <p:sldId id="273" r:id="rId20"/>
    <p:sldId id="274" r:id="rId21"/>
    <p:sldId id="294" r:id="rId22"/>
    <p:sldId id="295" r:id="rId23"/>
    <p:sldId id="296" r:id="rId24"/>
    <p:sldId id="275" r:id="rId25"/>
    <p:sldId id="276" r:id="rId26"/>
    <p:sldId id="277" r:id="rId27"/>
    <p:sldId id="279" r:id="rId28"/>
    <p:sldId id="280" r:id="rId29"/>
    <p:sldId id="281" r:id="rId30"/>
    <p:sldId id="278" r:id="rId31"/>
    <p:sldId id="292"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644"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L="914400" marR="0" lvl="1"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2pPr>
            <a:lvl3pPr marL="1371600" marR="0" lvl="2"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3pPr>
            <a:lvl4pPr marL="1828800" marR="0" lvl="3"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4pPr>
            <a:lvl5pPr marL="2286000" marR="0" lvl="4"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5pPr>
            <a:lvl6pPr marL="2743200" marR="0" lvl="5"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6pPr>
            <a:lvl7pPr marL="3200400" marR="0" lvl="6"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7pPr>
            <a:lvl8pPr marL="3657600" marR="0" lvl="7"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8pPr>
            <a:lvl9pPr marL="4114800" marR="0" lvl="8" indent="-22860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mbria"/>
                <a:ea typeface="Cambria"/>
                <a:cs typeface="Cambria"/>
                <a:sym typeface="Cambria"/>
              </a:rPr>
              <a:t>‹#›</a:t>
            </a:fld>
            <a:endParaRPr sz="1200" b="0" i="0" u="none" strike="noStrike" cap="none">
              <a:solidFill>
                <a:schemeClr val="dk1"/>
              </a:solidFill>
              <a:latin typeface="Cambria"/>
              <a:ea typeface="Cambria"/>
              <a:cs typeface="Cambria"/>
              <a:sym typeface="Cambria"/>
            </a:endParaRPr>
          </a:p>
        </p:txBody>
      </p:sp>
    </p:spTree>
    <p:extLst>
      <p:ext uri="{BB962C8B-B14F-4D97-AF65-F5344CB8AC3E}">
        <p14:creationId xmlns:p14="http://schemas.microsoft.com/office/powerpoint/2010/main" val="69618844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i="1" dirty="0">
                <a:latin typeface="Arial"/>
                <a:ea typeface="Arial"/>
                <a:cs typeface="Arial"/>
                <a:sym typeface="Arial"/>
              </a:rPr>
              <a:t>Replace these sample pictures with cute ones of your own. It’s easy to do: Select the sample picture and delete it. Now click the Insert Pictures icon inside the frame, and locate the picture you want display.</a:t>
            </a:r>
            <a:endParaRPr sz="1200" i="1" dirty="0">
              <a:latin typeface="Arial"/>
              <a:ea typeface="Arial"/>
              <a:cs typeface="Arial"/>
              <a:sym typeface="Arial"/>
            </a:endParaRPr>
          </a:p>
          <a:p>
            <a:pPr marL="0" lvl="0" indent="0" algn="l" rtl="0">
              <a:spcBef>
                <a:spcPts val="0"/>
              </a:spcBef>
              <a:spcAft>
                <a:spcPts val="0"/>
              </a:spcAft>
              <a:buNone/>
            </a:pPr>
            <a:endParaRPr sz="1200" i="1" dirty="0">
              <a:latin typeface="Arial"/>
              <a:ea typeface="Arial"/>
              <a:cs typeface="Arial"/>
              <a:sym typeface="Arial"/>
            </a:endParaRPr>
          </a:p>
          <a:p>
            <a:pPr marL="0" lvl="0" indent="0" algn="l" rtl="0">
              <a:spcBef>
                <a:spcPts val="0"/>
              </a:spcBef>
              <a:spcAft>
                <a:spcPts val="0"/>
              </a:spcAft>
              <a:buNone/>
            </a:pPr>
            <a:endParaRPr dirty="0"/>
          </a:p>
        </p:txBody>
      </p:sp>
      <p:sp>
        <p:nvSpPr>
          <p:cNvPr id="242" name="Google Shape;24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extLst>
      <p:ext uri="{BB962C8B-B14F-4D97-AF65-F5344CB8AC3E}">
        <p14:creationId xmlns:p14="http://schemas.microsoft.com/office/powerpoint/2010/main" val="2074438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8163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6830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7755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7013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84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9155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3960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1405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8452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143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1871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1041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7243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3928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7353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0293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6402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5797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7972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6482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6166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0415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8130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1956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7414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9"/>
        <p:cNvGrpSpPr/>
        <p:nvPr/>
      </p:nvGrpSpPr>
      <p:grpSpPr>
        <a:xfrm>
          <a:off x="0" y="0"/>
          <a:ext cx="0" cy="0"/>
          <a:chOff x="0" y="0"/>
          <a:chExt cx="0" cy="0"/>
        </a:xfrm>
      </p:grpSpPr>
      <p:sp>
        <p:nvSpPr>
          <p:cNvPr id="40" name="Google Shape;40;p2"/>
          <p:cNvSpPr/>
          <p:nvPr/>
        </p:nvSpPr>
        <p:spPr>
          <a:xfrm>
            <a:off x="3270441" y="4076531"/>
            <a:ext cx="2316539" cy="1570344"/>
          </a:xfrm>
          <a:custGeom>
            <a:avLst/>
            <a:gdLst/>
            <a:ahLst/>
            <a:cxnLst/>
            <a:rect l="l" t="t" r="r" b="b"/>
            <a:pathLst>
              <a:path w="844063" h="572176" extrusionOk="0">
                <a:moveTo>
                  <a:pt x="93455" y="221631"/>
                </a:moveTo>
                <a:cubicBezTo>
                  <a:pt x="-41165" y="65421"/>
                  <a:pt x="304275" y="-98409"/>
                  <a:pt x="375395" y="73041"/>
                </a:cubicBezTo>
                <a:cubicBezTo>
                  <a:pt x="555100" y="-43164"/>
                  <a:pt x="730360" y="64786"/>
                  <a:pt x="714485" y="187341"/>
                </a:cubicBezTo>
                <a:cubicBezTo>
                  <a:pt x="934830" y="198136"/>
                  <a:pt x="859265" y="607076"/>
                  <a:pt x="600185" y="503571"/>
                </a:cubicBezTo>
                <a:cubicBezTo>
                  <a:pt x="546845" y="583581"/>
                  <a:pt x="363965" y="614061"/>
                  <a:pt x="303005" y="480711"/>
                </a:cubicBezTo>
                <a:cubicBezTo>
                  <a:pt x="99805" y="634381"/>
                  <a:pt x="-133875" y="349901"/>
                  <a:pt x="93455" y="2216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41" name="Google Shape;41;p2"/>
          <p:cNvSpPr/>
          <p:nvPr/>
        </p:nvSpPr>
        <p:spPr>
          <a:xfrm rot="-1496209">
            <a:off x="2886699" y="1454682"/>
            <a:ext cx="1478993" cy="1434623"/>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42" name="Google Shape;42;p2"/>
          <p:cNvSpPr/>
          <p:nvPr/>
        </p:nvSpPr>
        <p:spPr>
          <a:xfrm rot="-1496209">
            <a:off x="2886699" y="1454682"/>
            <a:ext cx="1478993" cy="1434623"/>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1">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grpSp>
        <p:nvGrpSpPr>
          <p:cNvPr id="43" name="Google Shape;43;p2"/>
          <p:cNvGrpSpPr/>
          <p:nvPr/>
        </p:nvGrpSpPr>
        <p:grpSpPr>
          <a:xfrm rot="-626038" flipH="1">
            <a:off x="2983503" y="2882541"/>
            <a:ext cx="1251598" cy="2337723"/>
            <a:chOff x="426963" y="3741956"/>
            <a:chExt cx="1205988" cy="2275676"/>
          </a:xfrm>
        </p:grpSpPr>
        <p:sp>
          <p:nvSpPr>
            <p:cNvPr id="44" name="Google Shape;44;p2"/>
            <p:cNvSpPr/>
            <p:nvPr/>
          </p:nvSpPr>
          <p:spPr>
            <a:xfrm rot="-975329">
              <a:off x="476031" y="3849940"/>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45" name="Google Shape;45;p2"/>
            <p:cNvSpPr/>
            <p:nvPr/>
          </p:nvSpPr>
          <p:spPr>
            <a:xfrm rot="-975329">
              <a:off x="1137518" y="4074471"/>
              <a:ext cx="60405" cy="1974167"/>
            </a:xfrm>
            <a:custGeom>
              <a:avLst/>
              <a:gdLst/>
              <a:ahLst/>
              <a:cxnLst/>
              <a:rect l="l" t="t" r="r" b="b"/>
              <a:pathLst>
                <a:path w="79826" h="2632919" extrusionOk="0">
                  <a:moveTo>
                    <a:pt x="65144" y="0"/>
                  </a:moveTo>
                  <a:cubicBezTo>
                    <a:pt x="4268" y="154041"/>
                    <a:pt x="-50549" y="2205925"/>
                    <a:pt x="79826" y="2632919"/>
                  </a:cubicBezTo>
                </a:path>
              </a:pathLst>
            </a:custGeom>
            <a:noFill/>
            <a:ln w="381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46" name="Google Shape;46;p2"/>
            <p:cNvSpPr/>
            <p:nvPr/>
          </p:nvSpPr>
          <p:spPr>
            <a:xfrm rot="-1207455">
              <a:off x="599483" y="4369138"/>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47" name="Google Shape;47;p2"/>
            <p:cNvSpPr/>
            <p:nvPr/>
          </p:nvSpPr>
          <p:spPr>
            <a:xfrm rot="-1183901">
              <a:off x="739465" y="4849221"/>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
        <p:nvSpPr>
          <p:cNvPr id="48" name="Google Shape;48;p2"/>
          <p:cNvSpPr/>
          <p:nvPr/>
        </p:nvSpPr>
        <p:spPr>
          <a:xfrm rot="-652692">
            <a:off x="-277876" y="1845799"/>
            <a:ext cx="3091083" cy="3180739"/>
          </a:xfrm>
          <a:custGeom>
            <a:avLst/>
            <a:gdLst/>
            <a:ahLst/>
            <a:cxnLst/>
            <a:rect l="l" t="t" r="r" b="b"/>
            <a:pathLst>
              <a:path w="3091083" h="3180739" extrusionOk="0">
                <a:moveTo>
                  <a:pt x="1807706" y="118472"/>
                </a:moveTo>
                <a:cubicBezTo>
                  <a:pt x="2240497" y="197093"/>
                  <a:pt x="2539132" y="594438"/>
                  <a:pt x="2493364" y="1023759"/>
                </a:cubicBezTo>
                <a:cubicBezTo>
                  <a:pt x="3509774" y="1084264"/>
                  <a:pt x="3161207" y="3376350"/>
                  <a:pt x="1966119" y="2796210"/>
                </a:cubicBezTo>
                <a:cubicBezTo>
                  <a:pt x="1720072" y="3244662"/>
                  <a:pt x="876481" y="3415500"/>
                  <a:pt x="595284" y="2668081"/>
                </a:cubicBezTo>
                <a:cubicBezTo>
                  <a:pt x="419535" y="2829577"/>
                  <a:pt x="238844" y="2904736"/>
                  <a:pt x="68155" y="2915518"/>
                </a:cubicBezTo>
                <a:lnTo>
                  <a:pt x="0" y="2915621"/>
                </a:lnTo>
                <a:lnTo>
                  <a:pt x="560309" y="0"/>
                </a:lnTo>
                <a:lnTo>
                  <a:pt x="568686" y="2132"/>
                </a:lnTo>
                <a:cubicBezTo>
                  <a:pt x="725127" y="52614"/>
                  <a:pt x="857441" y="172902"/>
                  <a:pt x="929205" y="383114"/>
                </a:cubicBezTo>
                <a:cubicBezTo>
                  <a:pt x="1240060" y="138868"/>
                  <a:pt x="1548031" y="71300"/>
                  <a:pt x="1807706" y="11847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49" name="Google Shape;49;p2"/>
          <p:cNvSpPr/>
          <p:nvPr/>
        </p:nvSpPr>
        <p:spPr>
          <a:xfrm rot="-655503">
            <a:off x="1233070" y="4449645"/>
            <a:ext cx="204249" cy="965176"/>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50" name="Google Shape;50;p2"/>
          <p:cNvSpPr/>
          <p:nvPr/>
        </p:nvSpPr>
        <p:spPr>
          <a:xfrm>
            <a:off x="10918694" y="5035814"/>
            <a:ext cx="145259" cy="642936"/>
          </a:xfrm>
          <a:custGeom>
            <a:avLst/>
            <a:gdLst/>
            <a:ahLst/>
            <a:cxnLst/>
            <a:rect l="l" t="t" r="r" b="b"/>
            <a:pathLst>
              <a:path w="158844" h="703074" extrusionOk="0">
                <a:moveTo>
                  <a:pt x="158844" y="0"/>
                </a:moveTo>
                <a:lnTo>
                  <a:pt x="119782" y="7812"/>
                </a:lnTo>
                <a:cubicBezTo>
                  <a:pt x="79855" y="239566"/>
                  <a:pt x="52946" y="471320"/>
                  <a:pt x="0" y="703074"/>
                </a:cubicBezTo>
                <a:lnTo>
                  <a:pt x="41665" y="700471"/>
                </a:lnTo>
                <a:cubicBezTo>
                  <a:pt x="101556" y="446149"/>
                  <a:pt x="140616" y="134540"/>
                  <a:pt x="158844"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51" name="Google Shape;51;p2"/>
          <p:cNvSpPr/>
          <p:nvPr/>
        </p:nvSpPr>
        <p:spPr>
          <a:xfrm rot="631506">
            <a:off x="10702759" y="4358774"/>
            <a:ext cx="865413" cy="70822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52" name="Google Shape;52;p2"/>
          <p:cNvSpPr/>
          <p:nvPr/>
        </p:nvSpPr>
        <p:spPr>
          <a:xfrm rot="631506">
            <a:off x="10702759" y="4358774"/>
            <a:ext cx="865413" cy="70822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5">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53" name="Google Shape;53;p2"/>
          <p:cNvSpPr/>
          <p:nvPr/>
        </p:nvSpPr>
        <p:spPr>
          <a:xfrm rot="315225" flipH="1">
            <a:off x="10183548" y="4697317"/>
            <a:ext cx="192143" cy="1137832"/>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54" name="Google Shape;54;p2"/>
          <p:cNvSpPr/>
          <p:nvPr/>
        </p:nvSpPr>
        <p:spPr>
          <a:xfrm>
            <a:off x="1332626" y="5145208"/>
            <a:ext cx="6174786" cy="1059486"/>
          </a:xfrm>
          <a:custGeom>
            <a:avLst/>
            <a:gdLst/>
            <a:ahLst/>
            <a:cxnLst/>
            <a:rect l="l" t="t" r="r" b="b"/>
            <a:pathLst>
              <a:path w="17427" h="15164" extrusionOk="0">
                <a:moveTo>
                  <a:pt x="9560" y="15164"/>
                </a:moveTo>
                <a:cubicBezTo>
                  <a:pt x="11979" y="12476"/>
                  <a:pt x="15918" y="11427"/>
                  <a:pt x="17427" y="10177"/>
                </a:cubicBezTo>
                <a:cubicBezTo>
                  <a:pt x="14981" y="3702"/>
                  <a:pt x="4884" y="-5282"/>
                  <a:pt x="0" y="3955"/>
                </a:cubicBezTo>
                <a:cubicBezTo>
                  <a:pt x="2595" y="5197"/>
                  <a:pt x="9407" y="13614"/>
                  <a:pt x="9560" y="15164"/>
                </a:cubicBezTo>
                <a:close/>
              </a:path>
            </a:pathLst>
          </a:custGeom>
          <a:solidFill>
            <a:srgbClr val="D6E1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55" name="Google Shape;55;p2"/>
          <p:cNvSpPr/>
          <p:nvPr/>
        </p:nvSpPr>
        <p:spPr>
          <a:xfrm>
            <a:off x="-10996" y="5318752"/>
            <a:ext cx="4799625" cy="1548981"/>
          </a:xfrm>
          <a:custGeom>
            <a:avLst/>
            <a:gdLst/>
            <a:ahLst/>
            <a:cxnLst/>
            <a:rect l="l" t="t" r="r" b="b"/>
            <a:pathLst>
              <a:path w="4799625" h="1548981" extrusionOk="0">
                <a:moveTo>
                  <a:pt x="238164" y="977"/>
                </a:moveTo>
                <a:cubicBezTo>
                  <a:pt x="1600844" y="-22805"/>
                  <a:pt x="4306110" y="390350"/>
                  <a:pt x="4799625" y="894321"/>
                </a:cubicBezTo>
                <a:cubicBezTo>
                  <a:pt x="4629055" y="822137"/>
                  <a:pt x="3489081" y="1079087"/>
                  <a:pt x="2666651" y="1424464"/>
                </a:cubicBezTo>
                <a:lnTo>
                  <a:pt x="2403068" y="1548981"/>
                </a:lnTo>
                <a:lnTo>
                  <a:pt x="0" y="1548981"/>
                </a:lnTo>
                <a:lnTo>
                  <a:pt x="0" y="10991"/>
                </a:lnTo>
                <a:lnTo>
                  <a:pt x="97462" y="5213"/>
                </a:lnTo>
                <a:cubicBezTo>
                  <a:pt x="142543" y="3233"/>
                  <a:pt x="189497" y="1827"/>
                  <a:pt x="238164" y="977"/>
                </a:cubicBezTo>
                <a:close/>
              </a:path>
            </a:pathLst>
          </a:custGeom>
          <a:blipFill rotWithShape="1">
            <a:blip r:embed="rId4">
              <a:alphaModFix/>
            </a:blip>
            <a:tile tx="0" ty="0" sx="100000" sy="100000" flip="none" algn="ct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56" name="Google Shape;56;p2"/>
          <p:cNvSpPr/>
          <p:nvPr/>
        </p:nvSpPr>
        <p:spPr>
          <a:xfrm>
            <a:off x="-10997" y="6002003"/>
            <a:ext cx="5219925" cy="865730"/>
          </a:xfrm>
          <a:custGeom>
            <a:avLst/>
            <a:gdLst/>
            <a:ahLst/>
            <a:cxnLst/>
            <a:rect l="l" t="t" r="r" b="b"/>
            <a:pathLst>
              <a:path w="5219925" h="865730" extrusionOk="0">
                <a:moveTo>
                  <a:pt x="3789102" y="158"/>
                </a:moveTo>
                <a:cubicBezTo>
                  <a:pt x="4301489" y="-2262"/>
                  <a:pt x="4792852" y="22837"/>
                  <a:pt x="5219925" y="86096"/>
                </a:cubicBezTo>
                <a:cubicBezTo>
                  <a:pt x="4181461" y="186674"/>
                  <a:pt x="2698071" y="663036"/>
                  <a:pt x="2113082" y="854650"/>
                </a:cubicBezTo>
                <a:lnTo>
                  <a:pt x="2079317" y="865730"/>
                </a:lnTo>
                <a:lnTo>
                  <a:pt x="0" y="865730"/>
                </a:lnTo>
                <a:lnTo>
                  <a:pt x="0" y="419996"/>
                </a:lnTo>
                <a:lnTo>
                  <a:pt x="102049" y="395590"/>
                </a:lnTo>
                <a:cubicBezTo>
                  <a:pt x="954201" y="202479"/>
                  <a:pt x="2444085" y="6509"/>
                  <a:pt x="3789102" y="158"/>
                </a:cubicBezTo>
                <a:close/>
              </a:path>
            </a:pathLst>
          </a:custGeom>
          <a:solidFill>
            <a:srgbClr val="5048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57" name="Google Shape;57;p2"/>
          <p:cNvSpPr/>
          <p:nvPr/>
        </p:nvSpPr>
        <p:spPr>
          <a:xfrm>
            <a:off x="8797690" y="5646875"/>
            <a:ext cx="3121584" cy="689492"/>
          </a:xfrm>
          <a:custGeom>
            <a:avLst/>
            <a:gdLst/>
            <a:ahLst/>
            <a:cxnLst/>
            <a:rect l="l" t="t" r="r" b="b"/>
            <a:pathLst>
              <a:path w="10000" h="9247" extrusionOk="0">
                <a:moveTo>
                  <a:pt x="5625" y="9247"/>
                </a:moveTo>
                <a:cubicBezTo>
                  <a:pt x="7303" y="5610"/>
                  <a:pt x="7975" y="4149"/>
                  <a:pt x="10000" y="1673"/>
                </a:cubicBezTo>
                <a:cubicBezTo>
                  <a:pt x="9205" y="191"/>
                  <a:pt x="3713" y="-1448"/>
                  <a:pt x="0" y="2257"/>
                </a:cubicBezTo>
                <a:cubicBezTo>
                  <a:pt x="2946" y="3421"/>
                  <a:pt x="5452" y="7795"/>
                  <a:pt x="5625" y="924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58" name="Google Shape;58;p2"/>
          <p:cNvSpPr/>
          <p:nvPr/>
        </p:nvSpPr>
        <p:spPr>
          <a:xfrm>
            <a:off x="2038303" y="5657789"/>
            <a:ext cx="10150522" cy="1209945"/>
          </a:xfrm>
          <a:custGeom>
            <a:avLst/>
            <a:gdLst/>
            <a:ahLst/>
            <a:cxnLst/>
            <a:rect l="l" t="t" r="r" b="b"/>
            <a:pathLst>
              <a:path w="10150522" h="1209945" extrusionOk="0">
                <a:moveTo>
                  <a:pt x="10150522" y="0"/>
                </a:moveTo>
                <a:cubicBezTo>
                  <a:pt x="10149764" y="423249"/>
                  <a:pt x="10148674" y="682449"/>
                  <a:pt x="10147833" y="1064685"/>
                </a:cubicBezTo>
                <a:lnTo>
                  <a:pt x="10147544" y="1209945"/>
                </a:lnTo>
                <a:lnTo>
                  <a:pt x="0" y="1209945"/>
                </a:lnTo>
                <a:lnTo>
                  <a:pt x="217545" y="1110460"/>
                </a:lnTo>
                <a:cubicBezTo>
                  <a:pt x="3456572" y="-301784"/>
                  <a:pt x="7514042" y="14183"/>
                  <a:pt x="8710955" y="385979"/>
                </a:cubicBezTo>
                <a:cubicBezTo>
                  <a:pt x="9373338" y="-40497"/>
                  <a:pt x="9892327" y="8628"/>
                  <a:pt x="10150522" y="0"/>
                </a:cubicBezTo>
                <a:close/>
              </a:path>
            </a:pathLst>
          </a:custGeom>
          <a:blipFill rotWithShape="1">
            <a:blip r:embed="rId4">
              <a:alphaModFix/>
            </a:blip>
            <a:tile tx="0" ty="0" sx="100000" sy="100000" flip="x" algn="ct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59" name="Google Shape;59;p2"/>
          <p:cNvSpPr/>
          <p:nvPr/>
        </p:nvSpPr>
        <p:spPr>
          <a:xfrm>
            <a:off x="1680253" y="4241456"/>
            <a:ext cx="120289" cy="1063707"/>
          </a:xfrm>
          <a:custGeom>
            <a:avLst/>
            <a:gdLst/>
            <a:ahLst/>
            <a:cxnLst/>
            <a:rect l="l" t="t" r="r" b="b"/>
            <a:pathLst>
              <a:path w="217138" h="2216871" extrusionOk="0">
                <a:moveTo>
                  <a:pt x="16288" y="0"/>
                </a:moveTo>
                <a:cubicBezTo>
                  <a:pt x="-49861" y="386125"/>
                  <a:pt x="99201" y="1898335"/>
                  <a:pt x="217138" y="2216871"/>
                </a:cubicBezTo>
              </a:path>
            </a:pathLst>
          </a:custGeom>
          <a:noFill/>
          <a:ln w="381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60" name="Google Shape;60;p2"/>
          <p:cNvSpPr txBox="1">
            <a:spLocks noGrp="1"/>
          </p:cNvSpPr>
          <p:nvPr>
            <p:ph type="ctrTitle"/>
          </p:nvPr>
        </p:nvSpPr>
        <p:spPr>
          <a:xfrm>
            <a:off x="4953000" y="990600"/>
            <a:ext cx="6400800" cy="2425716"/>
          </a:xfrm>
          <a:prstGeom prst="rect">
            <a:avLst/>
          </a:prstGeom>
          <a:noFill/>
          <a:ln>
            <a:noFill/>
          </a:ln>
        </p:spPr>
        <p:txBody>
          <a:bodyPr spcFirstLastPara="1" wrap="square" lIns="91425" tIns="45700" rIns="91425" bIns="45700" anchor="b" anchorCtr="0"/>
          <a:lstStyle>
            <a:lvl1pPr lvl="0" algn="l">
              <a:lnSpc>
                <a:spcPct val="80000"/>
              </a:lnSpc>
              <a:spcBef>
                <a:spcPts val="0"/>
              </a:spcBef>
              <a:spcAft>
                <a:spcPts val="0"/>
              </a:spcAft>
              <a:buClr>
                <a:schemeClr val="dk1"/>
              </a:buClr>
              <a:buSzPts val="6000"/>
              <a:buFont typeface="Cambr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2"/>
          <p:cNvSpPr txBox="1">
            <a:spLocks noGrp="1"/>
          </p:cNvSpPr>
          <p:nvPr>
            <p:ph type="subTitle" idx="1"/>
          </p:nvPr>
        </p:nvSpPr>
        <p:spPr>
          <a:xfrm>
            <a:off x="4953000" y="3601750"/>
            <a:ext cx="6400800" cy="750123"/>
          </a:xfrm>
          <a:prstGeom prst="rect">
            <a:avLst/>
          </a:prstGeom>
          <a:noFill/>
          <a:ln>
            <a:noFill/>
          </a:ln>
        </p:spPr>
        <p:txBody>
          <a:bodyPr spcFirstLastPara="1" wrap="square" lIns="91425" tIns="45700" rIns="91425" bIns="45700" anchor="t" anchorCtr="0"/>
          <a:lstStyle>
            <a:lvl1pPr lvl="0" algn="l">
              <a:lnSpc>
                <a:spcPct val="90000"/>
              </a:lnSpc>
              <a:spcBef>
                <a:spcPts val="600"/>
              </a:spcBef>
              <a:spcAft>
                <a:spcPts val="0"/>
              </a:spcAft>
              <a:buClr>
                <a:srgbClr val="595959"/>
              </a:buClr>
              <a:buSzPts val="2400"/>
              <a:buNone/>
              <a:defRPr sz="2400">
                <a:solidFill>
                  <a:srgbClr val="595959"/>
                </a:solidFill>
              </a:defRPr>
            </a:lvl1pPr>
            <a:lvl2pPr lvl="1" algn="ctr">
              <a:lnSpc>
                <a:spcPct val="90000"/>
              </a:lnSpc>
              <a:spcBef>
                <a:spcPts val="1000"/>
              </a:spcBef>
              <a:spcAft>
                <a:spcPts val="0"/>
              </a:spcAft>
              <a:buClr>
                <a:schemeClr val="dk1"/>
              </a:buClr>
              <a:buSzPts val="2000"/>
              <a:buNone/>
              <a:defRPr sz="2000"/>
            </a:lvl2pPr>
            <a:lvl3pPr lvl="2" algn="ctr">
              <a:lnSpc>
                <a:spcPct val="90000"/>
              </a:lnSpc>
              <a:spcBef>
                <a:spcPts val="800"/>
              </a:spcBef>
              <a:spcAft>
                <a:spcPts val="0"/>
              </a:spcAft>
              <a:buClr>
                <a:schemeClr val="dk1"/>
              </a:buClr>
              <a:buSzPts val="1800"/>
              <a:buNone/>
              <a:defRPr sz="1800"/>
            </a:lvl3pPr>
            <a:lvl4pPr lvl="3" algn="ctr">
              <a:lnSpc>
                <a:spcPct val="90000"/>
              </a:lnSpc>
              <a:spcBef>
                <a:spcPts val="800"/>
              </a:spcBef>
              <a:spcAft>
                <a:spcPts val="0"/>
              </a:spcAft>
              <a:buClr>
                <a:schemeClr val="dk1"/>
              </a:buClr>
              <a:buSzPts val="1600"/>
              <a:buNone/>
              <a:defRPr sz="1600"/>
            </a:lvl4pPr>
            <a:lvl5pPr lvl="4" algn="ctr">
              <a:lnSpc>
                <a:spcPct val="90000"/>
              </a:lnSpc>
              <a:spcBef>
                <a:spcPts val="800"/>
              </a:spcBef>
              <a:spcAft>
                <a:spcPts val="0"/>
              </a:spcAft>
              <a:buClr>
                <a:schemeClr val="dk1"/>
              </a:buClr>
              <a:buSzPts val="1600"/>
              <a:buNone/>
              <a:defRPr sz="1600"/>
            </a:lvl5pPr>
            <a:lvl6pPr lvl="5" algn="ctr">
              <a:lnSpc>
                <a:spcPct val="90000"/>
              </a:lnSpc>
              <a:spcBef>
                <a:spcPts val="800"/>
              </a:spcBef>
              <a:spcAft>
                <a:spcPts val="0"/>
              </a:spcAft>
              <a:buClr>
                <a:schemeClr val="dk1"/>
              </a:buClr>
              <a:buSzPts val="1600"/>
              <a:buNone/>
              <a:defRPr sz="1600"/>
            </a:lvl6pPr>
            <a:lvl7pPr lvl="6" algn="ctr">
              <a:lnSpc>
                <a:spcPct val="90000"/>
              </a:lnSpc>
              <a:spcBef>
                <a:spcPts val="800"/>
              </a:spcBef>
              <a:spcAft>
                <a:spcPts val="0"/>
              </a:spcAft>
              <a:buClr>
                <a:schemeClr val="dk1"/>
              </a:buClr>
              <a:buSzPts val="1600"/>
              <a:buNone/>
              <a:defRPr sz="1600"/>
            </a:lvl7pPr>
            <a:lvl8pPr lvl="7" algn="ctr">
              <a:lnSpc>
                <a:spcPct val="90000"/>
              </a:lnSpc>
              <a:spcBef>
                <a:spcPts val="800"/>
              </a:spcBef>
              <a:spcAft>
                <a:spcPts val="0"/>
              </a:spcAft>
              <a:buClr>
                <a:schemeClr val="dk1"/>
              </a:buClr>
              <a:buSzPts val="1600"/>
              <a:buNone/>
              <a:defRPr sz="1600"/>
            </a:lvl8pPr>
            <a:lvl9pPr lvl="8" algn="ctr">
              <a:lnSpc>
                <a:spcPct val="90000"/>
              </a:lnSpc>
              <a:spcBef>
                <a:spcPts val="800"/>
              </a:spcBef>
              <a:spcAft>
                <a:spcPts val="0"/>
              </a:spcAft>
              <a:buClr>
                <a:schemeClr val="dk1"/>
              </a:buClr>
              <a:buSzPts val="1600"/>
              <a:buNone/>
              <a:defRPr sz="1600"/>
            </a:lvl9pPr>
          </a:lstStyle>
          <a:p>
            <a:endParaRPr/>
          </a:p>
        </p:txBody>
      </p:sp>
      <p:sp>
        <p:nvSpPr>
          <p:cNvPr id="62" name="Google Shape;62;p2"/>
          <p:cNvSpPr/>
          <p:nvPr/>
        </p:nvSpPr>
        <p:spPr>
          <a:xfrm rot="349720" flipH="1">
            <a:off x="9792048" y="5497087"/>
            <a:ext cx="12304" cy="207512"/>
          </a:xfrm>
          <a:custGeom>
            <a:avLst/>
            <a:gdLst/>
            <a:ahLst/>
            <a:cxnLst/>
            <a:rect l="l" t="t" r="r" b="b"/>
            <a:pathLst>
              <a:path w="29463" h="496915" extrusionOk="0">
                <a:moveTo>
                  <a:pt x="5920" y="1"/>
                </a:moveTo>
                <a:cubicBezTo>
                  <a:pt x="-2282" y="199540"/>
                  <a:pt x="-7541" y="253947"/>
                  <a:pt x="29462" y="496915"/>
                </a:cubicBezTo>
              </a:path>
            </a:pathLst>
          </a:custGeom>
          <a:noFill/>
          <a:ln w="2857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63" name="Google Shape;63;p2"/>
          <p:cNvSpPr/>
          <p:nvPr/>
        </p:nvSpPr>
        <p:spPr>
          <a:xfrm rot="558292" flipH="1">
            <a:off x="9583657" y="5257792"/>
            <a:ext cx="477919" cy="268028"/>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64" name="Google Shape;64;p2"/>
          <p:cNvSpPr/>
          <p:nvPr/>
        </p:nvSpPr>
        <p:spPr>
          <a:xfrm>
            <a:off x="1158887" y="3347853"/>
            <a:ext cx="1157410" cy="94718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65" name="Google Shape;65;p2"/>
          <p:cNvSpPr/>
          <p:nvPr/>
        </p:nvSpPr>
        <p:spPr>
          <a:xfrm>
            <a:off x="1158887" y="3347853"/>
            <a:ext cx="1157410" cy="94718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4">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66" name="Google Shape;66;p2"/>
          <p:cNvSpPr/>
          <p:nvPr/>
        </p:nvSpPr>
        <p:spPr>
          <a:xfrm rot="-6544697">
            <a:off x="11059072" y="5358577"/>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67" name="Google Shape;67;p2"/>
          <p:cNvSpPr/>
          <p:nvPr/>
        </p:nvSpPr>
        <p:spPr>
          <a:xfrm rot="7354892" flipH="1">
            <a:off x="10783528" y="5368360"/>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68" name="Google Shape;68;p2"/>
          <p:cNvSpPr/>
          <p:nvPr/>
        </p:nvSpPr>
        <p:spPr>
          <a:xfrm>
            <a:off x="10906780" y="5486558"/>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69" name="Google Shape;69;p2"/>
          <p:cNvSpPr/>
          <p:nvPr/>
        </p:nvSpPr>
        <p:spPr>
          <a:xfrm rot="944818" flipH="1">
            <a:off x="10980598" y="5469889"/>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3"/>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73" name="Google Shape;73;p3"/>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with Picture">
  <p:cSld name="Title Slide with Picture">
    <p:spTree>
      <p:nvGrpSpPr>
        <p:cNvPr id="1" name="Shape 76"/>
        <p:cNvGrpSpPr/>
        <p:nvPr/>
      </p:nvGrpSpPr>
      <p:grpSpPr>
        <a:xfrm>
          <a:off x="0" y="0"/>
          <a:ext cx="0" cy="0"/>
          <a:chOff x="0" y="0"/>
          <a:chExt cx="0" cy="0"/>
        </a:xfrm>
      </p:grpSpPr>
      <p:sp>
        <p:nvSpPr>
          <p:cNvPr id="77" name="Google Shape;77;p4"/>
          <p:cNvSpPr/>
          <p:nvPr/>
        </p:nvSpPr>
        <p:spPr>
          <a:xfrm rot="-652692">
            <a:off x="-277876" y="2077541"/>
            <a:ext cx="3091083" cy="3180739"/>
          </a:xfrm>
          <a:custGeom>
            <a:avLst/>
            <a:gdLst/>
            <a:ahLst/>
            <a:cxnLst/>
            <a:rect l="l" t="t" r="r" b="b"/>
            <a:pathLst>
              <a:path w="3091083" h="3180739" extrusionOk="0">
                <a:moveTo>
                  <a:pt x="1807706" y="118472"/>
                </a:moveTo>
                <a:cubicBezTo>
                  <a:pt x="2240497" y="197093"/>
                  <a:pt x="2539132" y="594438"/>
                  <a:pt x="2493364" y="1023759"/>
                </a:cubicBezTo>
                <a:cubicBezTo>
                  <a:pt x="3509774" y="1084264"/>
                  <a:pt x="3161207" y="3376350"/>
                  <a:pt x="1966119" y="2796210"/>
                </a:cubicBezTo>
                <a:cubicBezTo>
                  <a:pt x="1720072" y="3244662"/>
                  <a:pt x="876481" y="3415500"/>
                  <a:pt x="595284" y="2668081"/>
                </a:cubicBezTo>
                <a:cubicBezTo>
                  <a:pt x="419535" y="2829577"/>
                  <a:pt x="238844" y="2904736"/>
                  <a:pt x="68155" y="2915518"/>
                </a:cubicBezTo>
                <a:lnTo>
                  <a:pt x="0" y="2915621"/>
                </a:lnTo>
                <a:lnTo>
                  <a:pt x="560309" y="0"/>
                </a:lnTo>
                <a:lnTo>
                  <a:pt x="568686" y="2132"/>
                </a:lnTo>
                <a:cubicBezTo>
                  <a:pt x="725127" y="52614"/>
                  <a:pt x="857441" y="172902"/>
                  <a:pt x="929205" y="383114"/>
                </a:cubicBezTo>
                <a:cubicBezTo>
                  <a:pt x="1240060" y="138868"/>
                  <a:pt x="1548031" y="71300"/>
                  <a:pt x="1807706" y="11847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78" name="Google Shape;78;p4"/>
          <p:cNvSpPr/>
          <p:nvPr/>
        </p:nvSpPr>
        <p:spPr>
          <a:xfrm rot="-655503">
            <a:off x="490120" y="5011411"/>
            <a:ext cx="204249" cy="965176"/>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79" name="Google Shape;79;p4"/>
          <p:cNvSpPr/>
          <p:nvPr/>
        </p:nvSpPr>
        <p:spPr>
          <a:xfrm>
            <a:off x="937303" y="4783980"/>
            <a:ext cx="120289" cy="1063707"/>
          </a:xfrm>
          <a:custGeom>
            <a:avLst/>
            <a:gdLst/>
            <a:ahLst/>
            <a:cxnLst/>
            <a:rect l="l" t="t" r="r" b="b"/>
            <a:pathLst>
              <a:path w="217138" h="2216871" extrusionOk="0">
                <a:moveTo>
                  <a:pt x="16288" y="0"/>
                </a:moveTo>
                <a:cubicBezTo>
                  <a:pt x="-49861" y="386125"/>
                  <a:pt x="99201" y="1898335"/>
                  <a:pt x="217138" y="2216871"/>
                </a:cubicBezTo>
              </a:path>
            </a:pathLst>
          </a:custGeom>
          <a:noFill/>
          <a:ln w="381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80" name="Google Shape;80;p4"/>
          <p:cNvSpPr/>
          <p:nvPr/>
        </p:nvSpPr>
        <p:spPr>
          <a:xfrm>
            <a:off x="415937" y="3909619"/>
            <a:ext cx="1157410" cy="94718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81" name="Google Shape;81;p4"/>
          <p:cNvSpPr/>
          <p:nvPr/>
        </p:nvSpPr>
        <p:spPr>
          <a:xfrm>
            <a:off x="415937" y="3909619"/>
            <a:ext cx="1157410" cy="94718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4">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82" name="Google Shape;82;p4"/>
          <p:cNvSpPr/>
          <p:nvPr/>
        </p:nvSpPr>
        <p:spPr>
          <a:xfrm>
            <a:off x="4480530" y="4750197"/>
            <a:ext cx="2316539" cy="1570344"/>
          </a:xfrm>
          <a:custGeom>
            <a:avLst/>
            <a:gdLst/>
            <a:ahLst/>
            <a:cxnLst/>
            <a:rect l="l" t="t" r="r" b="b"/>
            <a:pathLst>
              <a:path w="844063" h="572176" extrusionOk="0">
                <a:moveTo>
                  <a:pt x="93455" y="221631"/>
                </a:moveTo>
                <a:cubicBezTo>
                  <a:pt x="-41165" y="65421"/>
                  <a:pt x="304275" y="-98409"/>
                  <a:pt x="375395" y="73041"/>
                </a:cubicBezTo>
                <a:cubicBezTo>
                  <a:pt x="555100" y="-43164"/>
                  <a:pt x="730360" y="64786"/>
                  <a:pt x="714485" y="187341"/>
                </a:cubicBezTo>
                <a:cubicBezTo>
                  <a:pt x="934830" y="198136"/>
                  <a:pt x="859265" y="607076"/>
                  <a:pt x="600185" y="503571"/>
                </a:cubicBezTo>
                <a:cubicBezTo>
                  <a:pt x="546845" y="583581"/>
                  <a:pt x="363965" y="614061"/>
                  <a:pt x="303005" y="480711"/>
                </a:cubicBezTo>
                <a:cubicBezTo>
                  <a:pt x="99805" y="634381"/>
                  <a:pt x="-133875" y="349901"/>
                  <a:pt x="93455" y="2216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83" name="Google Shape;83;p4"/>
          <p:cNvSpPr/>
          <p:nvPr/>
        </p:nvSpPr>
        <p:spPr>
          <a:xfrm>
            <a:off x="10918694" y="5521380"/>
            <a:ext cx="145259" cy="642936"/>
          </a:xfrm>
          <a:custGeom>
            <a:avLst/>
            <a:gdLst/>
            <a:ahLst/>
            <a:cxnLst/>
            <a:rect l="l" t="t" r="r" b="b"/>
            <a:pathLst>
              <a:path w="158844" h="703074" extrusionOk="0">
                <a:moveTo>
                  <a:pt x="158844" y="0"/>
                </a:moveTo>
                <a:lnTo>
                  <a:pt x="119782" y="7812"/>
                </a:lnTo>
                <a:cubicBezTo>
                  <a:pt x="79855" y="239566"/>
                  <a:pt x="52946" y="471320"/>
                  <a:pt x="0" y="703074"/>
                </a:cubicBezTo>
                <a:lnTo>
                  <a:pt x="41665" y="700471"/>
                </a:lnTo>
                <a:cubicBezTo>
                  <a:pt x="101556" y="446149"/>
                  <a:pt x="140616" y="134540"/>
                  <a:pt x="158844"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84" name="Google Shape;84;p4"/>
          <p:cNvSpPr/>
          <p:nvPr/>
        </p:nvSpPr>
        <p:spPr>
          <a:xfrm rot="631506">
            <a:off x="10702759" y="4844340"/>
            <a:ext cx="865413" cy="70822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85" name="Google Shape;85;p4"/>
          <p:cNvSpPr/>
          <p:nvPr/>
        </p:nvSpPr>
        <p:spPr>
          <a:xfrm rot="631506">
            <a:off x="10702759" y="4844340"/>
            <a:ext cx="865413" cy="708227"/>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5">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86" name="Google Shape;86;p4"/>
          <p:cNvSpPr/>
          <p:nvPr/>
        </p:nvSpPr>
        <p:spPr>
          <a:xfrm rot="315225" flipH="1">
            <a:off x="10183548" y="5182883"/>
            <a:ext cx="192143" cy="1137832"/>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87" name="Google Shape;87;p4"/>
          <p:cNvSpPr/>
          <p:nvPr/>
        </p:nvSpPr>
        <p:spPr>
          <a:xfrm>
            <a:off x="1332626" y="5783174"/>
            <a:ext cx="6174786" cy="1059486"/>
          </a:xfrm>
          <a:custGeom>
            <a:avLst/>
            <a:gdLst/>
            <a:ahLst/>
            <a:cxnLst/>
            <a:rect l="l" t="t" r="r" b="b"/>
            <a:pathLst>
              <a:path w="17427" h="15164" extrusionOk="0">
                <a:moveTo>
                  <a:pt x="9560" y="15164"/>
                </a:moveTo>
                <a:cubicBezTo>
                  <a:pt x="11979" y="12476"/>
                  <a:pt x="15918" y="11427"/>
                  <a:pt x="17427" y="10177"/>
                </a:cubicBezTo>
                <a:cubicBezTo>
                  <a:pt x="14981" y="3702"/>
                  <a:pt x="4884" y="-5282"/>
                  <a:pt x="0" y="3955"/>
                </a:cubicBezTo>
                <a:cubicBezTo>
                  <a:pt x="2595" y="5197"/>
                  <a:pt x="9407" y="13614"/>
                  <a:pt x="9560" y="15164"/>
                </a:cubicBezTo>
                <a:close/>
              </a:path>
            </a:pathLst>
          </a:custGeom>
          <a:solidFill>
            <a:srgbClr val="D6E1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88" name="Google Shape;88;p4"/>
          <p:cNvSpPr/>
          <p:nvPr/>
        </p:nvSpPr>
        <p:spPr>
          <a:xfrm>
            <a:off x="-10996" y="5804318"/>
            <a:ext cx="4799625" cy="1053682"/>
          </a:xfrm>
          <a:custGeom>
            <a:avLst/>
            <a:gdLst/>
            <a:ahLst/>
            <a:cxnLst/>
            <a:rect l="l" t="t" r="r" b="b"/>
            <a:pathLst>
              <a:path w="4799625" h="1053682" extrusionOk="0">
                <a:moveTo>
                  <a:pt x="238164" y="977"/>
                </a:moveTo>
                <a:cubicBezTo>
                  <a:pt x="1600844" y="-22805"/>
                  <a:pt x="4306110" y="390350"/>
                  <a:pt x="4799625" y="894321"/>
                </a:cubicBezTo>
                <a:cubicBezTo>
                  <a:pt x="4714340" y="858229"/>
                  <a:pt x="4386704" y="904421"/>
                  <a:pt x="3977586" y="1002807"/>
                </a:cubicBezTo>
                <a:lnTo>
                  <a:pt x="3781936" y="1053682"/>
                </a:lnTo>
                <a:lnTo>
                  <a:pt x="0" y="1053682"/>
                </a:lnTo>
                <a:lnTo>
                  <a:pt x="0" y="10991"/>
                </a:lnTo>
                <a:lnTo>
                  <a:pt x="97462" y="5213"/>
                </a:lnTo>
                <a:cubicBezTo>
                  <a:pt x="142543" y="3233"/>
                  <a:pt x="189497" y="1827"/>
                  <a:pt x="238164" y="977"/>
                </a:cubicBezTo>
                <a:close/>
              </a:path>
            </a:pathLst>
          </a:custGeom>
          <a:blipFill rotWithShape="1">
            <a:blip r:embed="rId4">
              <a:alphaModFix/>
            </a:blip>
            <a:tile tx="0" ty="0" sx="100000" sy="100000" flip="none" algn="ct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89" name="Google Shape;89;p4"/>
          <p:cNvSpPr/>
          <p:nvPr/>
        </p:nvSpPr>
        <p:spPr>
          <a:xfrm>
            <a:off x="212333" y="6487570"/>
            <a:ext cx="4996595" cy="370431"/>
          </a:xfrm>
          <a:custGeom>
            <a:avLst/>
            <a:gdLst/>
            <a:ahLst/>
            <a:cxnLst/>
            <a:rect l="l" t="t" r="r" b="b"/>
            <a:pathLst>
              <a:path w="4996595" h="370431" extrusionOk="0">
                <a:moveTo>
                  <a:pt x="3565772" y="158"/>
                </a:moveTo>
                <a:cubicBezTo>
                  <a:pt x="4078159" y="-2262"/>
                  <a:pt x="4569522" y="22837"/>
                  <a:pt x="4996595" y="86096"/>
                </a:cubicBezTo>
                <a:cubicBezTo>
                  <a:pt x="4607171" y="123813"/>
                  <a:pt x="4155180" y="214374"/>
                  <a:pt x="3711460" y="322948"/>
                </a:cubicBezTo>
                <a:lnTo>
                  <a:pt x="3527732" y="370431"/>
                </a:lnTo>
                <a:lnTo>
                  <a:pt x="0" y="370431"/>
                </a:lnTo>
                <a:lnTo>
                  <a:pt x="226641" y="323416"/>
                </a:lnTo>
                <a:cubicBezTo>
                  <a:pt x="1101079" y="156450"/>
                  <a:pt x="2388882" y="5715"/>
                  <a:pt x="3565772" y="158"/>
                </a:cubicBezTo>
                <a:close/>
              </a:path>
            </a:pathLst>
          </a:custGeom>
          <a:solidFill>
            <a:srgbClr val="5048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90" name="Google Shape;90;p4"/>
          <p:cNvSpPr/>
          <p:nvPr/>
        </p:nvSpPr>
        <p:spPr>
          <a:xfrm>
            <a:off x="8797690" y="6132441"/>
            <a:ext cx="3121584" cy="689492"/>
          </a:xfrm>
          <a:custGeom>
            <a:avLst/>
            <a:gdLst/>
            <a:ahLst/>
            <a:cxnLst/>
            <a:rect l="l" t="t" r="r" b="b"/>
            <a:pathLst>
              <a:path w="10000" h="9247" extrusionOk="0">
                <a:moveTo>
                  <a:pt x="5625" y="9247"/>
                </a:moveTo>
                <a:cubicBezTo>
                  <a:pt x="7303" y="5610"/>
                  <a:pt x="7975" y="4149"/>
                  <a:pt x="10000" y="1673"/>
                </a:cubicBezTo>
                <a:cubicBezTo>
                  <a:pt x="9205" y="191"/>
                  <a:pt x="3713" y="-1448"/>
                  <a:pt x="0" y="2257"/>
                </a:cubicBezTo>
                <a:cubicBezTo>
                  <a:pt x="2946" y="3421"/>
                  <a:pt x="5452" y="7795"/>
                  <a:pt x="5625" y="924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91" name="Google Shape;91;p4"/>
          <p:cNvSpPr/>
          <p:nvPr/>
        </p:nvSpPr>
        <p:spPr>
          <a:xfrm>
            <a:off x="3322365" y="6143355"/>
            <a:ext cx="8866461" cy="714645"/>
          </a:xfrm>
          <a:custGeom>
            <a:avLst/>
            <a:gdLst/>
            <a:ahLst/>
            <a:cxnLst/>
            <a:rect l="l" t="t" r="r" b="b"/>
            <a:pathLst>
              <a:path w="8866461" h="714645" extrusionOk="0">
                <a:moveTo>
                  <a:pt x="8866461" y="0"/>
                </a:moveTo>
                <a:cubicBezTo>
                  <a:pt x="8866082" y="211625"/>
                  <a:pt x="8865620" y="382237"/>
                  <a:pt x="8865148" y="547723"/>
                </a:cubicBezTo>
                <a:lnTo>
                  <a:pt x="8864673" y="714645"/>
                </a:lnTo>
                <a:lnTo>
                  <a:pt x="0" y="714645"/>
                </a:lnTo>
                <a:lnTo>
                  <a:pt x="179298" y="658612"/>
                </a:lnTo>
                <a:cubicBezTo>
                  <a:pt x="3142183" y="-221920"/>
                  <a:pt x="6379595" y="60658"/>
                  <a:pt x="7426894" y="385979"/>
                </a:cubicBezTo>
                <a:cubicBezTo>
                  <a:pt x="8089277" y="-40497"/>
                  <a:pt x="8608266" y="8628"/>
                  <a:pt x="8866461" y="0"/>
                </a:cubicBezTo>
                <a:close/>
              </a:path>
            </a:pathLst>
          </a:custGeom>
          <a:blipFill rotWithShape="1">
            <a:blip r:embed="rId4">
              <a:alphaModFix/>
            </a:blip>
            <a:tile tx="0" ty="0" sx="100000" sy="100000" flip="x" algn="ct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92" name="Google Shape;92;p4"/>
          <p:cNvSpPr/>
          <p:nvPr/>
        </p:nvSpPr>
        <p:spPr>
          <a:xfrm rot="349720" flipH="1">
            <a:off x="9792048" y="5982653"/>
            <a:ext cx="12304" cy="207512"/>
          </a:xfrm>
          <a:custGeom>
            <a:avLst/>
            <a:gdLst/>
            <a:ahLst/>
            <a:cxnLst/>
            <a:rect l="l" t="t" r="r" b="b"/>
            <a:pathLst>
              <a:path w="29463" h="496915" extrusionOk="0">
                <a:moveTo>
                  <a:pt x="5920" y="1"/>
                </a:moveTo>
                <a:cubicBezTo>
                  <a:pt x="-2282" y="199540"/>
                  <a:pt x="-7541" y="253947"/>
                  <a:pt x="29462" y="496915"/>
                </a:cubicBezTo>
              </a:path>
            </a:pathLst>
          </a:custGeom>
          <a:noFill/>
          <a:ln w="2857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93" name="Google Shape;93;p4"/>
          <p:cNvSpPr/>
          <p:nvPr/>
        </p:nvSpPr>
        <p:spPr>
          <a:xfrm rot="558292" flipH="1">
            <a:off x="9583657" y="5743358"/>
            <a:ext cx="477919" cy="268028"/>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94" name="Google Shape;94;p4"/>
          <p:cNvSpPr/>
          <p:nvPr/>
        </p:nvSpPr>
        <p:spPr>
          <a:xfrm rot="-6544697">
            <a:off x="11059072" y="5844143"/>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95" name="Google Shape;95;p4"/>
          <p:cNvSpPr/>
          <p:nvPr/>
        </p:nvSpPr>
        <p:spPr>
          <a:xfrm rot="7354892" flipH="1">
            <a:off x="10783528" y="5853926"/>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96" name="Google Shape;96;p4"/>
          <p:cNvSpPr/>
          <p:nvPr/>
        </p:nvSpPr>
        <p:spPr>
          <a:xfrm>
            <a:off x="10906780" y="5972124"/>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97" name="Google Shape;97;p4"/>
          <p:cNvSpPr/>
          <p:nvPr/>
        </p:nvSpPr>
        <p:spPr>
          <a:xfrm rot="944818" flipH="1">
            <a:off x="10980598" y="5955455"/>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98" name="Google Shape;98;p4"/>
          <p:cNvSpPr/>
          <p:nvPr/>
        </p:nvSpPr>
        <p:spPr>
          <a:xfrm>
            <a:off x="1569214" y="228600"/>
            <a:ext cx="4698236" cy="5419884"/>
          </a:xfrm>
          <a:custGeom>
            <a:avLst/>
            <a:gdLst/>
            <a:ahLst/>
            <a:cxnLst/>
            <a:rect l="l" t="t" r="r" b="b"/>
            <a:pathLst>
              <a:path w="1307" h="1525" extrusionOk="0">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99" name="Google Shape;99;p4"/>
          <p:cNvSpPr txBox="1">
            <a:spLocks noGrp="1"/>
          </p:cNvSpPr>
          <p:nvPr>
            <p:ph type="ctrTitle"/>
          </p:nvPr>
        </p:nvSpPr>
        <p:spPr>
          <a:xfrm>
            <a:off x="6400800" y="506167"/>
            <a:ext cx="4953000" cy="2694234"/>
          </a:xfrm>
          <a:prstGeom prst="rect">
            <a:avLst/>
          </a:prstGeom>
          <a:noFill/>
          <a:ln>
            <a:noFill/>
          </a:ln>
        </p:spPr>
        <p:txBody>
          <a:bodyPr spcFirstLastPara="1" wrap="square" lIns="91425" tIns="45700" rIns="91425" bIns="45700" anchor="b" anchorCtr="0"/>
          <a:lstStyle>
            <a:lvl1pPr lvl="0" algn="l">
              <a:lnSpc>
                <a:spcPct val="80000"/>
              </a:lnSpc>
              <a:spcBef>
                <a:spcPts val="0"/>
              </a:spcBef>
              <a:spcAft>
                <a:spcPts val="0"/>
              </a:spcAft>
              <a:buClr>
                <a:schemeClr val="dk1"/>
              </a:buClr>
              <a:buSzPts val="6000"/>
              <a:buFont typeface="Cambr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4"/>
          <p:cNvSpPr txBox="1">
            <a:spLocks noGrp="1"/>
          </p:cNvSpPr>
          <p:nvPr>
            <p:ph type="subTitle" idx="1"/>
          </p:nvPr>
        </p:nvSpPr>
        <p:spPr>
          <a:xfrm>
            <a:off x="6400800" y="3429000"/>
            <a:ext cx="4953000" cy="750123"/>
          </a:xfrm>
          <a:prstGeom prst="rect">
            <a:avLst/>
          </a:prstGeom>
          <a:noFill/>
          <a:ln>
            <a:noFill/>
          </a:ln>
        </p:spPr>
        <p:txBody>
          <a:bodyPr spcFirstLastPara="1" wrap="square" lIns="91425" tIns="45700" rIns="91425" bIns="45700" anchor="t" anchorCtr="0"/>
          <a:lstStyle>
            <a:lvl1pPr lvl="0" algn="l">
              <a:lnSpc>
                <a:spcPct val="90000"/>
              </a:lnSpc>
              <a:spcBef>
                <a:spcPts val="600"/>
              </a:spcBef>
              <a:spcAft>
                <a:spcPts val="0"/>
              </a:spcAft>
              <a:buClr>
                <a:srgbClr val="595959"/>
              </a:buClr>
              <a:buSzPts val="2400"/>
              <a:buNone/>
              <a:defRPr sz="2400">
                <a:solidFill>
                  <a:srgbClr val="595959"/>
                </a:solidFill>
              </a:defRPr>
            </a:lvl1pPr>
            <a:lvl2pPr lvl="1" algn="ctr">
              <a:lnSpc>
                <a:spcPct val="90000"/>
              </a:lnSpc>
              <a:spcBef>
                <a:spcPts val="1000"/>
              </a:spcBef>
              <a:spcAft>
                <a:spcPts val="0"/>
              </a:spcAft>
              <a:buClr>
                <a:schemeClr val="dk1"/>
              </a:buClr>
              <a:buSzPts val="2000"/>
              <a:buNone/>
              <a:defRPr sz="2000"/>
            </a:lvl2pPr>
            <a:lvl3pPr lvl="2" algn="ctr">
              <a:lnSpc>
                <a:spcPct val="90000"/>
              </a:lnSpc>
              <a:spcBef>
                <a:spcPts val="800"/>
              </a:spcBef>
              <a:spcAft>
                <a:spcPts val="0"/>
              </a:spcAft>
              <a:buClr>
                <a:schemeClr val="dk1"/>
              </a:buClr>
              <a:buSzPts val="1800"/>
              <a:buNone/>
              <a:defRPr sz="1800"/>
            </a:lvl3pPr>
            <a:lvl4pPr lvl="3" algn="ctr">
              <a:lnSpc>
                <a:spcPct val="90000"/>
              </a:lnSpc>
              <a:spcBef>
                <a:spcPts val="800"/>
              </a:spcBef>
              <a:spcAft>
                <a:spcPts val="0"/>
              </a:spcAft>
              <a:buClr>
                <a:schemeClr val="dk1"/>
              </a:buClr>
              <a:buSzPts val="1600"/>
              <a:buNone/>
              <a:defRPr sz="1600"/>
            </a:lvl4pPr>
            <a:lvl5pPr lvl="4" algn="ctr">
              <a:lnSpc>
                <a:spcPct val="90000"/>
              </a:lnSpc>
              <a:spcBef>
                <a:spcPts val="800"/>
              </a:spcBef>
              <a:spcAft>
                <a:spcPts val="0"/>
              </a:spcAft>
              <a:buClr>
                <a:schemeClr val="dk1"/>
              </a:buClr>
              <a:buSzPts val="1600"/>
              <a:buNone/>
              <a:defRPr sz="1600"/>
            </a:lvl5pPr>
            <a:lvl6pPr lvl="5" algn="ctr">
              <a:lnSpc>
                <a:spcPct val="90000"/>
              </a:lnSpc>
              <a:spcBef>
                <a:spcPts val="800"/>
              </a:spcBef>
              <a:spcAft>
                <a:spcPts val="0"/>
              </a:spcAft>
              <a:buClr>
                <a:schemeClr val="dk1"/>
              </a:buClr>
              <a:buSzPts val="1600"/>
              <a:buNone/>
              <a:defRPr sz="1600"/>
            </a:lvl6pPr>
            <a:lvl7pPr lvl="6" algn="ctr">
              <a:lnSpc>
                <a:spcPct val="90000"/>
              </a:lnSpc>
              <a:spcBef>
                <a:spcPts val="800"/>
              </a:spcBef>
              <a:spcAft>
                <a:spcPts val="0"/>
              </a:spcAft>
              <a:buClr>
                <a:schemeClr val="dk1"/>
              </a:buClr>
              <a:buSzPts val="1600"/>
              <a:buNone/>
              <a:defRPr sz="1600"/>
            </a:lvl7pPr>
            <a:lvl8pPr lvl="7" algn="ctr">
              <a:lnSpc>
                <a:spcPct val="90000"/>
              </a:lnSpc>
              <a:spcBef>
                <a:spcPts val="800"/>
              </a:spcBef>
              <a:spcAft>
                <a:spcPts val="0"/>
              </a:spcAft>
              <a:buClr>
                <a:schemeClr val="dk1"/>
              </a:buClr>
              <a:buSzPts val="1600"/>
              <a:buNone/>
              <a:defRPr sz="1600"/>
            </a:lvl8pPr>
            <a:lvl9pPr lvl="8" algn="ctr">
              <a:lnSpc>
                <a:spcPct val="90000"/>
              </a:lnSpc>
              <a:spcBef>
                <a:spcPts val="800"/>
              </a:spcBef>
              <a:spcAft>
                <a:spcPts val="0"/>
              </a:spcAft>
              <a:buClr>
                <a:schemeClr val="dk1"/>
              </a:buClr>
              <a:buSzPts val="1600"/>
              <a:buNone/>
              <a:defRPr sz="1600"/>
            </a:lvl9pPr>
          </a:lstStyle>
          <a:p>
            <a:endParaRPr/>
          </a:p>
        </p:txBody>
      </p:sp>
      <p:sp>
        <p:nvSpPr>
          <p:cNvPr id="101" name="Google Shape;101;p4"/>
          <p:cNvSpPr>
            <a:spLocks noGrp="1"/>
          </p:cNvSpPr>
          <p:nvPr>
            <p:ph type="pic" idx="2"/>
          </p:nvPr>
        </p:nvSpPr>
        <p:spPr>
          <a:xfrm>
            <a:off x="1963329" y="560500"/>
            <a:ext cx="3910007" cy="4756085"/>
          </a:xfrm>
          <a:prstGeom prst="rect">
            <a:avLst/>
          </a:prstGeom>
          <a:noFill/>
          <a:ln>
            <a:noFill/>
          </a:ln>
        </p:spPr>
        <p:txBody>
          <a:bodyPr spcFirstLastPara="1" wrap="square" lIns="91425" tIns="365750" rIns="91425" bIns="45700" anchor="t" anchorCtr="0"/>
          <a:lstStyle>
            <a:lvl1pPr marR="0" lvl="0" algn="ctr" rtl="0">
              <a:lnSpc>
                <a:spcPct val="90000"/>
              </a:lnSpc>
              <a:spcBef>
                <a:spcPts val="1800"/>
              </a:spcBef>
              <a:spcAft>
                <a:spcPts val="0"/>
              </a:spcAft>
              <a:buClr>
                <a:schemeClr val="lt1"/>
              </a:buClr>
              <a:buSzPts val="2000"/>
              <a:buFont typeface="Arial"/>
              <a:buNone/>
              <a:defRPr sz="20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02"/>
        <p:cNvGrpSpPr/>
        <p:nvPr/>
      </p:nvGrpSpPr>
      <p:grpSpPr>
        <a:xfrm>
          <a:off x="0" y="0"/>
          <a:ext cx="0" cy="0"/>
          <a:chOff x="0" y="0"/>
          <a:chExt cx="0" cy="0"/>
        </a:xfrm>
      </p:grpSpPr>
      <p:sp>
        <p:nvSpPr>
          <p:cNvPr id="103" name="Google Shape;103;p5"/>
          <p:cNvSpPr txBox="1">
            <a:spLocks noGrp="1"/>
          </p:cNvSpPr>
          <p:nvPr>
            <p:ph type="title"/>
          </p:nvPr>
        </p:nvSpPr>
        <p:spPr>
          <a:xfrm>
            <a:off x="1219199" y="1524000"/>
            <a:ext cx="3724275" cy="18288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400"/>
              <a:buFont typeface="Cambria"/>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5"/>
          <p:cNvSpPr txBox="1">
            <a:spLocks noGrp="1"/>
          </p:cNvSpPr>
          <p:nvPr>
            <p:ph type="body" idx="1"/>
          </p:nvPr>
        </p:nvSpPr>
        <p:spPr>
          <a:xfrm>
            <a:off x="1219199" y="3429000"/>
            <a:ext cx="3724275" cy="1828800"/>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
        <p:nvSpPr>
          <p:cNvPr id="105" name="Google Shape;105;p5"/>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5"/>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08" name="Google Shape;108;p5"/>
          <p:cNvSpPr/>
          <p:nvPr/>
        </p:nvSpPr>
        <p:spPr>
          <a:xfrm>
            <a:off x="5486400" y="861220"/>
            <a:ext cx="5705475" cy="4674464"/>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09" name="Google Shape;109;p5"/>
          <p:cNvSpPr>
            <a:spLocks noGrp="1"/>
          </p:cNvSpPr>
          <p:nvPr>
            <p:ph type="pic" idx="2"/>
          </p:nvPr>
        </p:nvSpPr>
        <p:spPr>
          <a:xfrm>
            <a:off x="5633232" y="997548"/>
            <a:ext cx="5411811" cy="4401809"/>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Pictures with Captions">
  <p:cSld name="Two Pictures with Captions">
    <p:spTree>
      <p:nvGrpSpPr>
        <p:cNvPr id="1" name="Shape 110"/>
        <p:cNvGrpSpPr/>
        <p:nvPr/>
      </p:nvGrpSpPr>
      <p:grpSpPr>
        <a:xfrm>
          <a:off x="0" y="0"/>
          <a:ext cx="0" cy="0"/>
          <a:chOff x="0" y="0"/>
          <a:chExt cx="0" cy="0"/>
        </a:xfrm>
      </p:grpSpPr>
      <p:sp>
        <p:nvSpPr>
          <p:cNvPr id="111" name="Google Shape;111;p6"/>
          <p:cNvSpPr txBox="1">
            <a:spLocks noGrp="1"/>
          </p:cNvSpPr>
          <p:nvPr>
            <p:ph type="body" idx="1"/>
          </p:nvPr>
        </p:nvSpPr>
        <p:spPr>
          <a:xfrm>
            <a:off x="1614411" y="4572001"/>
            <a:ext cx="3886200" cy="1304924"/>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
        <p:nvSpPr>
          <p:cNvPr id="112" name="Google Shape;112;p6"/>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6"/>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6"/>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15" name="Google Shape;115;p6"/>
          <p:cNvSpPr/>
          <p:nvPr/>
        </p:nvSpPr>
        <p:spPr>
          <a:xfrm>
            <a:off x="1221355" y="457200"/>
            <a:ext cx="4672314" cy="3810000"/>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16" name="Google Shape;116;p6"/>
          <p:cNvSpPr>
            <a:spLocks noGrp="1"/>
          </p:cNvSpPr>
          <p:nvPr>
            <p:ph type="pic" idx="2"/>
          </p:nvPr>
        </p:nvSpPr>
        <p:spPr>
          <a:xfrm>
            <a:off x="1341598" y="564132"/>
            <a:ext cx="4431828" cy="3596137"/>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17" name="Google Shape;117;p6"/>
          <p:cNvSpPr/>
          <p:nvPr/>
        </p:nvSpPr>
        <p:spPr>
          <a:xfrm>
            <a:off x="6286500" y="457200"/>
            <a:ext cx="4672584" cy="3813048"/>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18" name="Google Shape;118;p6"/>
          <p:cNvSpPr>
            <a:spLocks noGrp="1"/>
          </p:cNvSpPr>
          <p:nvPr>
            <p:ph type="pic" idx="3"/>
          </p:nvPr>
        </p:nvSpPr>
        <p:spPr>
          <a:xfrm>
            <a:off x="6405372" y="566928"/>
            <a:ext cx="4434840" cy="3593592"/>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19" name="Google Shape;119;p6"/>
          <p:cNvSpPr txBox="1">
            <a:spLocks noGrp="1"/>
          </p:cNvSpPr>
          <p:nvPr>
            <p:ph type="body" idx="4"/>
          </p:nvPr>
        </p:nvSpPr>
        <p:spPr>
          <a:xfrm>
            <a:off x="6679692" y="4572001"/>
            <a:ext cx="3886200" cy="1304924"/>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ree Pictures with Caption">
  <p:cSld name="Three Pictures with Caption">
    <p:spTree>
      <p:nvGrpSpPr>
        <p:cNvPr id="1" name="Shape 120"/>
        <p:cNvGrpSpPr/>
        <p:nvPr/>
      </p:nvGrpSpPr>
      <p:grpSpPr>
        <a:xfrm>
          <a:off x="0" y="0"/>
          <a:ext cx="0" cy="0"/>
          <a:chOff x="0" y="0"/>
          <a:chExt cx="0" cy="0"/>
        </a:xfrm>
      </p:grpSpPr>
      <p:sp>
        <p:nvSpPr>
          <p:cNvPr id="121" name="Google Shape;121;p7"/>
          <p:cNvSpPr/>
          <p:nvPr/>
        </p:nvSpPr>
        <p:spPr>
          <a:xfrm>
            <a:off x="981075" y="227614"/>
            <a:ext cx="4963986" cy="5868386"/>
          </a:xfrm>
          <a:custGeom>
            <a:avLst/>
            <a:gdLst/>
            <a:ahLst/>
            <a:cxnLst/>
            <a:rect l="l" t="t" r="r" b="b"/>
            <a:pathLst>
              <a:path w="1307" h="1525" extrusionOk="0">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22" name="Google Shape;122;p7"/>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7"/>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7"/>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25" name="Google Shape;125;p7"/>
          <p:cNvSpPr>
            <a:spLocks noGrp="1"/>
          </p:cNvSpPr>
          <p:nvPr>
            <p:ph type="pic" idx="2"/>
          </p:nvPr>
        </p:nvSpPr>
        <p:spPr>
          <a:xfrm>
            <a:off x="1388298" y="583112"/>
            <a:ext cx="4149540" cy="5157390"/>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26" name="Google Shape;126;p7"/>
          <p:cNvSpPr txBox="1">
            <a:spLocks noGrp="1"/>
          </p:cNvSpPr>
          <p:nvPr>
            <p:ph type="body" idx="1"/>
          </p:nvPr>
        </p:nvSpPr>
        <p:spPr>
          <a:xfrm>
            <a:off x="6400102" y="4724400"/>
            <a:ext cx="4561536" cy="1152525"/>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
        <p:nvSpPr>
          <p:cNvPr id="127" name="Google Shape;127;p7"/>
          <p:cNvSpPr/>
          <p:nvPr/>
        </p:nvSpPr>
        <p:spPr>
          <a:xfrm>
            <a:off x="5838825" y="341752"/>
            <a:ext cx="2762253" cy="3201548"/>
          </a:xfrm>
          <a:custGeom>
            <a:avLst/>
            <a:gdLst/>
            <a:ahLst/>
            <a:cxnLst/>
            <a:rect l="l" t="t" r="r" b="b"/>
            <a:pathLst>
              <a:path w="1307" h="1525" extrusionOk="0">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28" name="Google Shape;128;p7"/>
          <p:cNvSpPr>
            <a:spLocks noGrp="1"/>
          </p:cNvSpPr>
          <p:nvPr>
            <p:ph type="pic" idx="3"/>
          </p:nvPr>
        </p:nvSpPr>
        <p:spPr>
          <a:xfrm>
            <a:off x="6093985" y="552920"/>
            <a:ext cx="2251932" cy="2779213"/>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29" name="Google Shape;129;p7"/>
          <p:cNvSpPr/>
          <p:nvPr/>
        </p:nvSpPr>
        <p:spPr>
          <a:xfrm>
            <a:off x="8543923" y="341752"/>
            <a:ext cx="2762253" cy="3201548"/>
          </a:xfrm>
          <a:custGeom>
            <a:avLst/>
            <a:gdLst/>
            <a:ahLst/>
            <a:cxnLst/>
            <a:rect l="l" t="t" r="r" b="b"/>
            <a:pathLst>
              <a:path w="1307" h="1525" extrusionOk="0">
                <a:moveTo>
                  <a:pt x="653" y="102"/>
                </a:moveTo>
                <a:cubicBezTo>
                  <a:pt x="328" y="0"/>
                  <a:pt x="144" y="95"/>
                  <a:pt x="132" y="102"/>
                </a:cubicBezTo>
                <a:cubicBezTo>
                  <a:pt x="131" y="102"/>
                  <a:pt x="131" y="102"/>
                  <a:pt x="131" y="102"/>
                </a:cubicBezTo>
                <a:cubicBezTo>
                  <a:pt x="131" y="102"/>
                  <a:pt x="131" y="102"/>
                  <a:pt x="131" y="102"/>
                </a:cubicBezTo>
                <a:cubicBezTo>
                  <a:pt x="3" y="432"/>
                  <a:pt x="131" y="761"/>
                  <a:pt x="131" y="761"/>
                </a:cubicBezTo>
                <a:cubicBezTo>
                  <a:pt x="0" y="1186"/>
                  <a:pt x="131" y="1420"/>
                  <a:pt x="131" y="1420"/>
                </a:cubicBezTo>
                <a:cubicBezTo>
                  <a:pt x="131" y="1420"/>
                  <a:pt x="131" y="1420"/>
                  <a:pt x="131" y="1420"/>
                </a:cubicBezTo>
                <a:cubicBezTo>
                  <a:pt x="393" y="1523"/>
                  <a:pt x="653" y="1420"/>
                  <a:pt x="653" y="1420"/>
                </a:cubicBezTo>
                <a:cubicBezTo>
                  <a:pt x="990" y="1525"/>
                  <a:pt x="1175" y="1420"/>
                  <a:pt x="1175" y="1420"/>
                </a:cubicBezTo>
                <a:cubicBezTo>
                  <a:pt x="1303" y="1090"/>
                  <a:pt x="1175" y="761"/>
                  <a:pt x="1175" y="761"/>
                </a:cubicBezTo>
                <a:cubicBezTo>
                  <a:pt x="1307" y="336"/>
                  <a:pt x="1175" y="102"/>
                  <a:pt x="1175" y="102"/>
                </a:cubicBezTo>
                <a:cubicBezTo>
                  <a:pt x="1175" y="102"/>
                  <a:pt x="1175" y="102"/>
                  <a:pt x="1175" y="102"/>
                </a:cubicBezTo>
                <a:cubicBezTo>
                  <a:pt x="1174" y="102"/>
                  <a:pt x="1174" y="102"/>
                  <a:pt x="1174" y="102"/>
                </a:cubicBezTo>
                <a:cubicBezTo>
                  <a:pt x="913" y="0"/>
                  <a:pt x="653" y="102"/>
                  <a:pt x="653" y="102"/>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30" name="Google Shape;130;p7"/>
          <p:cNvSpPr>
            <a:spLocks noGrp="1"/>
          </p:cNvSpPr>
          <p:nvPr>
            <p:ph type="pic" idx="4"/>
          </p:nvPr>
        </p:nvSpPr>
        <p:spPr>
          <a:xfrm>
            <a:off x="8799083" y="552920"/>
            <a:ext cx="2251932" cy="2779213"/>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31" name="Google Shape;131;p7"/>
          <p:cNvSpPr txBox="1">
            <a:spLocks noGrp="1"/>
          </p:cNvSpPr>
          <p:nvPr>
            <p:ph type="title"/>
          </p:nvPr>
        </p:nvSpPr>
        <p:spPr>
          <a:xfrm>
            <a:off x="6400800" y="3657600"/>
            <a:ext cx="4572000" cy="9906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mbr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our Pictures with Captions">
  <p:cSld name="Four Pictures with Captions">
    <p:spTree>
      <p:nvGrpSpPr>
        <p:cNvPr id="1" name="Shape 132"/>
        <p:cNvGrpSpPr/>
        <p:nvPr/>
      </p:nvGrpSpPr>
      <p:grpSpPr>
        <a:xfrm>
          <a:off x="0" y="0"/>
          <a:ext cx="0" cy="0"/>
          <a:chOff x="0" y="0"/>
          <a:chExt cx="0" cy="0"/>
        </a:xfrm>
      </p:grpSpPr>
      <p:sp>
        <p:nvSpPr>
          <p:cNvPr id="133" name="Google Shape;133;p8"/>
          <p:cNvSpPr txBox="1">
            <a:spLocks noGrp="1"/>
          </p:cNvSpPr>
          <p:nvPr>
            <p:ph type="body" idx="1"/>
          </p:nvPr>
        </p:nvSpPr>
        <p:spPr>
          <a:xfrm>
            <a:off x="1295400" y="3962400"/>
            <a:ext cx="2743200" cy="1295400"/>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
        <p:nvSpPr>
          <p:cNvPr id="134" name="Google Shape;134;p8"/>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8"/>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8"/>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37" name="Google Shape;137;p8"/>
          <p:cNvSpPr/>
          <p:nvPr/>
        </p:nvSpPr>
        <p:spPr>
          <a:xfrm>
            <a:off x="1221356" y="457200"/>
            <a:ext cx="3227682" cy="2631987"/>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38" name="Google Shape;138;p8"/>
          <p:cNvSpPr>
            <a:spLocks noGrp="1"/>
          </p:cNvSpPr>
          <p:nvPr>
            <p:ph type="pic" idx="2"/>
          </p:nvPr>
        </p:nvSpPr>
        <p:spPr>
          <a:xfrm>
            <a:off x="1304421" y="531070"/>
            <a:ext cx="3061553" cy="2484250"/>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39" name="Google Shape;139;p8"/>
          <p:cNvSpPr/>
          <p:nvPr/>
        </p:nvSpPr>
        <p:spPr>
          <a:xfrm>
            <a:off x="4726556" y="457200"/>
            <a:ext cx="3227682" cy="2631987"/>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40" name="Google Shape;140;p8"/>
          <p:cNvSpPr>
            <a:spLocks noGrp="1"/>
          </p:cNvSpPr>
          <p:nvPr>
            <p:ph type="pic" idx="3"/>
          </p:nvPr>
        </p:nvSpPr>
        <p:spPr>
          <a:xfrm>
            <a:off x="4809621" y="531070"/>
            <a:ext cx="3061553" cy="2484250"/>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41" name="Google Shape;141;p8"/>
          <p:cNvSpPr txBox="1">
            <a:spLocks noGrp="1"/>
          </p:cNvSpPr>
          <p:nvPr>
            <p:ph type="body" idx="4"/>
          </p:nvPr>
        </p:nvSpPr>
        <p:spPr>
          <a:xfrm>
            <a:off x="8211412" y="1125494"/>
            <a:ext cx="2743200" cy="1295400"/>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
        <p:nvSpPr>
          <p:cNvPr id="142" name="Google Shape;142;p8"/>
          <p:cNvSpPr/>
          <p:nvPr/>
        </p:nvSpPr>
        <p:spPr>
          <a:xfrm>
            <a:off x="4231256" y="3248025"/>
            <a:ext cx="3227682" cy="2631987"/>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43" name="Google Shape;143;p8"/>
          <p:cNvSpPr>
            <a:spLocks noGrp="1"/>
          </p:cNvSpPr>
          <p:nvPr>
            <p:ph type="pic" idx="5"/>
          </p:nvPr>
        </p:nvSpPr>
        <p:spPr>
          <a:xfrm>
            <a:off x="4314321" y="3321895"/>
            <a:ext cx="3061553" cy="2484250"/>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144" name="Google Shape;144;p8"/>
          <p:cNvSpPr/>
          <p:nvPr/>
        </p:nvSpPr>
        <p:spPr>
          <a:xfrm>
            <a:off x="7726930" y="3248025"/>
            <a:ext cx="3227682" cy="2631987"/>
          </a:xfrm>
          <a:custGeom>
            <a:avLst/>
            <a:gdLst/>
            <a:ahLst/>
            <a:cxnLst/>
            <a:rect l="l" t="t" r="r" b="b"/>
            <a:pathLst>
              <a:path w="5412" h="4454" extrusionOk="0">
                <a:moveTo>
                  <a:pt x="177" y="2227"/>
                </a:moveTo>
                <a:lnTo>
                  <a:pt x="144" y="2342"/>
                </a:lnTo>
                <a:lnTo>
                  <a:pt x="113" y="2454"/>
                </a:lnTo>
                <a:lnTo>
                  <a:pt x="86" y="2563"/>
                </a:lnTo>
                <a:lnTo>
                  <a:pt x="65" y="2670"/>
                </a:lnTo>
                <a:lnTo>
                  <a:pt x="46" y="2772"/>
                </a:lnTo>
                <a:lnTo>
                  <a:pt x="31" y="2872"/>
                </a:lnTo>
                <a:lnTo>
                  <a:pt x="19" y="2968"/>
                </a:lnTo>
                <a:lnTo>
                  <a:pt x="10" y="3060"/>
                </a:lnTo>
                <a:lnTo>
                  <a:pt x="4" y="3149"/>
                </a:lnTo>
                <a:lnTo>
                  <a:pt x="0" y="3235"/>
                </a:lnTo>
                <a:lnTo>
                  <a:pt x="0" y="3317"/>
                </a:lnTo>
                <a:lnTo>
                  <a:pt x="0" y="3396"/>
                </a:lnTo>
                <a:lnTo>
                  <a:pt x="4" y="3473"/>
                </a:lnTo>
                <a:lnTo>
                  <a:pt x="8" y="3544"/>
                </a:lnTo>
                <a:lnTo>
                  <a:pt x="15" y="3613"/>
                </a:lnTo>
                <a:lnTo>
                  <a:pt x="23" y="3678"/>
                </a:lnTo>
                <a:lnTo>
                  <a:pt x="33" y="3740"/>
                </a:lnTo>
                <a:lnTo>
                  <a:pt x="42" y="3797"/>
                </a:lnTo>
                <a:lnTo>
                  <a:pt x="54" y="3851"/>
                </a:lnTo>
                <a:lnTo>
                  <a:pt x="65" y="3903"/>
                </a:lnTo>
                <a:lnTo>
                  <a:pt x="77" y="3949"/>
                </a:lnTo>
                <a:lnTo>
                  <a:pt x="88" y="3993"/>
                </a:lnTo>
                <a:lnTo>
                  <a:pt x="102" y="4034"/>
                </a:lnTo>
                <a:lnTo>
                  <a:pt x="113" y="4070"/>
                </a:lnTo>
                <a:lnTo>
                  <a:pt x="125" y="4103"/>
                </a:lnTo>
                <a:lnTo>
                  <a:pt x="136" y="4131"/>
                </a:lnTo>
                <a:lnTo>
                  <a:pt x="146" y="4156"/>
                </a:lnTo>
                <a:lnTo>
                  <a:pt x="156" y="4178"/>
                </a:lnTo>
                <a:lnTo>
                  <a:pt x="163" y="4197"/>
                </a:lnTo>
                <a:lnTo>
                  <a:pt x="169" y="4210"/>
                </a:lnTo>
                <a:lnTo>
                  <a:pt x="175" y="4220"/>
                </a:lnTo>
                <a:lnTo>
                  <a:pt x="177" y="4226"/>
                </a:lnTo>
                <a:lnTo>
                  <a:pt x="177" y="4226"/>
                </a:lnTo>
                <a:lnTo>
                  <a:pt x="177" y="4226"/>
                </a:lnTo>
                <a:lnTo>
                  <a:pt x="296" y="4270"/>
                </a:lnTo>
                <a:lnTo>
                  <a:pt x="415" y="4308"/>
                </a:lnTo>
                <a:lnTo>
                  <a:pt x="534" y="4341"/>
                </a:lnTo>
                <a:lnTo>
                  <a:pt x="651" y="4368"/>
                </a:lnTo>
                <a:lnTo>
                  <a:pt x="768" y="4391"/>
                </a:lnTo>
                <a:lnTo>
                  <a:pt x="883" y="4410"/>
                </a:lnTo>
                <a:lnTo>
                  <a:pt x="996" y="4425"/>
                </a:lnTo>
                <a:lnTo>
                  <a:pt x="1108" y="4435"/>
                </a:lnTo>
                <a:lnTo>
                  <a:pt x="1219" y="4442"/>
                </a:lnTo>
                <a:lnTo>
                  <a:pt x="1327" y="4446"/>
                </a:lnTo>
                <a:lnTo>
                  <a:pt x="1432" y="4446"/>
                </a:lnTo>
                <a:lnTo>
                  <a:pt x="1536" y="4444"/>
                </a:lnTo>
                <a:lnTo>
                  <a:pt x="1638" y="4441"/>
                </a:lnTo>
                <a:lnTo>
                  <a:pt x="1734" y="4433"/>
                </a:lnTo>
                <a:lnTo>
                  <a:pt x="1828" y="4425"/>
                </a:lnTo>
                <a:lnTo>
                  <a:pt x="1920" y="4414"/>
                </a:lnTo>
                <a:lnTo>
                  <a:pt x="2006" y="4402"/>
                </a:lnTo>
                <a:lnTo>
                  <a:pt x="2089" y="4389"/>
                </a:lnTo>
                <a:lnTo>
                  <a:pt x="2167" y="4375"/>
                </a:lnTo>
                <a:lnTo>
                  <a:pt x="2242" y="4360"/>
                </a:lnTo>
                <a:lnTo>
                  <a:pt x="2311" y="4345"/>
                </a:lnTo>
                <a:lnTo>
                  <a:pt x="2377" y="4329"/>
                </a:lnTo>
                <a:lnTo>
                  <a:pt x="2436" y="4314"/>
                </a:lnTo>
                <a:lnTo>
                  <a:pt x="2492" y="4300"/>
                </a:lnTo>
                <a:lnTo>
                  <a:pt x="2540" y="4285"/>
                </a:lnTo>
                <a:lnTo>
                  <a:pt x="2584" y="4274"/>
                </a:lnTo>
                <a:lnTo>
                  <a:pt x="2621" y="4262"/>
                </a:lnTo>
                <a:lnTo>
                  <a:pt x="2651" y="4250"/>
                </a:lnTo>
                <a:lnTo>
                  <a:pt x="2676" y="4243"/>
                </a:lnTo>
                <a:lnTo>
                  <a:pt x="2694" y="4237"/>
                </a:lnTo>
                <a:lnTo>
                  <a:pt x="2705" y="4233"/>
                </a:lnTo>
                <a:lnTo>
                  <a:pt x="2707" y="4231"/>
                </a:lnTo>
                <a:lnTo>
                  <a:pt x="2859" y="4275"/>
                </a:lnTo>
                <a:lnTo>
                  <a:pt x="3005" y="4314"/>
                </a:lnTo>
                <a:lnTo>
                  <a:pt x="3147" y="4346"/>
                </a:lnTo>
                <a:lnTo>
                  <a:pt x="3283" y="4375"/>
                </a:lnTo>
                <a:lnTo>
                  <a:pt x="3415" y="4398"/>
                </a:lnTo>
                <a:lnTo>
                  <a:pt x="3544" y="4418"/>
                </a:lnTo>
                <a:lnTo>
                  <a:pt x="3669" y="4433"/>
                </a:lnTo>
                <a:lnTo>
                  <a:pt x="3788" y="4442"/>
                </a:lnTo>
                <a:lnTo>
                  <a:pt x="3903" y="4450"/>
                </a:lnTo>
                <a:lnTo>
                  <a:pt x="4014" y="4454"/>
                </a:lnTo>
                <a:lnTo>
                  <a:pt x="4120" y="4454"/>
                </a:lnTo>
                <a:lnTo>
                  <a:pt x="4222" y="4452"/>
                </a:lnTo>
                <a:lnTo>
                  <a:pt x="4318" y="4446"/>
                </a:lnTo>
                <a:lnTo>
                  <a:pt x="4410" y="4439"/>
                </a:lnTo>
                <a:lnTo>
                  <a:pt x="4498" y="4431"/>
                </a:lnTo>
                <a:lnTo>
                  <a:pt x="4581" y="4419"/>
                </a:lnTo>
                <a:lnTo>
                  <a:pt x="4658" y="4406"/>
                </a:lnTo>
                <a:lnTo>
                  <a:pt x="4730" y="4393"/>
                </a:lnTo>
                <a:lnTo>
                  <a:pt x="4800" y="4377"/>
                </a:lnTo>
                <a:lnTo>
                  <a:pt x="4863" y="4362"/>
                </a:lnTo>
                <a:lnTo>
                  <a:pt x="4921" y="4346"/>
                </a:lnTo>
                <a:lnTo>
                  <a:pt x="4974" y="4331"/>
                </a:lnTo>
                <a:lnTo>
                  <a:pt x="5024" y="4316"/>
                </a:lnTo>
                <a:lnTo>
                  <a:pt x="5066" y="4300"/>
                </a:lnTo>
                <a:lnTo>
                  <a:pt x="5105" y="4285"/>
                </a:lnTo>
                <a:lnTo>
                  <a:pt x="5139" y="4272"/>
                </a:lnTo>
                <a:lnTo>
                  <a:pt x="5168" y="4260"/>
                </a:lnTo>
                <a:lnTo>
                  <a:pt x="5191" y="4249"/>
                </a:lnTo>
                <a:lnTo>
                  <a:pt x="5210" y="4239"/>
                </a:lnTo>
                <a:lnTo>
                  <a:pt x="5222" y="4233"/>
                </a:lnTo>
                <a:lnTo>
                  <a:pt x="5230" y="4227"/>
                </a:lnTo>
                <a:lnTo>
                  <a:pt x="5233" y="4226"/>
                </a:lnTo>
                <a:lnTo>
                  <a:pt x="5233" y="4226"/>
                </a:lnTo>
                <a:lnTo>
                  <a:pt x="5268" y="4133"/>
                </a:lnTo>
                <a:lnTo>
                  <a:pt x="5299" y="4039"/>
                </a:lnTo>
                <a:lnTo>
                  <a:pt x="5324" y="3945"/>
                </a:lnTo>
                <a:lnTo>
                  <a:pt x="5347" y="3853"/>
                </a:lnTo>
                <a:lnTo>
                  <a:pt x="5364" y="3761"/>
                </a:lnTo>
                <a:lnTo>
                  <a:pt x="5379" y="3671"/>
                </a:lnTo>
                <a:lnTo>
                  <a:pt x="5391" y="3580"/>
                </a:lnTo>
                <a:lnTo>
                  <a:pt x="5399" y="3492"/>
                </a:lnTo>
                <a:lnTo>
                  <a:pt x="5404" y="3406"/>
                </a:lnTo>
                <a:lnTo>
                  <a:pt x="5408" y="3319"/>
                </a:lnTo>
                <a:lnTo>
                  <a:pt x="5408" y="3235"/>
                </a:lnTo>
                <a:lnTo>
                  <a:pt x="5406" y="3154"/>
                </a:lnTo>
                <a:lnTo>
                  <a:pt x="5402" y="3076"/>
                </a:lnTo>
                <a:lnTo>
                  <a:pt x="5397" y="2997"/>
                </a:lnTo>
                <a:lnTo>
                  <a:pt x="5389" y="2924"/>
                </a:lnTo>
                <a:lnTo>
                  <a:pt x="5381" y="2851"/>
                </a:lnTo>
                <a:lnTo>
                  <a:pt x="5372" y="2782"/>
                </a:lnTo>
                <a:lnTo>
                  <a:pt x="5360" y="2717"/>
                </a:lnTo>
                <a:lnTo>
                  <a:pt x="5349" y="2655"/>
                </a:lnTo>
                <a:lnTo>
                  <a:pt x="5337" y="2596"/>
                </a:lnTo>
                <a:lnTo>
                  <a:pt x="5326" y="2540"/>
                </a:lnTo>
                <a:lnTo>
                  <a:pt x="5312" y="2488"/>
                </a:lnTo>
                <a:lnTo>
                  <a:pt x="5301" y="2442"/>
                </a:lnTo>
                <a:lnTo>
                  <a:pt x="5289" y="2398"/>
                </a:lnTo>
                <a:lnTo>
                  <a:pt x="5278" y="2359"/>
                </a:lnTo>
                <a:lnTo>
                  <a:pt x="5266" y="2325"/>
                </a:lnTo>
                <a:lnTo>
                  <a:pt x="5258" y="2296"/>
                </a:lnTo>
                <a:lnTo>
                  <a:pt x="5249" y="2271"/>
                </a:lnTo>
                <a:lnTo>
                  <a:pt x="5243" y="2252"/>
                </a:lnTo>
                <a:lnTo>
                  <a:pt x="5237" y="2239"/>
                </a:lnTo>
                <a:lnTo>
                  <a:pt x="5233" y="2229"/>
                </a:lnTo>
                <a:lnTo>
                  <a:pt x="5233" y="2227"/>
                </a:lnTo>
                <a:lnTo>
                  <a:pt x="5268" y="2108"/>
                </a:lnTo>
                <a:lnTo>
                  <a:pt x="5299" y="1991"/>
                </a:lnTo>
                <a:lnTo>
                  <a:pt x="5326" y="1880"/>
                </a:lnTo>
                <a:lnTo>
                  <a:pt x="5349" y="1770"/>
                </a:lnTo>
                <a:lnTo>
                  <a:pt x="5368" y="1664"/>
                </a:lnTo>
                <a:lnTo>
                  <a:pt x="5383" y="1563"/>
                </a:lnTo>
                <a:lnTo>
                  <a:pt x="5395" y="1465"/>
                </a:lnTo>
                <a:lnTo>
                  <a:pt x="5402" y="1371"/>
                </a:lnTo>
                <a:lnTo>
                  <a:pt x="5408" y="1279"/>
                </a:lnTo>
                <a:lnTo>
                  <a:pt x="5412" y="1190"/>
                </a:lnTo>
                <a:lnTo>
                  <a:pt x="5412" y="1108"/>
                </a:lnTo>
                <a:lnTo>
                  <a:pt x="5410" y="1027"/>
                </a:lnTo>
                <a:lnTo>
                  <a:pt x="5406" y="950"/>
                </a:lnTo>
                <a:lnTo>
                  <a:pt x="5400" y="877"/>
                </a:lnTo>
                <a:lnTo>
                  <a:pt x="5393" y="808"/>
                </a:lnTo>
                <a:lnTo>
                  <a:pt x="5385" y="743"/>
                </a:lnTo>
                <a:lnTo>
                  <a:pt x="5374" y="682"/>
                </a:lnTo>
                <a:lnTo>
                  <a:pt x="5364" y="624"/>
                </a:lnTo>
                <a:lnTo>
                  <a:pt x="5352" y="570"/>
                </a:lnTo>
                <a:lnTo>
                  <a:pt x="5339" y="518"/>
                </a:lnTo>
                <a:lnTo>
                  <a:pt x="5328" y="472"/>
                </a:lnTo>
                <a:lnTo>
                  <a:pt x="5314" y="430"/>
                </a:lnTo>
                <a:lnTo>
                  <a:pt x="5303" y="392"/>
                </a:lnTo>
                <a:lnTo>
                  <a:pt x="5289" y="357"/>
                </a:lnTo>
                <a:lnTo>
                  <a:pt x="5278" y="326"/>
                </a:lnTo>
                <a:lnTo>
                  <a:pt x="5268" y="299"/>
                </a:lnTo>
                <a:lnTo>
                  <a:pt x="5258" y="278"/>
                </a:lnTo>
                <a:lnTo>
                  <a:pt x="5249" y="259"/>
                </a:lnTo>
                <a:lnTo>
                  <a:pt x="5243" y="246"/>
                </a:lnTo>
                <a:lnTo>
                  <a:pt x="5237" y="234"/>
                </a:lnTo>
                <a:lnTo>
                  <a:pt x="5233" y="228"/>
                </a:lnTo>
                <a:lnTo>
                  <a:pt x="5233" y="227"/>
                </a:lnTo>
                <a:lnTo>
                  <a:pt x="5114" y="182"/>
                </a:lnTo>
                <a:lnTo>
                  <a:pt x="4995" y="146"/>
                </a:lnTo>
                <a:lnTo>
                  <a:pt x="4878" y="113"/>
                </a:lnTo>
                <a:lnTo>
                  <a:pt x="4759" y="84"/>
                </a:lnTo>
                <a:lnTo>
                  <a:pt x="4644" y="61"/>
                </a:lnTo>
                <a:lnTo>
                  <a:pt x="4529" y="44"/>
                </a:lnTo>
                <a:lnTo>
                  <a:pt x="4416" y="29"/>
                </a:lnTo>
                <a:lnTo>
                  <a:pt x="4302" y="19"/>
                </a:lnTo>
                <a:lnTo>
                  <a:pt x="4193" y="12"/>
                </a:lnTo>
                <a:lnTo>
                  <a:pt x="4085" y="8"/>
                </a:lnTo>
                <a:lnTo>
                  <a:pt x="3980" y="8"/>
                </a:lnTo>
                <a:lnTo>
                  <a:pt x="3876" y="10"/>
                </a:lnTo>
                <a:lnTo>
                  <a:pt x="3776" y="15"/>
                </a:lnTo>
                <a:lnTo>
                  <a:pt x="3678" y="21"/>
                </a:lnTo>
                <a:lnTo>
                  <a:pt x="3584" y="31"/>
                </a:lnTo>
                <a:lnTo>
                  <a:pt x="3494" y="42"/>
                </a:lnTo>
                <a:lnTo>
                  <a:pt x="3408" y="54"/>
                </a:lnTo>
                <a:lnTo>
                  <a:pt x="3325" y="67"/>
                </a:lnTo>
                <a:lnTo>
                  <a:pt x="3246" y="81"/>
                </a:lnTo>
                <a:lnTo>
                  <a:pt x="3172" y="96"/>
                </a:lnTo>
                <a:lnTo>
                  <a:pt x="3102" y="111"/>
                </a:lnTo>
                <a:lnTo>
                  <a:pt x="3037" y="127"/>
                </a:lnTo>
                <a:lnTo>
                  <a:pt x="2978" y="142"/>
                </a:lnTo>
                <a:lnTo>
                  <a:pt x="2924" y="157"/>
                </a:lnTo>
                <a:lnTo>
                  <a:pt x="2876" y="171"/>
                </a:lnTo>
                <a:lnTo>
                  <a:pt x="2832" y="184"/>
                </a:lnTo>
                <a:lnTo>
                  <a:pt x="2795" y="196"/>
                </a:lnTo>
                <a:lnTo>
                  <a:pt x="2765" y="205"/>
                </a:lnTo>
                <a:lnTo>
                  <a:pt x="2740" y="215"/>
                </a:lnTo>
                <a:lnTo>
                  <a:pt x="2722" y="221"/>
                </a:lnTo>
                <a:lnTo>
                  <a:pt x="2711" y="225"/>
                </a:lnTo>
                <a:lnTo>
                  <a:pt x="2707" y="227"/>
                </a:lnTo>
                <a:lnTo>
                  <a:pt x="2557" y="182"/>
                </a:lnTo>
                <a:lnTo>
                  <a:pt x="2409" y="142"/>
                </a:lnTo>
                <a:lnTo>
                  <a:pt x="2267" y="109"/>
                </a:lnTo>
                <a:lnTo>
                  <a:pt x="2129" y="81"/>
                </a:lnTo>
                <a:lnTo>
                  <a:pt x="1997" y="58"/>
                </a:lnTo>
                <a:lnTo>
                  <a:pt x="1868" y="38"/>
                </a:lnTo>
                <a:lnTo>
                  <a:pt x="1743" y="23"/>
                </a:lnTo>
                <a:lnTo>
                  <a:pt x="1622" y="12"/>
                </a:lnTo>
                <a:lnTo>
                  <a:pt x="1507" y="6"/>
                </a:lnTo>
                <a:lnTo>
                  <a:pt x="1396" y="2"/>
                </a:lnTo>
                <a:lnTo>
                  <a:pt x="1290" y="0"/>
                </a:lnTo>
                <a:lnTo>
                  <a:pt x="1188" y="4"/>
                </a:lnTo>
                <a:lnTo>
                  <a:pt x="1092" y="8"/>
                </a:lnTo>
                <a:lnTo>
                  <a:pt x="1000" y="15"/>
                </a:lnTo>
                <a:lnTo>
                  <a:pt x="912" y="25"/>
                </a:lnTo>
                <a:lnTo>
                  <a:pt x="829" y="36"/>
                </a:lnTo>
                <a:lnTo>
                  <a:pt x="753" y="48"/>
                </a:lnTo>
                <a:lnTo>
                  <a:pt x="680" y="61"/>
                </a:lnTo>
                <a:lnTo>
                  <a:pt x="611" y="77"/>
                </a:lnTo>
                <a:lnTo>
                  <a:pt x="547" y="92"/>
                </a:lnTo>
                <a:lnTo>
                  <a:pt x="490" y="108"/>
                </a:lnTo>
                <a:lnTo>
                  <a:pt x="436" y="125"/>
                </a:lnTo>
                <a:lnTo>
                  <a:pt x="386" y="140"/>
                </a:lnTo>
                <a:lnTo>
                  <a:pt x="344" y="156"/>
                </a:lnTo>
                <a:lnTo>
                  <a:pt x="305" y="169"/>
                </a:lnTo>
                <a:lnTo>
                  <a:pt x="271" y="182"/>
                </a:lnTo>
                <a:lnTo>
                  <a:pt x="242" y="196"/>
                </a:lnTo>
                <a:lnTo>
                  <a:pt x="219" y="205"/>
                </a:lnTo>
                <a:lnTo>
                  <a:pt x="202" y="215"/>
                </a:lnTo>
                <a:lnTo>
                  <a:pt x="188" y="221"/>
                </a:lnTo>
                <a:lnTo>
                  <a:pt x="180" y="225"/>
                </a:lnTo>
                <a:lnTo>
                  <a:pt x="177" y="227"/>
                </a:lnTo>
                <a:lnTo>
                  <a:pt x="177" y="227"/>
                </a:lnTo>
                <a:lnTo>
                  <a:pt x="177" y="230"/>
                </a:lnTo>
                <a:lnTo>
                  <a:pt x="177" y="230"/>
                </a:lnTo>
                <a:lnTo>
                  <a:pt x="142" y="324"/>
                </a:lnTo>
                <a:lnTo>
                  <a:pt x="113" y="419"/>
                </a:lnTo>
                <a:lnTo>
                  <a:pt x="86" y="511"/>
                </a:lnTo>
                <a:lnTo>
                  <a:pt x="65" y="605"/>
                </a:lnTo>
                <a:lnTo>
                  <a:pt x="46" y="695"/>
                </a:lnTo>
                <a:lnTo>
                  <a:pt x="31" y="787"/>
                </a:lnTo>
                <a:lnTo>
                  <a:pt x="19" y="875"/>
                </a:lnTo>
                <a:lnTo>
                  <a:pt x="12" y="964"/>
                </a:lnTo>
                <a:lnTo>
                  <a:pt x="6" y="1052"/>
                </a:lnTo>
                <a:lnTo>
                  <a:pt x="4" y="1137"/>
                </a:lnTo>
                <a:lnTo>
                  <a:pt x="2" y="1221"/>
                </a:lnTo>
                <a:lnTo>
                  <a:pt x="4" y="1302"/>
                </a:lnTo>
                <a:lnTo>
                  <a:pt x="8" y="1380"/>
                </a:lnTo>
                <a:lnTo>
                  <a:pt x="13" y="1457"/>
                </a:lnTo>
                <a:lnTo>
                  <a:pt x="21" y="1532"/>
                </a:lnTo>
                <a:lnTo>
                  <a:pt x="31" y="1603"/>
                </a:lnTo>
                <a:lnTo>
                  <a:pt x="40" y="1672"/>
                </a:lnTo>
                <a:lnTo>
                  <a:pt x="50" y="1737"/>
                </a:lnTo>
                <a:lnTo>
                  <a:pt x="61" y="1801"/>
                </a:lnTo>
                <a:lnTo>
                  <a:pt x="73" y="1858"/>
                </a:lnTo>
                <a:lnTo>
                  <a:pt x="86" y="1914"/>
                </a:lnTo>
                <a:lnTo>
                  <a:pt x="98" y="1964"/>
                </a:lnTo>
                <a:lnTo>
                  <a:pt x="111" y="2012"/>
                </a:lnTo>
                <a:lnTo>
                  <a:pt x="123" y="2054"/>
                </a:lnTo>
                <a:lnTo>
                  <a:pt x="132" y="2095"/>
                </a:lnTo>
                <a:lnTo>
                  <a:pt x="144" y="2127"/>
                </a:lnTo>
                <a:lnTo>
                  <a:pt x="154" y="2158"/>
                </a:lnTo>
                <a:lnTo>
                  <a:pt x="161" y="2181"/>
                </a:lnTo>
                <a:lnTo>
                  <a:pt x="169" y="2200"/>
                </a:lnTo>
                <a:lnTo>
                  <a:pt x="173" y="2215"/>
                </a:lnTo>
                <a:lnTo>
                  <a:pt x="177" y="2223"/>
                </a:lnTo>
                <a:lnTo>
                  <a:pt x="177" y="222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45" name="Google Shape;145;p8"/>
          <p:cNvSpPr>
            <a:spLocks noGrp="1"/>
          </p:cNvSpPr>
          <p:nvPr>
            <p:ph type="pic" idx="6"/>
          </p:nvPr>
        </p:nvSpPr>
        <p:spPr>
          <a:xfrm>
            <a:off x="7809996" y="3321895"/>
            <a:ext cx="3061553" cy="2484250"/>
          </a:xfrm>
          <a:prstGeom prst="rect">
            <a:avLst/>
          </a:prstGeom>
          <a:solidFill>
            <a:schemeClr val="accent1"/>
          </a:solidFill>
          <a:ln>
            <a:noFill/>
          </a:ln>
        </p:spPr>
        <p:txBody>
          <a:bodyPr spcFirstLastPara="1" wrap="square" lIns="91425" tIns="457200" rIns="91425" bIns="45700" anchor="t" anchorCtr="0"/>
          <a:lstStyle>
            <a:lvl1pPr marR="0" lvl="0" algn="ctr" rtl="0">
              <a:lnSpc>
                <a:spcPct val="90000"/>
              </a:lnSpc>
              <a:spcBef>
                <a:spcPts val="1800"/>
              </a:spcBef>
              <a:spcAft>
                <a:spcPts val="0"/>
              </a:spcAft>
              <a:buClr>
                <a:schemeClr val="lt1"/>
              </a:buClr>
              <a:buSzPts val="2400"/>
              <a:buFont typeface="Arial"/>
              <a:buNone/>
              <a:defRPr sz="2400" b="0" i="0" u="none" strike="noStrike" cap="none">
                <a:solidFill>
                  <a:schemeClr val="lt1"/>
                </a:solidFill>
                <a:latin typeface="Cambria"/>
                <a:ea typeface="Cambria"/>
                <a:cs typeface="Cambria"/>
                <a:sym typeface="Cambri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46"/>
        <p:cNvGrpSpPr/>
        <p:nvPr/>
      </p:nvGrpSpPr>
      <p:grpSpPr>
        <a:xfrm>
          <a:off x="0" y="0"/>
          <a:ext cx="0" cy="0"/>
          <a:chOff x="0" y="0"/>
          <a:chExt cx="0" cy="0"/>
        </a:xfrm>
      </p:grpSpPr>
      <p:sp>
        <p:nvSpPr>
          <p:cNvPr id="147" name="Google Shape;147;p9"/>
          <p:cNvSpPr/>
          <p:nvPr/>
        </p:nvSpPr>
        <p:spPr>
          <a:xfrm>
            <a:off x="8078412" y="4780535"/>
            <a:ext cx="3187624" cy="2097342"/>
          </a:xfrm>
          <a:custGeom>
            <a:avLst/>
            <a:gdLst/>
            <a:ahLst/>
            <a:cxnLst/>
            <a:rect l="l" t="t" r="r" b="b"/>
            <a:pathLst>
              <a:path w="844063" h="572176" extrusionOk="0">
                <a:moveTo>
                  <a:pt x="93455" y="221631"/>
                </a:moveTo>
                <a:cubicBezTo>
                  <a:pt x="-41165" y="65421"/>
                  <a:pt x="304275" y="-98409"/>
                  <a:pt x="375395" y="73041"/>
                </a:cubicBezTo>
                <a:cubicBezTo>
                  <a:pt x="555100" y="-43164"/>
                  <a:pt x="730360" y="64786"/>
                  <a:pt x="714485" y="187341"/>
                </a:cubicBezTo>
                <a:cubicBezTo>
                  <a:pt x="934830" y="198136"/>
                  <a:pt x="859265" y="607076"/>
                  <a:pt x="600185" y="503571"/>
                </a:cubicBezTo>
                <a:cubicBezTo>
                  <a:pt x="546845" y="583581"/>
                  <a:pt x="363965" y="614061"/>
                  <a:pt x="303005" y="480711"/>
                </a:cubicBezTo>
                <a:cubicBezTo>
                  <a:pt x="99805" y="634381"/>
                  <a:pt x="-133875" y="349901"/>
                  <a:pt x="93455" y="2216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48" name="Google Shape;148;p9"/>
          <p:cNvSpPr/>
          <p:nvPr/>
        </p:nvSpPr>
        <p:spPr>
          <a:xfrm>
            <a:off x="9246860" y="5484210"/>
            <a:ext cx="176970" cy="811674"/>
          </a:xfrm>
          <a:custGeom>
            <a:avLst/>
            <a:gdLst/>
            <a:ahLst/>
            <a:cxnLst/>
            <a:rect l="l" t="t" r="r" b="b"/>
            <a:pathLst>
              <a:path w="176970" h="1013194" extrusionOk="0">
                <a:moveTo>
                  <a:pt x="0" y="21304"/>
                </a:moveTo>
                <a:cubicBezTo>
                  <a:pt x="1367" y="357218"/>
                  <a:pt x="75758" y="653500"/>
                  <a:pt x="143800" y="1013194"/>
                </a:cubicBezTo>
                <a:lnTo>
                  <a:pt x="176970" y="1005644"/>
                </a:lnTo>
                <a:cubicBezTo>
                  <a:pt x="85778" y="589975"/>
                  <a:pt x="42210" y="320949"/>
                  <a:pt x="30393" y="4362"/>
                </a:cubicBezTo>
                <a:cubicBezTo>
                  <a:pt x="20262" y="4725"/>
                  <a:pt x="2894" y="-13271"/>
                  <a:pt x="0" y="2130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grpSp>
        <p:nvGrpSpPr>
          <p:cNvPr id="149" name="Google Shape;149;p9"/>
          <p:cNvGrpSpPr/>
          <p:nvPr/>
        </p:nvGrpSpPr>
        <p:grpSpPr>
          <a:xfrm rot="-1290963">
            <a:off x="9027246" y="5882173"/>
            <a:ext cx="617901" cy="260857"/>
            <a:chOff x="11553948" y="6122331"/>
            <a:chExt cx="512109" cy="216197"/>
          </a:xfrm>
        </p:grpSpPr>
        <p:sp>
          <p:nvSpPr>
            <p:cNvPr id="150" name="Google Shape;150;p9"/>
            <p:cNvSpPr/>
            <p:nvPr/>
          </p:nvSpPr>
          <p:spPr>
            <a:xfrm rot="-6544697">
              <a:off x="11885962" y="6118960"/>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51" name="Google Shape;151;p9"/>
            <p:cNvSpPr/>
            <p:nvPr/>
          </p:nvSpPr>
          <p:spPr>
            <a:xfrm rot="7354892" flipH="1">
              <a:off x="11610418" y="6128743"/>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52" name="Google Shape;152;p9"/>
            <p:cNvSpPr/>
            <p:nvPr/>
          </p:nvSpPr>
          <p:spPr>
            <a:xfrm>
              <a:off x="11733670" y="6246941"/>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53" name="Google Shape;153;p9"/>
            <p:cNvSpPr/>
            <p:nvPr/>
          </p:nvSpPr>
          <p:spPr>
            <a:xfrm rot="944818" flipH="1">
              <a:off x="11807488" y="6230272"/>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
        <p:nvSpPr>
          <p:cNvPr id="154" name="Google Shape;154;p9"/>
          <p:cNvSpPr/>
          <p:nvPr/>
        </p:nvSpPr>
        <p:spPr>
          <a:xfrm rot="400626" flipH="1">
            <a:off x="9983433" y="5613298"/>
            <a:ext cx="203350" cy="938887"/>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55" name="Google Shape;155;p9"/>
          <p:cNvSpPr/>
          <p:nvPr/>
        </p:nvSpPr>
        <p:spPr>
          <a:xfrm flipH="1">
            <a:off x="0" y="2152832"/>
            <a:ext cx="4062160" cy="2926297"/>
          </a:xfrm>
          <a:custGeom>
            <a:avLst/>
            <a:gdLst/>
            <a:ahLst/>
            <a:cxnLst/>
            <a:rect l="l" t="t" r="r" b="b"/>
            <a:pathLst>
              <a:path w="4062160" h="2926297" extrusionOk="0">
                <a:moveTo>
                  <a:pt x="1285609" y="356"/>
                </a:moveTo>
                <a:cubicBezTo>
                  <a:pt x="691741" y="16578"/>
                  <a:pt x="4622" y="584247"/>
                  <a:pt x="477958" y="1133496"/>
                </a:cubicBezTo>
                <a:cubicBezTo>
                  <a:pt x="-684679" y="1789510"/>
                  <a:pt x="510434" y="3244431"/>
                  <a:pt x="1549662" y="2458514"/>
                </a:cubicBezTo>
                <a:cubicBezTo>
                  <a:pt x="1861431" y="3140508"/>
                  <a:pt x="2796736" y="2984624"/>
                  <a:pt x="3069534" y="2575427"/>
                </a:cubicBezTo>
                <a:cubicBezTo>
                  <a:pt x="3483601" y="2740852"/>
                  <a:pt x="3806013" y="2650338"/>
                  <a:pt x="4019228" y="2446007"/>
                </a:cubicBezTo>
                <a:lnTo>
                  <a:pt x="4062160" y="2395425"/>
                </a:lnTo>
                <a:lnTo>
                  <a:pt x="4062160" y="1106717"/>
                </a:lnTo>
                <a:lnTo>
                  <a:pt x="4006875" y="1065182"/>
                </a:lnTo>
                <a:cubicBezTo>
                  <a:pt x="3912181" y="1003745"/>
                  <a:pt x="3794964" y="965027"/>
                  <a:pt x="3654100" y="958126"/>
                </a:cubicBezTo>
                <a:cubicBezTo>
                  <a:pt x="3735289" y="331340"/>
                  <a:pt x="2838955" y="-220751"/>
                  <a:pt x="1919888" y="373559"/>
                </a:cubicBezTo>
                <a:cubicBezTo>
                  <a:pt x="1806222" y="99544"/>
                  <a:pt x="1555549" y="-7018"/>
                  <a:pt x="1285609" y="35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nvGrpSpPr>
          <p:cNvPr id="156" name="Google Shape;156;p9"/>
          <p:cNvGrpSpPr/>
          <p:nvPr/>
        </p:nvGrpSpPr>
        <p:grpSpPr>
          <a:xfrm rot="1052519">
            <a:off x="4143078" y="4951622"/>
            <a:ext cx="576135" cy="1112051"/>
            <a:chOff x="4630605" y="4861146"/>
            <a:chExt cx="589019" cy="1136921"/>
          </a:xfrm>
        </p:grpSpPr>
        <p:sp>
          <p:nvSpPr>
            <p:cNvPr id="157" name="Google Shape;157;p9"/>
            <p:cNvSpPr/>
            <p:nvPr/>
          </p:nvSpPr>
          <p:spPr>
            <a:xfrm rot="-927617">
              <a:off x="4654532" y="4913149"/>
              <a:ext cx="422315" cy="236844"/>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58" name="Google Shape;158;p9"/>
            <p:cNvSpPr/>
            <p:nvPr/>
          </p:nvSpPr>
          <p:spPr>
            <a:xfrm rot="-927617">
              <a:off x="4946077" y="5068866"/>
              <a:ext cx="70793" cy="936712"/>
            </a:xfrm>
            <a:custGeom>
              <a:avLst/>
              <a:gdLst/>
              <a:ahLst/>
              <a:cxnLst/>
              <a:rect l="l" t="t" r="r" b="b"/>
              <a:pathLst>
                <a:path w="191841" h="2538412" extrusionOk="0">
                  <a:moveTo>
                    <a:pt x="191840" y="0"/>
                  </a:moveTo>
                  <a:cubicBezTo>
                    <a:pt x="130964" y="154041"/>
                    <a:pt x="-53764" y="2103026"/>
                    <a:pt x="15185" y="2538411"/>
                  </a:cubicBezTo>
                </a:path>
              </a:pathLst>
            </a:custGeom>
            <a:solidFill>
              <a:schemeClr val="accent2"/>
            </a:solidFill>
            <a:ln w="2857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59" name="Google Shape;159;p9"/>
            <p:cNvSpPr/>
            <p:nvPr/>
          </p:nvSpPr>
          <p:spPr>
            <a:xfrm rot="-1159743">
              <a:off x="4717036" y="5175161"/>
              <a:ext cx="422315" cy="236844"/>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60" name="Google Shape;160;p9"/>
            <p:cNvSpPr/>
            <p:nvPr/>
          </p:nvSpPr>
          <p:spPr>
            <a:xfrm rot="-1136189">
              <a:off x="4770307" y="5422232"/>
              <a:ext cx="422315" cy="236844"/>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
        <p:nvSpPr>
          <p:cNvPr id="161" name="Google Shape;161;p9"/>
          <p:cNvSpPr/>
          <p:nvPr/>
        </p:nvSpPr>
        <p:spPr>
          <a:xfrm rot="-249277">
            <a:off x="3848839" y="4146662"/>
            <a:ext cx="205358" cy="1785122"/>
          </a:xfrm>
          <a:custGeom>
            <a:avLst/>
            <a:gdLst/>
            <a:ahLst/>
            <a:cxnLst/>
            <a:rect l="l" t="t" r="r" b="b"/>
            <a:pathLst>
              <a:path w="197703" h="1367709" extrusionOk="0">
                <a:moveTo>
                  <a:pt x="157496" y="0"/>
                </a:moveTo>
                <a:cubicBezTo>
                  <a:pt x="112024" y="225875"/>
                  <a:pt x="-34570" y="750075"/>
                  <a:pt x="7500" y="1361301"/>
                </a:cubicBezTo>
                <a:lnTo>
                  <a:pt x="47911" y="1367709"/>
                </a:lnTo>
                <a:cubicBezTo>
                  <a:pt x="13523" y="1097315"/>
                  <a:pt x="68448" y="539236"/>
                  <a:pt x="197703" y="10069"/>
                </a:cubicBezTo>
                <a:cubicBezTo>
                  <a:pt x="186871" y="8425"/>
                  <a:pt x="168328" y="1644"/>
                  <a:pt x="157496"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grpSp>
        <p:nvGrpSpPr>
          <p:cNvPr id="162" name="Google Shape;162;p9"/>
          <p:cNvGrpSpPr/>
          <p:nvPr/>
        </p:nvGrpSpPr>
        <p:grpSpPr>
          <a:xfrm rot="266621">
            <a:off x="1439423" y="3510530"/>
            <a:ext cx="1149766" cy="2412378"/>
            <a:chOff x="389146" y="3628054"/>
            <a:chExt cx="1205988" cy="2389578"/>
          </a:xfrm>
        </p:grpSpPr>
        <p:sp>
          <p:nvSpPr>
            <p:cNvPr id="163" name="Google Shape;163;p9"/>
            <p:cNvSpPr/>
            <p:nvPr/>
          </p:nvSpPr>
          <p:spPr>
            <a:xfrm rot="-975329">
              <a:off x="438214" y="3736038"/>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64" name="Google Shape;164;p9"/>
            <p:cNvSpPr/>
            <p:nvPr/>
          </p:nvSpPr>
          <p:spPr>
            <a:xfrm rot="-975329">
              <a:off x="1137518" y="4074471"/>
              <a:ext cx="60405" cy="1974167"/>
            </a:xfrm>
            <a:custGeom>
              <a:avLst/>
              <a:gdLst/>
              <a:ahLst/>
              <a:cxnLst/>
              <a:rect l="l" t="t" r="r" b="b"/>
              <a:pathLst>
                <a:path w="79826" h="2632919" extrusionOk="0">
                  <a:moveTo>
                    <a:pt x="65144" y="0"/>
                  </a:moveTo>
                  <a:cubicBezTo>
                    <a:pt x="4268" y="154041"/>
                    <a:pt x="-50549" y="2205925"/>
                    <a:pt x="79826" y="2632919"/>
                  </a:cubicBezTo>
                </a:path>
              </a:pathLst>
            </a:custGeom>
            <a:noFill/>
            <a:ln w="381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65" name="Google Shape;165;p9"/>
            <p:cNvSpPr/>
            <p:nvPr/>
          </p:nvSpPr>
          <p:spPr>
            <a:xfrm rot="-1207455">
              <a:off x="561667" y="4255236"/>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66" name="Google Shape;166;p9"/>
            <p:cNvSpPr/>
            <p:nvPr/>
          </p:nvSpPr>
          <p:spPr>
            <a:xfrm rot="-1183901">
              <a:off x="701648" y="4735319"/>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
        <p:nvSpPr>
          <p:cNvPr id="167" name="Google Shape;167;p9"/>
          <p:cNvSpPr/>
          <p:nvPr/>
        </p:nvSpPr>
        <p:spPr>
          <a:xfrm rot="-750069">
            <a:off x="936781" y="4464952"/>
            <a:ext cx="360401" cy="1664005"/>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68" name="Google Shape;168;p9"/>
          <p:cNvSpPr/>
          <p:nvPr/>
        </p:nvSpPr>
        <p:spPr>
          <a:xfrm rot="664601" flipH="1">
            <a:off x="1091117" y="2243829"/>
            <a:ext cx="1315727" cy="1276255"/>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69" name="Google Shape;169;p9"/>
          <p:cNvSpPr/>
          <p:nvPr/>
        </p:nvSpPr>
        <p:spPr>
          <a:xfrm rot="664601" flipH="1">
            <a:off x="1091117" y="2243829"/>
            <a:ext cx="1315727" cy="1276255"/>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4">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70" name="Google Shape;170;p9"/>
          <p:cNvSpPr/>
          <p:nvPr/>
        </p:nvSpPr>
        <p:spPr>
          <a:xfrm rot="1632987" flipH="1">
            <a:off x="3451287" y="3058611"/>
            <a:ext cx="1122966" cy="1089276"/>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71" name="Google Shape;171;p9"/>
          <p:cNvSpPr/>
          <p:nvPr/>
        </p:nvSpPr>
        <p:spPr>
          <a:xfrm rot="1632987" flipH="1">
            <a:off x="3451287" y="3058611"/>
            <a:ext cx="1122966" cy="1089276"/>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5">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72" name="Google Shape;172;p9"/>
          <p:cNvSpPr/>
          <p:nvPr/>
        </p:nvSpPr>
        <p:spPr>
          <a:xfrm rot="966423" flipH="1">
            <a:off x="8798292" y="4681664"/>
            <a:ext cx="835554" cy="810487"/>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73" name="Google Shape;173;p9"/>
          <p:cNvSpPr/>
          <p:nvPr/>
        </p:nvSpPr>
        <p:spPr>
          <a:xfrm rot="966423" flipH="1">
            <a:off x="8798292" y="4681664"/>
            <a:ext cx="835554" cy="810487"/>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1">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74" name="Google Shape;174;p9"/>
          <p:cNvSpPr/>
          <p:nvPr/>
        </p:nvSpPr>
        <p:spPr>
          <a:xfrm>
            <a:off x="9668495" y="5333881"/>
            <a:ext cx="204249" cy="965176"/>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grpSp>
        <p:nvGrpSpPr>
          <p:cNvPr id="175" name="Google Shape;175;p9"/>
          <p:cNvGrpSpPr/>
          <p:nvPr/>
        </p:nvGrpSpPr>
        <p:grpSpPr>
          <a:xfrm rot="-660451" flipH="1">
            <a:off x="11228328" y="5749537"/>
            <a:ext cx="495864" cy="929353"/>
            <a:chOff x="419075" y="3742575"/>
            <a:chExt cx="1213876" cy="2275056"/>
          </a:xfrm>
        </p:grpSpPr>
        <p:sp>
          <p:nvSpPr>
            <p:cNvPr id="176" name="Google Shape;176;p9"/>
            <p:cNvSpPr/>
            <p:nvPr/>
          </p:nvSpPr>
          <p:spPr>
            <a:xfrm rot="-975329">
              <a:off x="468143" y="3850559"/>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77" name="Google Shape;177;p9"/>
            <p:cNvSpPr/>
            <p:nvPr/>
          </p:nvSpPr>
          <p:spPr>
            <a:xfrm rot="-975329">
              <a:off x="1137518" y="4074471"/>
              <a:ext cx="60405" cy="1974167"/>
            </a:xfrm>
            <a:custGeom>
              <a:avLst/>
              <a:gdLst/>
              <a:ahLst/>
              <a:cxnLst/>
              <a:rect l="l" t="t" r="r" b="b"/>
              <a:pathLst>
                <a:path w="79826" h="2632919" extrusionOk="0">
                  <a:moveTo>
                    <a:pt x="65144" y="0"/>
                  </a:moveTo>
                  <a:cubicBezTo>
                    <a:pt x="4268" y="154041"/>
                    <a:pt x="-50549" y="2205925"/>
                    <a:pt x="79826" y="2632919"/>
                  </a:cubicBezTo>
                </a:path>
              </a:pathLst>
            </a:custGeom>
            <a:noFill/>
            <a:ln w="2857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78" name="Google Shape;178;p9"/>
            <p:cNvSpPr/>
            <p:nvPr/>
          </p:nvSpPr>
          <p:spPr>
            <a:xfrm rot="-1207455">
              <a:off x="599483" y="4369138"/>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79" name="Google Shape;179;p9"/>
            <p:cNvSpPr/>
            <p:nvPr/>
          </p:nvSpPr>
          <p:spPr>
            <a:xfrm rot="-1183901">
              <a:off x="739465" y="4849221"/>
              <a:ext cx="838707" cy="470366"/>
            </a:xfrm>
            <a:custGeom>
              <a:avLst/>
              <a:gdLst/>
              <a:ahLst/>
              <a:cxnLst/>
              <a:rect l="l" t="t" r="r" b="b"/>
              <a:pathLst>
                <a:path w="498274" h="279443" extrusionOk="0">
                  <a:moveTo>
                    <a:pt x="245779" y="105636"/>
                  </a:moveTo>
                  <a:cubicBezTo>
                    <a:pt x="424939" y="-98716"/>
                    <a:pt x="717491" y="112440"/>
                    <a:pt x="232172" y="279443"/>
                  </a:cubicBezTo>
                  <a:cubicBezTo>
                    <a:pt x="-212328" y="64814"/>
                    <a:pt x="90431" y="-125930"/>
                    <a:pt x="245779" y="10563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
        <p:nvSpPr>
          <p:cNvPr id="180" name="Google Shape;180;p9"/>
          <p:cNvSpPr/>
          <p:nvPr/>
        </p:nvSpPr>
        <p:spPr>
          <a:xfrm rot="-1560825">
            <a:off x="11085291" y="5000888"/>
            <a:ext cx="740675" cy="718455"/>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81" name="Google Shape;181;p9"/>
          <p:cNvSpPr/>
          <p:nvPr/>
        </p:nvSpPr>
        <p:spPr>
          <a:xfrm rot="-1560825">
            <a:off x="11085291" y="5000888"/>
            <a:ext cx="740675" cy="718455"/>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4">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82" name="Google Shape;182;p9"/>
          <p:cNvSpPr/>
          <p:nvPr/>
        </p:nvSpPr>
        <p:spPr>
          <a:xfrm flipH="1">
            <a:off x="7828749" y="6271978"/>
            <a:ext cx="4363251" cy="586022"/>
          </a:xfrm>
          <a:custGeom>
            <a:avLst/>
            <a:gdLst/>
            <a:ahLst/>
            <a:cxnLst/>
            <a:rect l="l" t="t" r="r" b="b"/>
            <a:pathLst>
              <a:path w="4363251" h="586022" extrusionOk="0">
                <a:moveTo>
                  <a:pt x="2609398" y="1127"/>
                </a:moveTo>
                <a:cubicBezTo>
                  <a:pt x="1792221" y="15641"/>
                  <a:pt x="825621" y="170846"/>
                  <a:pt x="54085" y="496906"/>
                </a:cubicBezTo>
                <a:lnTo>
                  <a:pt x="0" y="522127"/>
                </a:lnTo>
                <a:lnTo>
                  <a:pt x="0" y="586022"/>
                </a:lnTo>
                <a:lnTo>
                  <a:pt x="4248386" y="586022"/>
                </a:lnTo>
                <a:lnTo>
                  <a:pt x="4285437" y="503727"/>
                </a:lnTo>
                <a:cubicBezTo>
                  <a:pt x="4308559" y="404400"/>
                  <a:pt x="4422445" y="320534"/>
                  <a:pt x="4323375" y="265976"/>
                </a:cubicBezTo>
                <a:cubicBezTo>
                  <a:pt x="4067930" y="83447"/>
                  <a:pt x="3324427" y="-11572"/>
                  <a:pt x="2609398" y="1127"/>
                </a:cubicBezTo>
                <a:close/>
              </a:path>
            </a:pathLst>
          </a:custGeom>
          <a:blipFill rotWithShape="1">
            <a:blip r:embed="rId6">
              <a:alphaModFix/>
            </a:blip>
            <a:tile tx="0" ty="0" sx="100000" sy="100000" flip="none" algn="ct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183" name="Google Shape;183;p9"/>
          <p:cNvSpPr/>
          <p:nvPr/>
        </p:nvSpPr>
        <p:spPr>
          <a:xfrm flipH="1">
            <a:off x="7857903" y="6454042"/>
            <a:ext cx="2813674" cy="403958"/>
          </a:xfrm>
          <a:custGeom>
            <a:avLst/>
            <a:gdLst/>
            <a:ahLst/>
            <a:cxnLst/>
            <a:rect l="l" t="t" r="r" b="b"/>
            <a:pathLst>
              <a:path w="2813674" h="403958" extrusionOk="0">
                <a:moveTo>
                  <a:pt x="2665553" y="0"/>
                </a:moveTo>
                <a:cubicBezTo>
                  <a:pt x="1993044" y="3176"/>
                  <a:pt x="1084294" y="164881"/>
                  <a:pt x="237152" y="349931"/>
                </a:cubicBezTo>
                <a:lnTo>
                  <a:pt x="0" y="403958"/>
                </a:lnTo>
                <a:lnTo>
                  <a:pt x="2788588" y="403958"/>
                </a:lnTo>
                <a:lnTo>
                  <a:pt x="2790509" y="398595"/>
                </a:lnTo>
                <a:cubicBezTo>
                  <a:pt x="2839475" y="209361"/>
                  <a:pt x="2816643" y="53298"/>
                  <a:pt x="2665553" y="0"/>
                </a:cubicBezTo>
                <a:close/>
              </a:path>
            </a:pathLst>
          </a:custGeom>
          <a:solidFill>
            <a:srgbClr val="5048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184" name="Google Shape;184;p9"/>
          <p:cNvSpPr txBox="1">
            <a:spLocks noGrp="1"/>
          </p:cNvSpPr>
          <p:nvPr>
            <p:ph type="title"/>
          </p:nvPr>
        </p:nvSpPr>
        <p:spPr>
          <a:xfrm>
            <a:off x="5867400" y="381000"/>
            <a:ext cx="5480050" cy="30480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5200"/>
              <a:buFont typeface="Cambria"/>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9"/>
          <p:cNvSpPr txBox="1">
            <a:spLocks noGrp="1"/>
          </p:cNvSpPr>
          <p:nvPr>
            <p:ph type="body" idx="1"/>
          </p:nvPr>
        </p:nvSpPr>
        <p:spPr>
          <a:xfrm>
            <a:off x="5867400" y="3581401"/>
            <a:ext cx="5480050" cy="762000"/>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800"/>
              </a:spcBef>
              <a:spcAft>
                <a:spcPts val="0"/>
              </a:spcAft>
              <a:buClr>
                <a:srgbClr val="595959"/>
              </a:buClr>
              <a:buSzPts val="2400"/>
              <a:buNone/>
              <a:defRPr sz="2400">
                <a:solidFill>
                  <a:srgbClr val="595959"/>
                </a:solidFill>
              </a:defRPr>
            </a:lvl1pPr>
            <a:lvl2pPr marL="914400" lvl="1" indent="-228600" algn="l">
              <a:lnSpc>
                <a:spcPct val="90000"/>
              </a:lnSpc>
              <a:spcBef>
                <a:spcPts val="1000"/>
              </a:spcBef>
              <a:spcAft>
                <a:spcPts val="0"/>
              </a:spcAft>
              <a:buClr>
                <a:srgbClr val="888888"/>
              </a:buClr>
              <a:buSzPts val="2000"/>
              <a:buNone/>
              <a:defRPr sz="2000">
                <a:solidFill>
                  <a:srgbClr val="888888"/>
                </a:solidFill>
              </a:defRPr>
            </a:lvl2pPr>
            <a:lvl3pPr marL="1371600" lvl="2" indent="-228600" algn="l">
              <a:lnSpc>
                <a:spcPct val="90000"/>
              </a:lnSpc>
              <a:spcBef>
                <a:spcPts val="800"/>
              </a:spcBef>
              <a:spcAft>
                <a:spcPts val="0"/>
              </a:spcAft>
              <a:buClr>
                <a:srgbClr val="888888"/>
              </a:buClr>
              <a:buSzPts val="1800"/>
              <a:buNone/>
              <a:defRPr sz="1800">
                <a:solidFill>
                  <a:srgbClr val="888888"/>
                </a:solidFill>
              </a:defRPr>
            </a:lvl3pPr>
            <a:lvl4pPr marL="1828800" lvl="3" indent="-228600" algn="l">
              <a:lnSpc>
                <a:spcPct val="90000"/>
              </a:lnSpc>
              <a:spcBef>
                <a:spcPts val="800"/>
              </a:spcBef>
              <a:spcAft>
                <a:spcPts val="0"/>
              </a:spcAft>
              <a:buClr>
                <a:srgbClr val="888888"/>
              </a:buClr>
              <a:buSzPts val="1600"/>
              <a:buNone/>
              <a:defRPr sz="1600">
                <a:solidFill>
                  <a:srgbClr val="888888"/>
                </a:solidFill>
              </a:defRPr>
            </a:lvl4pPr>
            <a:lvl5pPr marL="2286000" lvl="4" indent="-228600" algn="l">
              <a:lnSpc>
                <a:spcPct val="90000"/>
              </a:lnSpc>
              <a:spcBef>
                <a:spcPts val="800"/>
              </a:spcBef>
              <a:spcAft>
                <a:spcPts val="0"/>
              </a:spcAft>
              <a:buClr>
                <a:srgbClr val="888888"/>
              </a:buClr>
              <a:buSzPts val="1600"/>
              <a:buNone/>
              <a:defRPr sz="1600">
                <a:solidFill>
                  <a:srgbClr val="888888"/>
                </a:solidFill>
              </a:defRPr>
            </a:lvl5pPr>
            <a:lvl6pPr marL="2743200" lvl="5" indent="-228600" algn="l">
              <a:lnSpc>
                <a:spcPct val="90000"/>
              </a:lnSpc>
              <a:spcBef>
                <a:spcPts val="800"/>
              </a:spcBef>
              <a:spcAft>
                <a:spcPts val="0"/>
              </a:spcAft>
              <a:buClr>
                <a:srgbClr val="888888"/>
              </a:buClr>
              <a:buSzPts val="1600"/>
              <a:buNone/>
              <a:defRPr sz="1600">
                <a:solidFill>
                  <a:srgbClr val="888888"/>
                </a:solidFill>
              </a:defRPr>
            </a:lvl6pPr>
            <a:lvl7pPr marL="3200400" lvl="6" indent="-228600" algn="l">
              <a:lnSpc>
                <a:spcPct val="90000"/>
              </a:lnSpc>
              <a:spcBef>
                <a:spcPts val="800"/>
              </a:spcBef>
              <a:spcAft>
                <a:spcPts val="0"/>
              </a:spcAft>
              <a:buClr>
                <a:srgbClr val="888888"/>
              </a:buClr>
              <a:buSzPts val="1600"/>
              <a:buNone/>
              <a:defRPr sz="1600">
                <a:solidFill>
                  <a:srgbClr val="888888"/>
                </a:solidFill>
              </a:defRPr>
            </a:lvl7pPr>
            <a:lvl8pPr marL="3657600" lvl="7" indent="-228600" algn="l">
              <a:lnSpc>
                <a:spcPct val="90000"/>
              </a:lnSpc>
              <a:spcBef>
                <a:spcPts val="800"/>
              </a:spcBef>
              <a:spcAft>
                <a:spcPts val="0"/>
              </a:spcAft>
              <a:buClr>
                <a:srgbClr val="888888"/>
              </a:buClr>
              <a:buSzPts val="1600"/>
              <a:buNone/>
              <a:defRPr sz="1600">
                <a:solidFill>
                  <a:srgbClr val="888888"/>
                </a:solidFill>
              </a:defRPr>
            </a:lvl8pPr>
            <a:lvl9pPr marL="4114800" lvl="8" indent="-228600" algn="l">
              <a:lnSpc>
                <a:spcPct val="90000"/>
              </a:lnSpc>
              <a:spcBef>
                <a:spcPts val="800"/>
              </a:spcBef>
              <a:spcAft>
                <a:spcPts val="0"/>
              </a:spcAft>
              <a:buClr>
                <a:srgbClr val="888888"/>
              </a:buClr>
              <a:buSzPts val="1600"/>
              <a:buNone/>
              <a:defRPr sz="1600">
                <a:solidFill>
                  <a:srgbClr val="888888"/>
                </a:solidFill>
              </a:defRPr>
            </a:lvl9pPr>
          </a:lstStyle>
          <a:p>
            <a:endParaRPr/>
          </a:p>
        </p:txBody>
      </p:sp>
      <p:sp>
        <p:nvSpPr>
          <p:cNvPr id="186" name="Google Shape;186;p9"/>
          <p:cNvSpPr/>
          <p:nvPr/>
        </p:nvSpPr>
        <p:spPr>
          <a:xfrm flipH="1">
            <a:off x="0" y="5903853"/>
            <a:ext cx="9168122" cy="954147"/>
          </a:xfrm>
          <a:custGeom>
            <a:avLst/>
            <a:gdLst/>
            <a:ahLst/>
            <a:cxnLst/>
            <a:rect l="l" t="t" r="r" b="b"/>
            <a:pathLst>
              <a:path w="9168122" h="954147" extrusionOk="0">
                <a:moveTo>
                  <a:pt x="6200016" y="742"/>
                </a:moveTo>
                <a:cubicBezTo>
                  <a:pt x="3908340" y="-19993"/>
                  <a:pt x="1196643" y="396644"/>
                  <a:pt x="69331" y="915697"/>
                </a:cubicBezTo>
                <a:lnTo>
                  <a:pt x="0" y="954147"/>
                </a:lnTo>
                <a:lnTo>
                  <a:pt x="9168122" y="954147"/>
                </a:lnTo>
                <a:lnTo>
                  <a:pt x="9168122" y="445610"/>
                </a:lnTo>
                <a:lnTo>
                  <a:pt x="9098829" y="412514"/>
                </a:lnTo>
                <a:cubicBezTo>
                  <a:pt x="8414059" y="133988"/>
                  <a:pt x="7360931" y="11246"/>
                  <a:pt x="6200016" y="742"/>
                </a:cubicBezTo>
                <a:close/>
              </a:path>
            </a:pathLst>
          </a:custGeom>
          <a:blipFill rotWithShape="1">
            <a:blip r:embed="rId6">
              <a:alphaModFix/>
            </a:blip>
            <a:tile tx="0" ty="0" sx="100000" sy="100000" flip="x" algn="ct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grpSp>
        <p:nvGrpSpPr>
          <p:cNvPr id="187" name="Google Shape;187;p9"/>
          <p:cNvGrpSpPr/>
          <p:nvPr/>
        </p:nvGrpSpPr>
        <p:grpSpPr>
          <a:xfrm rot="359119" flipH="1">
            <a:off x="3510638" y="4412427"/>
            <a:ext cx="800720" cy="338040"/>
            <a:chOff x="11553948" y="6122331"/>
            <a:chExt cx="512109" cy="216197"/>
          </a:xfrm>
        </p:grpSpPr>
        <p:sp>
          <p:nvSpPr>
            <p:cNvPr id="188" name="Google Shape;188;p9"/>
            <p:cNvSpPr/>
            <p:nvPr/>
          </p:nvSpPr>
          <p:spPr>
            <a:xfrm rot="-6544697">
              <a:off x="11885962" y="6118960"/>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89" name="Google Shape;189;p9"/>
            <p:cNvSpPr/>
            <p:nvPr/>
          </p:nvSpPr>
          <p:spPr>
            <a:xfrm rot="7354892" flipH="1">
              <a:off x="11610418" y="6128743"/>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90" name="Google Shape;190;p9"/>
            <p:cNvSpPr/>
            <p:nvPr/>
          </p:nvSpPr>
          <p:spPr>
            <a:xfrm>
              <a:off x="11733670" y="6246941"/>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91" name="Google Shape;191;p9"/>
            <p:cNvSpPr/>
            <p:nvPr/>
          </p:nvSpPr>
          <p:spPr>
            <a:xfrm rot="944818" flipH="1">
              <a:off x="11807488" y="6230272"/>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2"/>
        <p:cNvGrpSpPr/>
        <p:nvPr/>
      </p:nvGrpSpPr>
      <p:grpSpPr>
        <a:xfrm>
          <a:off x="0" y="0"/>
          <a:ext cx="0" cy="0"/>
          <a:chOff x="0" y="0"/>
          <a:chExt cx="0" cy="0"/>
        </a:xfrm>
      </p:grpSpPr>
      <p:sp>
        <p:nvSpPr>
          <p:cNvPr id="193" name="Google Shape;193;p10"/>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10"/>
          <p:cNvSpPr txBox="1">
            <a:spLocks noGrp="1"/>
          </p:cNvSpPr>
          <p:nvPr>
            <p:ph type="body" idx="1"/>
          </p:nvPr>
        </p:nvSpPr>
        <p:spPr>
          <a:xfrm>
            <a:off x="1219200" y="1904999"/>
            <a:ext cx="4572000" cy="4038601"/>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195" name="Google Shape;195;p10"/>
          <p:cNvSpPr txBox="1">
            <a:spLocks noGrp="1"/>
          </p:cNvSpPr>
          <p:nvPr>
            <p:ph type="body" idx="2"/>
          </p:nvPr>
        </p:nvSpPr>
        <p:spPr>
          <a:xfrm>
            <a:off x="6400800" y="1904999"/>
            <a:ext cx="4572000" cy="4038601"/>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196" name="Google Shape;196;p10"/>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10"/>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10"/>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9"/>
        <p:cNvGrpSpPr/>
        <p:nvPr/>
      </p:nvGrpSpPr>
      <p:grpSpPr>
        <a:xfrm>
          <a:off x="0" y="0"/>
          <a:ext cx="0" cy="0"/>
          <a:chOff x="0" y="0"/>
          <a:chExt cx="0" cy="0"/>
        </a:xfrm>
      </p:grpSpPr>
      <p:sp>
        <p:nvSpPr>
          <p:cNvPr id="200" name="Google Shape;200;p11"/>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11"/>
          <p:cNvSpPr txBox="1">
            <a:spLocks noGrp="1"/>
          </p:cNvSpPr>
          <p:nvPr>
            <p:ph type="body" idx="1"/>
          </p:nvPr>
        </p:nvSpPr>
        <p:spPr>
          <a:xfrm>
            <a:off x="1219200" y="1905000"/>
            <a:ext cx="4572000" cy="685800"/>
          </a:xfrm>
          <a:prstGeom prst="rect">
            <a:avLst/>
          </a:prstGeom>
          <a:noFill/>
          <a:ln>
            <a:noFill/>
          </a:ln>
        </p:spPr>
        <p:txBody>
          <a:bodyPr spcFirstLastPara="1" wrap="square" lIns="91425" tIns="45700" rIns="91425" bIns="45700" anchor="ctr" anchorCtr="0"/>
          <a:lstStyle>
            <a:lvl1pPr marL="457200" lvl="0" indent="-228600" algn="l">
              <a:lnSpc>
                <a:spcPct val="90000"/>
              </a:lnSpc>
              <a:spcBef>
                <a:spcPts val="1800"/>
              </a:spcBef>
              <a:spcAft>
                <a:spcPts val="0"/>
              </a:spcAft>
              <a:buClr>
                <a:schemeClr val="dk1"/>
              </a:buClr>
              <a:buSzPts val="2400"/>
              <a:buNone/>
              <a:defRPr sz="2400" b="0"/>
            </a:lvl1pPr>
            <a:lvl2pPr marL="914400" lvl="1" indent="-228600" algn="l">
              <a:lnSpc>
                <a:spcPct val="90000"/>
              </a:lnSpc>
              <a:spcBef>
                <a:spcPts val="1000"/>
              </a:spcBef>
              <a:spcAft>
                <a:spcPts val="0"/>
              </a:spcAft>
              <a:buClr>
                <a:schemeClr val="dk1"/>
              </a:buClr>
              <a:buSzPts val="2000"/>
              <a:buNone/>
              <a:defRPr sz="2000" b="1"/>
            </a:lvl2pPr>
            <a:lvl3pPr marL="1371600" lvl="2" indent="-228600" algn="l">
              <a:lnSpc>
                <a:spcPct val="90000"/>
              </a:lnSpc>
              <a:spcBef>
                <a:spcPts val="800"/>
              </a:spcBef>
              <a:spcAft>
                <a:spcPts val="0"/>
              </a:spcAft>
              <a:buClr>
                <a:schemeClr val="dk1"/>
              </a:buClr>
              <a:buSzPts val="1800"/>
              <a:buNone/>
              <a:defRPr sz="1800" b="1"/>
            </a:lvl3pPr>
            <a:lvl4pPr marL="1828800" lvl="3" indent="-228600" algn="l">
              <a:lnSpc>
                <a:spcPct val="90000"/>
              </a:lnSpc>
              <a:spcBef>
                <a:spcPts val="800"/>
              </a:spcBef>
              <a:spcAft>
                <a:spcPts val="0"/>
              </a:spcAft>
              <a:buClr>
                <a:schemeClr val="dk1"/>
              </a:buClr>
              <a:buSzPts val="1600"/>
              <a:buNone/>
              <a:defRPr sz="1600" b="1"/>
            </a:lvl4pPr>
            <a:lvl5pPr marL="2286000" lvl="4" indent="-228600" algn="l">
              <a:lnSpc>
                <a:spcPct val="90000"/>
              </a:lnSpc>
              <a:spcBef>
                <a:spcPts val="800"/>
              </a:spcBef>
              <a:spcAft>
                <a:spcPts val="0"/>
              </a:spcAft>
              <a:buClr>
                <a:schemeClr val="dk1"/>
              </a:buClr>
              <a:buSzPts val="1600"/>
              <a:buNone/>
              <a:defRPr sz="1600" b="1"/>
            </a:lvl5pPr>
            <a:lvl6pPr marL="2743200" lvl="5" indent="-228600" algn="l">
              <a:lnSpc>
                <a:spcPct val="90000"/>
              </a:lnSpc>
              <a:spcBef>
                <a:spcPts val="800"/>
              </a:spcBef>
              <a:spcAft>
                <a:spcPts val="0"/>
              </a:spcAft>
              <a:buClr>
                <a:schemeClr val="dk1"/>
              </a:buClr>
              <a:buSzPts val="1600"/>
              <a:buNone/>
              <a:defRPr sz="1600" b="1"/>
            </a:lvl6pPr>
            <a:lvl7pPr marL="3200400" lvl="6" indent="-228600" algn="l">
              <a:lnSpc>
                <a:spcPct val="90000"/>
              </a:lnSpc>
              <a:spcBef>
                <a:spcPts val="800"/>
              </a:spcBef>
              <a:spcAft>
                <a:spcPts val="0"/>
              </a:spcAft>
              <a:buClr>
                <a:schemeClr val="dk1"/>
              </a:buClr>
              <a:buSzPts val="1600"/>
              <a:buNone/>
              <a:defRPr sz="1600" b="1"/>
            </a:lvl7pPr>
            <a:lvl8pPr marL="3657600" lvl="7" indent="-228600" algn="l">
              <a:lnSpc>
                <a:spcPct val="90000"/>
              </a:lnSpc>
              <a:spcBef>
                <a:spcPts val="800"/>
              </a:spcBef>
              <a:spcAft>
                <a:spcPts val="0"/>
              </a:spcAft>
              <a:buClr>
                <a:schemeClr val="dk1"/>
              </a:buClr>
              <a:buSzPts val="1600"/>
              <a:buNone/>
              <a:defRPr sz="1600" b="1"/>
            </a:lvl8pPr>
            <a:lvl9pPr marL="4114800" lvl="8" indent="-228600" algn="l">
              <a:lnSpc>
                <a:spcPct val="90000"/>
              </a:lnSpc>
              <a:spcBef>
                <a:spcPts val="800"/>
              </a:spcBef>
              <a:spcAft>
                <a:spcPts val="0"/>
              </a:spcAft>
              <a:buClr>
                <a:schemeClr val="dk1"/>
              </a:buClr>
              <a:buSzPts val="1600"/>
              <a:buNone/>
              <a:defRPr sz="1600" b="1"/>
            </a:lvl9pPr>
          </a:lstStyle>
          <a:p>
            <a:endParaRPr/>
          </a:p>
        </p:txBody>
      </p:sp>
      <p:sp>
        <p:nvSpPr>
          <p:cNvPr id="202" name="Google Shape;202;p11"/>
          <p:cNvSpPr txBox="1">
            <a:spLocks noGrp="1"/>
          </p:cNvSpPr>
          <p:nvPr>
            <p:ph type="body" idx="2"/>
          </p:nvPr>
        </p:nvSpPr>
        <p:spPr>
          <a:xfrm>
            <a:off x="1219200" y="2666999"/>
            <a:ext cx="4572000" cy="3276601"/>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203" name="Google Shape;203;p11"/>
          <p:cNvSpPr txBox="1">
            <a:spLocks noGrp="1"/>
          </p:cNvSpPr>
          <p:nvPr>
            <p:ph type="body" idx="3"/>
          </p:nvPr>
        </p:nvSpPr>
        <p:spPr>
          <a:xfrm>
            <a:off x="6400800" y="1905000"/>
            <a:ext cx="4572000" cy="685800"/>
          </a:xfrm>
          <a:prstGeom prst="rect">
            <a:avLst/>
          </a:prstGeom>
          <a:noFill/>
          <a:ln>
            <a:noFill/>
          </a:ln>
        </p:spPr>
        <p:txBody>
          <a:bodyPr spcFirstLastPara="1" wrap="square" lIns="91425" tIns="45700" rIns="91425" bIns="45700" anchor="ctr" anchorCtr="0"/>
          <a:lstStyle>
            <a:lvl1pPr marL="457200" lvl="0" indent="-228600" algn="l">
              <a:lnSpc>
                <a:spcPct val="90000"/>
              </a:lnSpc>
              <a:spcBef>
                <a:spcPts val="1800"/>
              </a:spcBef>
              <a:spcAft>
                <a:spcPts val="0"/>
              </a:spcAft>
              <a:buClr>
                <a:schemeClr val="dk1"/>
              </a:buClr>
              <a:buSzPts val="2400"/>
              <a:buNone/>
              <a:defRPr sz="2400" b="0"/>
            </a:lvl1pPr>
            <a:lvl2pPr marL="914400" lvl="1" indent="-228600" algn="l">
              <a:lnSpc>
                <a:spcPct val="90000"/>
              </a:lnSpc>
              <a:spcBef>
                <a:spcPts val="1000"/>
              </a:spcBef>
              <a:spcAft>
                <a:spcPts val="0"/>
              </a:spcAft>
              <a:buClr>
                <a:schemeClr val="dk1"/>
              </a:buClr>
              <a:buSzPts val="2000"/>
              <a:buNone/>
              <a:defRPr sz="2000" b="1"/>
            </a:lvl2pPr>
            <a:lvl3pPr marL="1371600" lvl="2" indent="-228600" algn="l">
              <a:lnSpc>
                <a:spcPct val="90000"/>
              </a:lnSpc>
              <a:spcBef>
                <a:spcPts val="800"/>
              </a:spcBef>
              <a:spcAft>
                <a:spcPts val="0"/>
              </a:spcAft>
              <a:buClr>
                <a:schemeClr val="dk1"/>
              </a:buClr>
              <a:buSzPts val="1800"/>
              <a:buNone/>
              <a:defRPr sz="1800" b="1"/>
            </a:lvl3pPr>
            <a:lvl4pPr marL="1828800" lvl="3" indent="-228600" algn="l">
              <a:lnSpc>
                <a:spcPct val="90000"/>
              </a:lnSpc>
              <a:spcBef>
                <a:spcPts val="800"/>
              </a:spcBef>
              <a:spcAft>
                <a:spcPts val="0"/>
              </a:spcAft>
              <a:buClr>
                <a:schemeClr val="dk1"/>
              </a:buClr>
              <a:buSzPts val="1600"/>
              <a:buNone/>
              <a:defRPr sz="1600" b="1"/>
            </a:lvl4pPr>
            <a:lvl5pPr marL="2286000" lvl="4" indent="-228600" algn="l">
              <a:lnSpc>
                <a:spcPct val="90000"/>
              </a:lnSpc>
              <a:spcBef>
                <a:spcPts val="800"/>
              </a:spcBef>
              <a:spcAft>
                <a:spcPts val="0"/>
              </a:spcAft>
              <a:buClr>
                <a:schemeClr val="dk1"/>
              </a:buClr>
              <a:buSzPts val="1600"/>
              <a:buNone/>
              <a:defRPr sz="1600" b="1"/>
            </a:lvl5pPr>
            <a:lvl6pPr marL="2743200" lvl="5" indent="-228600" algn="l">
              <a:lnSpc>
                <a:spcPct val="90000"/>
              </a:lnSpc>
              <a:spcBef>
                <a:spcPts val="800"/>
              </a:spcBef>
              <a:spcAft>
                <a:spcPts val="0"/>
              </a:spcAft>
              <a:buClr>
                <a:schemeClr val="dk1"/>
              </a:buClr>
              <a:buSzPts val="1600"/>
              <a:buNone/>
              <a:defRPr sz="1600" b="1"/>
            </a:lvl6pPr>
            <a:lvl7pPr marL="3200400" lvl="6" indent="-228600" algn="l">
              <a:lnSpc>
                <a:spcPct val="90000"/>
              </a:lnSpc>
              <a:spcBef>
                <a:spcPts val="800"/>
              </a:spcBef>
              <a:spcAft>
                <a:spcPts val="0"/>
              </a:spcAft>
              <a:buClr>
                <a:schemeClr val="dk1"/>
              </a:buClr>
              <a:buSzPts val="1600"/>
              <a:buNone/>
              <a:defRPr sz="1600" b="1"/>
            </a:lvl7pPr>
            <a:lvl8pPr marL="3657600" lvl="7" indent="-228600" algn="l">
              <a:lnSpc>
                <a:spcPct val="90000"/>
              </a:lnSpc>
              <a:spcBef>
                <a:spcPts val="800"/>
              </a:spcBef>
              <a:spcAft>
                <a:spcPts val="0"/>
              </a:spcAft>
              <a:buClr>
                <a:schemeClr val="dk1"/>
              </a:buClr>
              <a:buSzPts val="1600"/>
              <a:buNone/>
              <a:defRPr sz="1600" b="1"/>
            </a:lvl8pPr>
            <a:lvl9pPr marL="4114800" lvl="8" indent="-228600" algn="l">
              <a:lnSpc>
                <a:spcPct val="90000"/>
              </a:lnSpc>
              <a:spcBef>
                <a:spcPts val="800"/>
              </a:spcBef>
              <a:spcAft>
                <a:spcPts val="0"/>
              </a:spcAft>
              <a:buClr>
                <a:schemeClr val="dk1"/>
              </a:buClr>
              <a:buSzPts val="1600"/>
              <a:buNone/>
              <a:defRPr sz="1600" b="1"/>
            </a:lvl9pPr>
          </a:lstStyle>
          <a:p>
            <a:endParaRPr/>
          </a:p>
        </p:txBody>
      </p:sp>
      <p:sp>
        <p:nvSpPr>
          <p:cNvPr id="204" name="Google Shape;204;p11"/>
          <p:cNvSpPr txBox="1">
            <a:spLocks noGrp="1"/>
          </p:cNvSpPr>
          <p:nvPr>
            <p:ph type="body" idx="4"/>
          </p:nvPr>
        </p:nvSpPr>
        <p:spPr>
          <a:xfrm>
            <a:off x="6400800" y="2666999"/>
            <a:ext cx="4572000" cy="3276601"/>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205" name="Google Shape;205;p11"/>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1"/>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1"/>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8"/>
        <p:cNvGrpSpPr/>
        <p:nvPr/>
      </p:nvGrpSpPr>
      <p:grpSpPr>
        <a:xfrm>
          <a:off x="0" y="0"/>
          <a:ext cx="0" cy="0"/>
          <a:chOff x="0" y="0"/>
          <a:chExt cx="0" cy="0"/>
        </a:xfrm>
      </p:grpSpPr>
      <p:sp>
        <p:nvSpPr>
          <p:cNvPr id="209" name="Google Shape;209;p12"/>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12"/>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12"/>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12"/>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13"/>
        <p:cNvGrpSpPr/>
        <p:nvPr/>
      </p:nvGrpSpPr>
      <p:grpSpPr>
        <a:xfrm>
          <a:off x="0" y="0"/>
          <a:ext cx="0" cy="0"/>
          <a:chOff x="0" y="0"/>
          <a:chExt cx="0" cy="0"/>
        </a:xfrm>
      </p:grpSpPr>
      <p:sp>
        <p:nvSpPr>
          <p:cNvPr id="214" name="Google Shape;214;p13"/>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13"/>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13"/>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217"/>
        <p:cNvGrpSpPr/>
        <p:nvPr/>
      </p:nvGrpSpPr>
      <p:grpSpPr>
        <a:xfrm>
          <a:off x="0" y="0"/>
          <a:ext cx="0" cy="0"/>
          <a:chOff x="0" y="0"/>
          <a:chExt cx="0" cy="0"/>
        </a:xfrm>
      </p:grpSpPr>
      <p:sp>
        <p:nvSpPr>
          <p:cNvPr id="218" name="Google Shape;218;p14"/>
          <p:cNvSpPr/>
          <p:nvPr/>
        </p:nvSpPr>
        <p:spPr>
          <a:xfrm>
            <a:off x="10481598" y="4432569"/>
            <a:ext cx="1710402" cy="1967208"/>
          </a:xfrm>
          <a:custGeom>
            <a:avLst/>
            <a:gdLst/>
            <a:ahLst/>
            <a:cxnLst/>
            <a:rect l="l" t="t" r="r" b="b"/>
            <a:pathLst>
              <a:path w="1710402" h="1967208" extrusionOk="0">
                <a:moveTo>
                  <a:pt x="864254" y="239"/>
                </a:moveTo>
                <a:cubicBezTo>
                  <a:pt x="1045722" y="-4719"/>
                  <a:pt x="1214238" y="66918"/>
                  <a:pt x="1290650" y="251125"/>
                </a:cubicBezTo>
                <a:cubicBezTo>
                  <a:pt x="1406496" y="176214"/>
                  <a:pt x="1521805" y="128397"/>
                  <a:pt x="1632345" y="102925"/>
                </a:cubicBezTo>
                <a:lnTo>
                  <a:pt x="1710402" y="89867"/>
                </a:lnTo>
                <a:lnTo>
                  <a:pt x="1710402" y="1949040"/>
                </a:lnTo>
                <a:lnTo>
                  <a:pt x="1639461" y="1961691"/>
                </a:lnTo>
                <a:cubicBezTo>
                  <a:pt x="1410180" y="1990301"/>
                  <a:pt x="1159658" y="1910631"/>
                  <a:pt x="1041765" y="1652740"/>
                </a:cubicBezTo>
                <a:cubicBezTo>
                  <a:pt x="343141" y="2181075"/>
                  <a:pt x="-460277" y="1203001"/>
                  <a:pt x="321309" y="761994"/>
                </a:cubicBezTo>
                <a:cubicBezTo>
                  <a:pt x="3107" y="392760"/>
                  <a:pt x="465025" y="11144"/>
                  <a:pt x="864254" y="23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219" name="Google Shape;219;p14"/>
          <p:cNvSpPr/>
          <p:nvPr/>
        </p:nvSpPr>
        <p:spPr>
          <a:xfrm>
            <a:off x="8519419" y="5821533"/>
            <a:ext cx="1762631" cy="1036469"/>
          </a:xfrm>
          <a:custGeom>
            <a:avLst/>
            <a:gdLst/>
            <a:ahLst/>
            <a:cxnLst/>
            <a:rect l="l" t="t" r="r" b="b"/>
            <a:pathLst>
              <a:path w="1762631" h="1036469" extrusionOk="0">
                <a:moveTo>
                  <a:pt x="524938" y="145"/>
                </a:moveTo>
                <a:cubicBezTo>
                  <a:pt x="635160" y="-2866"/>
                  <a:pt x="737514" y="40645"/>
                  <a:pt x="783926" y="152531"/>
                </a:cubicBezTo>
                <a:cubicBezTo>
                  <a:pt x="1159198" y="-90137"/>
                  <a:pt x="1525189" y="135292"/>
                  <a:pt x="1492037" y="391220"/>
                </a:cubicBezTo>
                <a:cubicBezTo>
                  <a:pt x="1808383" y="406718"/>
                  <a:pt x="1832656" y="815199"/>
                  <a:pt x="1641126" y="998749"/>
                </a:cubicBezTo>
                <a:lnTo>
                  <a:pt x="1591828" y="1036469"/>
                </a:lnTo>
                <a:lnTo>
                  <a:pt x="654282" y="1036469"/>
                </a:lnTo>
                <a:lnTo>
                  <a:pt x="632756" y="1003856"/>
                </a:lnTo>
                <a:lnTo>
                  <a:pt x="580274" y="1036469"/>
                </a:lnTo>
                <a:lnTo>
                  <a:pt x="171579" y="1036469"/>
                </a:lnTo>
                <a:lnTo>
                  <a:pt x="125213" y="1003584"/>
                </a:lnTo>
                <a:cubicBezTo>
                  <a:pt x="-34299" y="867387"/>
                  <a:pt x="-71874" y="613499"/>
                  <a:pt x="195159" y="462827"/>
                </a:cubicBezTo>
                <a:cubicBezTo>
                  <a:pt x="1887" y="238558"/>
                  <a:pt x="282450" y="6769"/>
                  <a:pt x="524938" y="14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220" name="Google Shape;220;p14"/>
          <p:cNvSpPr txBox="1">
            <a:spLocks noGrp="1"/>
          </p:cNvSpPr>
          <p:nvPr>
            <p:ph type="title"/>
          </p:nvPr>
        </p:nvSpPr>
        <p:spPr>
          <a:xfrm>
            <a:off x="7696202" y="1524000"/>
            <a:ext cx="3657600" cy="18288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400"/>
              <a:buFont typeface="Cambria"/>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14"/>
          <p:cNvSpPr txBox="1">
            <a:spLocks noGrp="1"/>
          </p:cNvSpPr>
          <p:nvPr>
            <p:ph type="body" idx="1"/>
          </p:nvPr>
        </p:nvSpPr>
        <p:spPr>
          <a:xfrm>
            <a:off x="838200" y="685800"/>
            <a:ext cx="6324600" cy="5191125"/>
          </a:xfrm>
          <a:prstGeom prst="rect">
            <a:avLst/>
          </a:prstGeom>
          <a:noFill/>
          <a:ln>
            <a:noFill/>
          </a:ln>
        </p:spPr>
        <p:txBody>
          <a:bodyPr spcFirstLastPara="1" wrap="square" lIns="91425" tIns="45700" rIns="91425" bIns="45700" anchor="t" anchorCtr="0"/>
          <a:lstStyle>
            <a:lvl1pPr marL="457200" lvl="0" indent="-355600" algn="l">
              <a:lnSpc>
                <a:spcPct val="90000"/>
              </a:lnSpc>
              <a:spcBef>
                <a:spcPts val="1800"/>
              </a:spcBef>
              <a:spcAft>
                <a:spcPts val="0"/>
              </a:spcAft>
              <a:buClr>
                <a:schemeClr val="dk1"/>
              </a:buClr>
              <a:buSzPts val="2000"/>
              <a:buChar char="•"/>
              <a:defRPr sz="2000"/>
            </a:lvl1pPr>
            <a:lvl2pPr marL="914400" lvl="1" indent="-342900" algn="l">
              <a:lnSpc>
                <a:spcPct val="90000"/>
              </a:lnSpc>
              <a:spcBef>
                <a:spcPts val="1000"/>
              </a:spcBef>
              <a:spcAft>
                <a:spcPts val="0"/>
              </a:spcAft>
              <a:buClr>
                <a:schemeClr val="dk1"/>
              </a:buClr>
              <a:buSzPts val="1800"/>
              <a:buChar char="•"/>
              <a:defRPr sz="1800"/>
            </a:lvl2pPr>
            <a:lvl3pPr marL="1371600" lvl="2" indent="-330200" algn="l">
              <a:lnSpc>
                <a:spcPct val="90000"/>
              </a:lnSpc>
              <a:spcBef>
                <a:spcPts val="800"/>
              </a:spcBef>
              <a:spcAft>
                <a:spcPts val="0"/>
              </a:spcAft>
              <a:buClr>
                <a:schemeClr val="dk1"/>
              </a:buClr>
              <a:buSzPts val="1600"/>
              <a:buChar char="•"/>
              <a:defRPr sz="1600"/>
            </a:lvl3pPr>
            <a:lvl4pPr marL="1828800" lvl="3" indent="-317500" algn="l">
              <a:lnSpc>
                <a:spcPct val="90000"/>
              </a:lnSpc>
              <a:spcBef>
                <a:spcPts val="800"/>
              </a:spcBef>
              <a:spcAft>
                <a:spcPts val="0"/>
              </a:spcAft>
              <a:buClr>
                <a:schemeClr val="dk1"/>
              </a:buClr>
              <a:buSzPts val="1400"/>
              <a:buChar char="•"/>
              <a:defRPr sz="1400"/>
            </a:lvl4pPr>
            <a:lvl5pPr marL="2286000" lvl="4" indent="-317500" algn="l">
              <a:lnSpc>
                <a:spcPct val="90000"/>
              </a:lnSpc>
              <a:spcBef>
                <a:spcPts val="800"/>
              </a:spcBef>
              <a:spcAft>
                <a:spcPts val="0"/>
              </a:spcAft>
              <a:buClr>
                <a:schemeClr val="dk1"/>
              </a:buClr>
              <a:buSzPts val="1400"/>
              <a:buChar char="•"/>
              <a:defRPr sz="1400"/>
            </a:lvl5pPr>
            <a:lvl6pPr marL="2743200" lvl="5" indent="-355600" algn="l">
              <a:lnSpc>
                <a:spcPct val="90000"/>
              </a:lnSpc>
              <a:spcBef>
                <a:spcPts val="800"/>
              </a:spcBef>
              <a:spcAft>
                <a:spcPts val="0"/>
              </a:spcAft>
              <a:buClr>
                <a:schemeClr val="dk1"/>
              </a:buClr>
              <a:buSzPts val="2000"/>
              <a:buChar char="•"/>
              <a:defRPr sz="2000"/>
            </a:lvl6pPr>
            <a:lvl7pPr marL="3200400" lvl="6" indent="-355600" algn="l">
              <a:lnSpc>
                <a:spcPct val="90000"/>
              </a:lnSpc>
              <a:spcBef>
                <a:spcPts val="800"/>
              </a:spcBef>
              <a:spcAft>
                <a:spcPts val="0"/>
              </a:spcAft>
              <a:buClr>
                <a:schemeClr val="dk1"/>
              </a:buClr>
              <a:buSzPts val="2000"/>
              <a:buChar char="•"/>
              <a:defRPr sz="2000"/>
            </a:lvl7pPr>
            <a:lvl8pPr marL="3657600" lvl="7" indent="-355600" algn="l">
              <a:lnSpc>
                <a:spcPct val="90000"/>
              </a:lnSpc>
              <a:spcBef>
                <a:spcPts val="800"/>
              </a:spcBef>
              <a:spcAft>
                <a:spcPts val="0"/>
              </a:spcAft>
              <a:buClr>
                <a:schemeClr val="dk1"/>
              </a:buClr>
              <a:buSzPts val="2000"/>
              <a:buChar char="•"/>
              <a:defRPr sz="2000"/>
            </a:lvl8pPr>
            <a:lvl9pPr marL="4114800" lvl="8" indent="-355600" algn="l">
              <a:lnSpc>
                <a:spcPct val="90000"/>
              </a:lnSpc>
              <a:spcBef>
                <a:spcPts val="800"/>
              </a:spcBef>
              <a:spcAft>
                <a:spcPts val="0"/>
              </a:spcAft>
              <a:buClr>
                <a:schemeClr val="dk1"/>
              </a:buClr>
              <a:buSzPts val="2000"/>
              <a:buChar char="•"/>
              <a:defRPr sz="2000"/>
            </a:lvl9pPr>
          </a:lstStyle>
          <a:p>
            <a:endParaRPr/>
          </a:p>
        </p:txBody>
      </p:sp>
      <p:sp>
        <p:nvSpPr>
          <p:cNvPr id="222" name="Google Shape;222;p14"/>
          <p:cNvSpPr txBox="1">
            <a:spLocks noGrp="1"/>
          </p:cNvSpPr>
          <p:nvPr>
            <p:ph type="body" idx="2"/>
          </p:nvPr>
        </p:nvSpPr>
        <p:spPr>
          <a:xfrm>
            <a:off x="7696305" y="3429001"/>
            <a:ext cx="3655908" cy="1828800"/>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200"/>
              </a:spcBef>
              <a:spcAft>
                <a:spcPts val="0"/>
              </a:spcAft>
              <a:buClr>
                <a:srgbClr val="595959"/>
              </a:buClr>
              <a:buSzPts val="1600"/>
              <a:buNone/>
              <a:defRPr sz="1600">
                <a:solidFill>
                  <a:srgbClr val="595959"/>
                </a:solidFill>
              </a:defRPr>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800"/>
              </a:spcBef>
              <a:spcAft>
                <a:spcPts val="0"/>
              </a:spcAft>
              <a:buClr>
                <a:schemeClr val="dk1"/>
              </a:buClr>
              <a:buSzPts val="1200"/>
              <a:buNone/>
              <a:defRPr sz="1200"/>
            </a:lvl3pPr>
            <a:lvl4pPr marL="1828800" lvl="3" indent="-228600" algn="l">
              <a:lnSpc>
                <a:spcPct val="90000"/>
              </a:lnSpc>
              <a:spcBef>
                <a:spcPts val="800"/>
              </a:spcBef>
              <a:spcAft>
                <a:spcPts val="0"/>
              </a:spcAft>
              <a:buClr>
                <a:schemeClr val="dk1"/>
              </a:buClr>
              <a:buSzPts val="1000"/>
              <a:buNone/>
              <a:defRPr sz="1000"/>
            </a:lvl4pPr>
            <a:lvl5pPr marL="2286000" lvl="4" indent="-228600" algn="l">
              <a:lnSpc>
                <a:spcPct val="90000"/>
              </a:lnSpc>
              <a:spcBef>
                <a:spcPts val="800"/>
              </a:spcBef>
              <a:spcAft>
                <a:spcPts val="0"/>
              </a:spcAft>
              <a:buClr>
                <a:schemeClr val="dk1"/>
              </a:buClr>
              <a:buSzPts val="1000"/>
              <a:buNone/>
              <a:defRPr sz="1000"/>
            </a:lvl5pPr>
            <a:lvl6pPr marL="2743200" lvl="5" indent="-228600" algn="l">
              <a:lnSpc>
                <a:spcPct val="90000"/>
              </a:lnSpc>
              <a:spcBef>
                <a:spcPts val="800"/>
              </a:spcBef>
              <a:spcAft>
                <a:spcPts val="0"/>
              </a:spcAft>
              <a:buClr>
                <a:schemeClr val="dk1"/>
              </a:buClr>
              <a:buSzPts val="1000"/>
              <a:buNone/>
              <a:defRPr sz="1000"/>
            </a:lvl6pPr>
            <a:lvl7pPr marL="3200400" lvl="6" indent="-228600" algn="l">
              <a:lnSpc>
                <a:spcPct val="90000"/>
              </a:lnSpc>
              <a:spcBef>
                <a:spcPts val="800"/>
              </a:spcBef>
              <a:spcAft>
                <a:spcPts val="0"/>
              </a:spcAft>
              <a:buClr>
                <a:schemeClr val="dk1"/>
              </a:buClr>
              <a:buSzPts val="1000"/>
              <a:buNone/>
              <a:defRPr sz="1000"/>
            </a:lvl7pPr>
            <a:lvl8pPr marL="3657600" lvl="7" indent="-228600" algn="l">
              <a:lnSpc>
                <a:spcPct val="90000"/>
              </a:lnSpc>
              <a:spcBef>
                <a:spcPts val="800"/>
              </a:spcBef>
              <a:spcAft>
                <a:spcPts val="0"/>
              </a:spcAft>
              <a:buClr>
                <a:schemeClr val="dk1"/>
              </a:buClr>
              <a:buSzPts val="1000"/>
              <a:buNone/>
              <a:defRPr sz="1000"/>
            </a:lvl8pPr>
            <a:lvl9pPr marL="4114800" lvl="8" indent="-228600" algn="l">
              <a:lnSpc>
                <a:spcPct val="90000"/>
              </a:lnSpc>
              <a:spcBef>
                <a:spcPts val="800"/>
              </a:spcBef>
              <a:spcAft>
                <a:spcPts val="0"/>
              </a:spcAft>
              <a:buClr>
                <a:schemeClr val="dk1"/>
              </a:buClr>
              <a:buSzPts val="1000"/>
              <a:buNone/>
              <a:defRPr sz="1000"/>
            </a:lvl9pPr>
          </a:lstStyle>
          <a:p>
            <a:endParaRPr/>
          </a:p>
        </p:txBody>
      </p:sp>
      <p:sp>
        <p:nvSpPr>
          <p:cNvPr id="223" name="Google Shape;223;p14"/>
          <p:cNvSpPr/>
          <p:nvPr/>
        </p:nvSpPr>
        <p:spPr>
          <a:xfrm>
            <a:off x="1524" y="6194218"/>
            <a:ext cx="12188952" cy="663782"/>
          </a:xfrm>
          <a:custGeom>
            <a:avLst/>
            <a:gdLst/>
            <a:ahLst/>
            <a:cxnLst/>
            <a:rect l="l" t="t" r="r" b="b"/>
            <a:pathLst>
              <a:path w="12195510" h="663782" extrusionOk="0">
                <a:moveTo>
                  <a:pt x="0" y="212056"/>
                </a:moveTo>
                <a:cubicBezTo>
                  <a:pt x="2234990" y="-338823"/>
                  <a:pt x="8293643" y="366945"/>
                  <a:pt x="12195510" y="287452"/>
                </a:cubicBezTo>
                <a:lnTo>
                  <a:pt x="12195510" y="663782"/>
                </a:lnTo>
                <a:lnTo>
                  <a:pt x="0" y="663782"/>
                </a:lnTo>
                <a:lnTo>
                  <a:pt x="0" y="212056"/>
                </a:lnTo>
                <a:close/>
              </a:path>
            </a:pathLst>
          </a:custGeom>
          <a:blipFill rotWithShape="1">
            <a:blip r:embed="rId2">
              <a:alphaModFix/>
            </a:blip>
            <a:tile tx="0" ty="0" sx="100000" sy="100000" flip="none" algn="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224" name="Google Shape;224;p14"/>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14"/>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14"/>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7"/>
        <p:cNvGrpSpPr/>
        <p:nvPr/>
      </p:nvGrpSpPr>
      <p:grpSpPr>
        <a:xfrm>
          <a:off x="0" y="0"/>
          <a:ext cx="0" cy="0"/>
          <a:chOff x="0" y="0"/>
          <a:chExt cx="0" cy="0"/>
        </a:xfrm>
      </p:grpSpPr>
      <p:sp>
        <p:nvSpPr>
          <p:cNvPr id="228" name="Google Shape;228;p15"/>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9" name="Google Shape;229;p15"/>
          <p:cNvSpPr txBox="1">
            <a:spLocks noGrp="1"/>
          </p:cNvSpPr>
          <p:nvPr>
            <p:ph type="body" idx="1"/>
          </p:nvPr>
        </p:nvSpPr>
        <p:spPr>
          <a:xfrm rot="5400000">
            <a:off x="4076700" y="-952500"/>
            <a:ext cx="4038600" cy="9753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230" name="Google Shape;230;p15"/>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15"/>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15"/>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33"/>
        <p:cNvGrpSpPr/>
        <p:nvPr/>
      </p:nvGrpSpPr>
      <p:grpSpPr>
        <a:xfrm>
          <a:off x="0" y="0"/>
          <a:ext cx="0" cy="0"/>
          <a:chOff x="0" y="0"/>
          <a:chExt cx="0" cy="0"/>
        </a:xfrm>
      </p:grpSpPr>
      <p:sp>
        <p:nvSpPr>
          <p:cNvPr id="234" name="Google Shape;234;p16"/>
          <p:cNvSpPr txBox="1">
            <a:spLocks noGrp="1"/>
          </p:cNvSpPr>
          <p:nvPr>
            <p:ph type="title"/>
          </p:nvPr>
        </p:nvSpPr>
        <p:spPr>
          <a:xfrm rot="5400000">
            <a:off x="7391400" y="2362200"/>
            <a:ext cx="5562600"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400"/>
              <a:buFont typeface="Cambr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5" name="Google Shape;235;p16"/>
          <p:cNvSpPr txBox="1">
            <a:spLocks noGrp="1"/>
          </p:cNvSpPr>
          <p:nvPr>
            <p:ph type="body" idx="1"/>
          </p:nvPr>
        </p:nvSpPr>
        <p:spPr>
          <a:xfrm rot="5400000">
            <a:off x="2362200" y="-762000"/>
            <a:ext cx="5562600" cy="7848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800"/>
              </a:spcBef>
              <a:spcAft>
                <a:spcPts val="0"/>
              </a:spcAft>
              <a:buClr>
                <a:schemeClr val="dk1"/>
              </a:buClr>
              <a:buSzPts val="1800"/>
              <a:buChar char="•"/>
              <a:defRPr/>
            </a:lvl3pPr>
            <a:lvl4pPr marL="1828800" lvl="3" indent="-342900" algn="l">
              <a:lnSpc>
                <a:spcPct val="90000"/>
              </a:lnSpc>
              <a:spcBef>
                <a:spcPts val="800"/>
              </a:spcBef>
              <a:spcAft>
                <a:spcPts val="0"/>
              </a:spcAft>
              <a:buClr>
                <a:schemeClr val="dk1"/>
              </a:buClr>
              <a:buSzPts val="1800"/>
              <a:buChar char="•"/>
              <a:defRPr/>
            </a:lvl4pPr>
            <a:lvl5pPr marL="2286000" lvl="4" indent="-342900" algn="l">
              <a:lnSpc>
                <a:spcPct val="9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800"/>
              </a:spcBef>
              <a:spcAft>
                <a:spcPts val="0"/>
              </a:spcAft>
              <a:buClr>
                <a:schemeClr val="dk1"/>
              </a:buClr>
              <a:buSzPts val="1800"/>
              <a:buChar char="•"/>
              <a:defRPr/>
            </a:lvl7pPr>
            <a:lvl8pPr marL="3657600" lvl="7" indent="-342900" algn="l">
              <a:lnSpc>
                <a:spcPct val="90000"/>
              </a:lnSpc>
              <a:spcBef>
                <a:spcPts val="800"/>
              </a:spcBef>
              <a:spcAft>
                <a:spcPts val="0"/>
              </a:spcAft>
              <a:buClr>
                <a:schemeClr val="dk1"/>
              </a:buClr>
              <a:buSzPts val="1800"/>
              <a:buChar char="•"/>
              <a:defRPr/>
            </a:lvl8pPr>
            <a:lvl9pPr marL="4114800" lvl="8" indent="-342900" algn="l">
              <a:lnSpc>
                <a:spcPct val="90000"/>
              </a:lnSpc>
              <a:spcBef>
                <a:spcPts val="800"/>
              </a:spcBef>
              <a:spcAft>
                <a:spcPts val="0"/>
              </a:spcAft>
              <a:buClr>
                <a:schemeClr val="dk1"/>
              </a:buClr>
              <a:buSzPts val="1800"/>
              <a:buChar char="•"/>
              <a:defRPr/>
            </a:lvl9pPr>
          </a:lstStyle>
          <a:p>
            <a:endParaRPr/>
          </a:p>
        </p:txBody>
      </p:sp>
      <p:sp>
        <p:nvSpPr>
          <p:cNvPr id="236" name="Google Shape;236;p16"/>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16"/>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16"/>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image" Target="../media/image5.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p:nvPr/>
        </p:nvSpPr>
        <p:spPr>
          <a:xfrm rot="5188121">
            <a:off x="10267612" y="4847770"/>
            <a:ext cx="2155040" cy="1809820"/>
          </a:xfrm>
          <a:custGeom>
            <a:avLst/>
            <a:gdLst/>
            <a:ahLst/>
            <a:cxnLst/>
            <a:rect l="l" t="t" r="r" b="b"/>
            <a:pathLst>
              <a:path w="2155040" h="1809820" extrusionOk="0">
                <a:moveTo>
                  <a:pt x="2980" y="591891"/>
                </a:moveTo>
                <a:cubicBezTo>
                  <a:pt x="18927" y="429188"/>
                  <a:pt x="99680" y="276305"/>
                  <a:pt x="264327" y="174767"/>
                </a:cubicBezTo>
                <a:cubicBezTo>
                  <a:pt x="218534" y="121629"/>
                  <a:pt x="186774" y="68269"/>
                  <a:pt x="167153" y="15546"/>
                </a:cubicBezTo>
                <a:lnTo>
                  <a:pt x="163079" y="0"/>
                </a:lnTo>
                <a:lnTo>
                  <a:pt x="2155040" y="122926"/>
                </a:lnTo>
                <a:lnTo>
                  <a:pt x="2087456" y="1510520"/>
                </a:lnTo>
                <a:cubicBezTo>
                  <a:pt x="1888251" y="1977649"/>
                  <a:pt x="913558" y="1915442"/>
                  <a:pt x="1093797" y="1200294"/>
                </a:cubicBezTo>
                <a:cubicBezTo>
                  <a:pt x="490546" y="1656501"/>
                  <a:pt x="-44862" y="1080001"/>
                  <a:pt x="2980" y="5918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mbria"/>
              <a:ea typeface="Cambria"/>
              <a:cs typeface="Cambria"/>
              <a:sym typeface="Cambria"/>
            </a:endParaRPr>
          </a:p>
        </p:txBody>
      </p:sp>
      <p:sp>
        <p:nvSpPr>
          <p:cNvPr id="11" name="Google Shape;11;p1"/>
          <p:cNvSpPr/>
          <p:nvPr/>
        </p:nvSpPr>
        <p:spPr>
          <a:xfrm>
            <a:off x="11836087" y="5539858"/>
            <a:ext cx="224104" cy="1105063"/>
          </a:xfrm>
          <a:custGeom>
            <a:avLst/>
            <a:gdLst/>
            <a:ahLst/>
            <a:cxnLst/>
            <a:rect l="l" t="t" r="r" b="b"/>
            <a:pathLst>
              <a:path w="72" h="353" extrusionOk="0">
                <a:moveTo>
                  <a:pt x="37" y="128"/>
                </a:moveTo>
                <a:cubicBezTo>
                  <a:pt x="37" y="128"/>
                  <a:pt x="36" y="128"/>
                  <a:pt x="36" y="128"/>
                </a:cubicBezTo>
                <a:cubicBezTo>
                  <a:pt x="36" y="119"/>
                  <a:pt x="37" y="110"/>
                  <a:pt x="37" y="101"/>
                </a:cubicBezTo>
                <a:cubicBezTo>
                  <a:pt x="51" y="100"/>
                  <a:pt x="62" y="91"/>
                  <a:pt x="62" y="81"/>
                </a:cubicBezTo>
                <a:cubicBezTo>
                  <a:pt x="61" y="71"/>
                  <a:pt x="50" y="63"/>
                  <a:pt x="35" y="63"/>
                </a:cubicBezTo>
                <a:cubicBezTo>
                  <a:pt x="35" y="54"/>
                  <a:pt x="34" y="45"/>
                  <a:pt x="33" y="36"/>
                </a:cubicBezTo>
                <a:cubicBezTo>
                  <a:pt x="42" y="33"/>
                  <a:pt x="48" y="25"/>
                  <a:pt x="47" y="16"/>
                </a:cubicBezTo>
                <a:cubicBezTo>
                  <a:pt x="46" y="7"/>
                  <a:pt x="35" y="0"/>
                  <a:pt x="24" y="2"/>
                </a:cubicBezTo>
                <a:cubicBezTo>
                  <a:pt x="12" y="3"/>
                  <a:pt x="4" y="12"/>
                  <a:pt x="5" y="22"/>
                </a:cubicBezTo>
                <a:cubicBezTo>
                  <a:pt x="6" y="31"/>
                  <a:pt x="15" y="38"/>
                  <a:pt x="26" y="37"/>
                </a:cubicBezTo>
                <a:cubicBezTo>
                  <a:pt x="27" y="46"/>
                  <a:pt x="28" y="55"/>
                  <a:pt x="28" y="63"/>
                </a:cubicBezTo>
                <a:cubicBezTo>
                  <a:pt x="15" y="65"/>
                  <a:pt x="5" y="73"/>
                  <a:pt x="6" y="82"/>
                </a:cubicBezTo>
                <a:cubicBezTo>
                  <a:pt x="6" y="92"/>
                  <a:pt x="16" y="100"/>
                  <a:pt x="30" y="101"/>
                </a:cubicBezTo>
                <a:cubicBezTo>
                  <a:pt x="30" y="110"/>
                  <a:pt x="30" y="119"/>
                  <a:pt x="29" y="128"/>
                </a:cubicBezTo>
                <a:cubicBezTo>
                  <a:pt x="13" y="130"/>
                  <a:pt x="1" y="137"/>
                  <a:pt x="0" y="148"/>
                </a:cubicBezTo>
                <a:cubicBezTo>
                  <a:pt x="0" y="158"/>
                  <a:pt x="11" y="167"/>
                  <a:pt x="27" y="170"/>
                </a:cubicBezTo>
                <a:cubicBezTo>
                  <a:pt x="22" y="230"/>
                  <a:pt x="12" y="291"/>
                  <a:pt x="6" y="352"/>
                </a:cubicBezTo>
                <a:cubicBezTo>
                  <a:pt x="13" y="353"/>
                  <a:pt x="13" y="353"/>
                  <a:pt x="13" y="353"/>
                </a:cubicBezTo>
                <a:cubicBezTo>
                  <a:pt x="18" y="292"/>
                  <a:pt x="29" y="231"/>
                  <a:pt x="34" y="171"/>
                </a:cubicBezTo>
                <a:cubicBezTo>
                  <a:pt x="34" y="171"/>
                  <a:pt x="34" y="171"/>
                  <a:pt x="35" y="171"/>
                </a:cubicBezTo>
                <a:cubicBezTo>
                  <a:pt x="54" y="172"/>
                  <a:pt x="71" y="163"/>
                  <a:pt x="71" y="152"/>
                </a:cubicBezTo>
                <a:cubicBezTo>
                  <a:pt x="72" y="140"/>
                  <a:pt x="57" y="130"/>
                  <a:pt x="37" y="1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2" name="Google Shape;12;p1"/>
          <p:cNvSpPr/>
          <p:nvPr/>
        </p:nvSpPr>
        <p:spPr>
          <a:xfrm>
            <a:off x="11575971" y="5545738"/>
            <a:ext cx="91245" cy="1007461"/>
          </a:xfrm>
          <a:custGeom>
            <a:avLst/>
            <a:gdLst/>
            <a:ahLst/>
            <a:cxnLst/>
            <a:rect l="l" t="t" r="r" b="b"/>
            <a:pathLst>
              <a:path w="91245" h="1007461" extrusionOk="0">
                <a:moveTo>
                  <a:pt x="0" y="15571"/>
                </a:moveTo>
                <a:lnTo>
                  <a:pt x="58075" y="1007461"/>
                </a:lnTo>
                <a:lnTo>
                  <a:pt x="91245" y="1003875"/>
                </a:lnTo>
                <a:lnTo>
                  <a:pt x="30393" y="14481"/>
                </a:lnTo>
                <a:cubicBezTo>
                  <a:pt x="20262" y="14844"/>
                  <a:pt x="2894" y="-19004"/>
                  <a:pt x="0" y="1557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13" name="Google Shape;13;p1"/>
          <p:cNvSpPr/>
          <p:nvPr/>
        </p:nvSpPr>
        <p:spPr>
          <a:xfrm flipH="1">
            <a:off x="11305028" y="5124451"/>
            <a:ext cx="551852" cy="451618"/>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rotWithShape="1">
            <a:blip r:embed="rId1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4" name="Google Shape;14;p1"/>
          <p:cNvSpPr/>
          <p:nvPr/>
        </p:nvSpPr>
        <p:spPr>
          <a:xfrm flipH="1">
            <a:off x="11305028" y="5124451"/>
            <a:ext cx="551852" cy="451618"/>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1">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5" name="Google Shape;15;p1"/>
          <p:cNvSpPr/>
          <p:nvPr/>
        </p:nvSpPr>
        <p:spPr>
          <a:xfrm>
            <a:off x="1" y="3816253"/>
            <a:ext cx="1639369" cy="1750780"/>
          </a:xfrm>
          <a:custGeom>
            <a:avLst/>
            <a:gdLst/>
            <a:ahLst/>
            <a:cxnLst/>
            <a:rect l="l" t="t" r="r" b="b"/>
            <a:pathLst>
              <a:path w="1639369" h="1750780" extrusionOk="0">
                <a:moveTo>
                  <a:pt x="0" y="0"/>
                </a:moveTo>
                <a:lnTo>
                  <a:pt x="43408" y="23610"/>
                </a:lnTo>
                <a:cubicBezTo>
                  <a:pt x="93767" y="60219"/>
                  <a:pt x="135266" y="111219"/>
                  <a:pt x="163266" y="178718"/>
                </a:cubicBezTo>
                <a:cubicBezTo>
                  <a:pt x="729260" y="-187278"/>
                  <a:pt x="1281254" y="152718"/>
                  <a:pt x="1231254" y="538714"/>
                </a:cubicBezTo>
                <a:cubicBezTo>
                  <a:pt x="1925246" y="572714"/>
                  <a:pt x="1687249" y="1860699"/>
                  <a:pt x="871258" y="1534703"/>
                </a:cubicBezTo>
                <a:cubicBezTo>
                  <a:pt x="724260" y="1755201"/>
                  <a:pt x="264890" y="1856262"/>
                  <a:pt x="23721" y="1596718"/>
                </a:cubicBezTo>
                <a:lnTo>
                  <a:pt x="0" y="1566554"/>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16" name="Google Shape;16;p1"/>
          <p:cNvSpPr/>
          <p:nvPr/>
        </p:nvSpPr>
        <p:spPr>
          <a:xfrm rot="384198">
            <a:off x="781337" y="5136151"/>
            <a:ext cx="173375" cy="1246007"/>
          </a:xfrm>
          <a:custGeom>
            <a:avLst/>
            <a:gdLst/>
            <a:ahLst/>
            <a:cxnLst/>
            <a:rect l="l" t="t" r="r" b="b"/>
            <a:pathLst>
              <a:path w="10000" h="10000" extrusionOk="0">
                <a:moveTo>
                  <a:pt x="10000" y="10000"/>
                </a:moveTo>
                <a:cubicBezTo>
                  <a:pt x="9822" y="5991"/>
                  <a:pt x="4859" y="2151"/>
                  <a:pt x="2503" y="82"/>
                </a:cubicBezTo>
                <a:cubicBezTo>
                  <a:pt x="1566" y="39"/>
                  <a:pt x="937" y="43"/>
                  <a:pt x="0" y="0"/>
                </a:cubicBezTo>
                <a:cubicBezTo>
                  <a:pt x="5182" y="2471"/>
                  <a:pt x="7310" y="6845"/>
                  <a:pt x="8107" y="9900"/>
                </a:cubicBezTo>
                <a:lnTo>
                  <a:pt x="10000" y="1000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7" name="Google Shape;17;p1"/>
          <p:cNvSpPr/>
          <p:nvPr/>
        </p:nvSpPr>
        <p:spPr>
          <a:xfrm rot="-505320">
            <a:off x="677932" y="4666264"/>
            <a:ext cx="516362" cy="500870"/>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blipFill rotWithShape="1">
            <a:blip r:embed="rId1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8" name="Google Shape;18;p1"/>
          <p:cNvSpPr/>
          <p:nvPr/>
        </p:nvSpPr>
        <p:spPr>
          <a:xfrm rot="-505320">
            <a:off x="677932" y="4666264"/>
            <a:ext cx="516362" cy="500870"/>
          </a:xfrm>
          <a:custGeom>
            <a:avLst/>
            <a:gdLst/>
            <a:ahLst/>
            <a:cxnLst/>
            <a:rect l="l" t="t" r="r" b="b"/>
            <a:pathLst>
              <a:path w="199" h="192" extrusionOk="0">
                <a:moveTo>
                  <a:pt x="64" y="169"/>
                </a:moveTo>
                <a:cubicBezTo>
                  <a:pt x="58" y="169"/>
                  <a:pt x="53" y="166"/>
                  <a:pt x="47" y="157"/>
                </a:cubicBezTo>
                <a:cubicBezTo>
                  <a:pt x="38" y="144"/>
                  <a:pt x="28" y="118"/>
                  <a:pt x="26" y="102"/>
                </a:cubicBezTo>
                <a:cubicBezTo>
                  <a:pt x="24" y="87"/>
                  <a:pt x="22" y="76"/>
                  <a:pt x="32" y="60"/>
                </a:cubicBezTo>
                <a:cubicBezTo>
                  <a:pt x="36" y="53"/>
                  <a:pt x="41" y="50"/>
                  <a:pt x="45" y="50"/>
                </a:cubicBezTo>
                <a:cubicBezTo>
                  <a:pt x="60" y="50"/>
                  <a:pt x="72" y="83"/>
                  <a:pt x="76" y="97"/>
                </a:cubicBezTo>
                <a:cubicBezTo>
                  <a:pt x="92" y="88"/>
                  <a:pt x="101" y="82"/>
                  <a:pt x="115" y="82"/>
                </a:cubicBezTo>
                <a:cubicBezTo>
                  <a:pt x="117" y="82"/>
                  <a:pt x="120" y="82"/>
                  <a:pt x="123" y="82"/>
                </a:cubicBezTo>
                <a:cubicBezTo>
                  <a:pt x="142" y="85"/>
                  <a:pt x="146" y="110"/>
                  <a:pt x="140" y="124"/>
                </a:cubicBezTo>
                <a:cubicBezTo>
                  <a:pt x="131" y="144"/>
                  <a:pt x="98" y="161"/>
                  <a:pt x="80" y="166"/>
                </a:cubicBezTo>
                <a:cubicBezTo>
                  <a:pt x="74" y="167"/>
                  <a:pt x="69" y="169"/>
                  <a:pt x="64" y="169"/>
                </a:cubicBezTo>
                <a:moveTo>
                  <a:pt x="37" y="0"/>
                </a:moveTo>
                <a:cubicBezTo>
                  <a:pt x="32" y="0"/>
                  <a:pt x="26" y="3"/>
                  <a:pt x="20" y="10"/>
                </a:cubicBezTo>
                <a:cubicBezTo>
                  <a:pt x="20" y="11"/>
                  <a:pt x="20" y="11"/>
                  <a:pt x="20" y="11"/>
                </a:cubicBezTo>
                <a:cubicBezTo>
                  <a:pt x="18" y="12"/>
                  <a:pt x="17" y="14"/>
                  <a:pt x="16" y="16"/>
                </a:cubicBezTo>
                <a:cubicBezTo>
                  <a:pt x="0" y="41"/>
                  <a:pt x="4" y="60"/>
                  <a:pt x="7" y="85"/>
                </a:cubicBezTo>
                <a:cubicBezTo>
                  <a:pt x="10" y="110"/>
                  <a:pt x="25" y="152"/>
                  <a:pt x="40" y="173"/>
                </a:cubicBezTo>
                <a:cubicBezTo>
                  <a:pt x="50" y="187"/>
                  <a:pt x="58" y="192"/>
                  <a:pt x="68" y="192"/>
                </a:cubicBezTo>
                <a:cubicBezTo>
                  <a:pt x="76" y="192"/>
                  <a:pt x="84" y="190"/>
                  <a:pt x="94" y="187"/>
                </a:cubicBezTo>
                <a:cubicBezTo>
                  <a:pt x="118" y="180"/>
                  <a:pt x="160" y="161"/>
                  <a:pt x="181" y="135"/>
                </a:cubicBezTo>
                <a:cubicBezTo>
                  <a:pt x="182" y="135"/>
                  <a:pt x="182" y="135"/>
                  <a:pt x="182" y="135"/>
                </a:cubicBezTo>
                <a:cubicBezTo>
                  <a:pt x="186" y="130"/>
                  <a:pt x="189" y="125"/>
                  <a:pt x="191" y="120"/>
                </a:cubicBezTo>
                <a:cubicBezTo>
                  <a:pt x="199" y="101"/>
                  <a:pt x="197" y="73"/>
                  <a:pt x="180" y="59"/>
                </a:cubicBezTo>
                <a:cubicBezTo>
                  <a:pt x="180" y="59"/>
                  <a:pt x="180" y="59"/>
                  <a:pt x="180" y="59"/>
                </a:cubicBezTo>
                <a:cubicBezTo>
                  <a:pt x="176" y="56"/>
                  <a:pt x="170" y="53"/>
                  <a:pt x="164" y="52"/>
                </a:cubicBezTo>
                <a:cubicBezTo>
                  <a:pt x="159" y="51"/>
                  <a:pt x="154" y="51"/>
                  <a:pt x="150" y="51"/>
                </a:cubicBezTo>
                <a:cubicBezTo>
                  <a:pt x="128" y="51"/>
                  <a:pt x="113" y="62"/>
                  <a:pt x="88" y="76"/>
                </a:cubicBezTo>
                <a:cubicBezTo>
                  <a:pt x="82" y="54"/>
                  <a:pt x="61" y="0"/>
                  <a:pt x="37" y="0"/>
                </a:cubicBezTo>
              </a:path>
            </a:pathLst>
          </a:custGeom>
          <a:solidFill>
            <a:schemeClr val="accent5">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19" name="Google Shape;19;p1"/>
          <p:cNvSpPr/>
          <p:nvPr/>
        </p:nvSpPr>
        <p:spPr>
          <a:xfrm>
            <a:off x="566134" y="4084423"/>
            <a:ext cx="98388" cy="2239496"/>
          </a:xfrm>
          <a:custGeom>
            <a:avLst/>
            <a:gdLst/>
            <a:ahLst/>
            <a:cxnLst/>
            <a:rect l="l" t="t" r="r" b="b"/>
            <a:pathLst>
              <a:path w="98388" h="2239496" extrusionOk="0">
                <a:moveTo>
                  <a:pt x="0" y="9357"/>
                </a:moveTo>
                <a:cubicBezTo>
                  <a:pt x="5453" y="412769"/>
                  <a:pt x="-8330" y="1126248"/>
                  <a:pt x="65218" y="2239496"/>
                </a:cubicBezTo>
                <a:lnTo>
                  <a:pt x="98388" y="2216860"/>
                </a:lnTo>
                <a:cubicBezTo>
                  <a:pt x="38324" y="1244545"/>
                  <a:pt x="21124" y="872303"/>
                  <a:pt x="32498" y="0"/>
                </a:cubicBezTo>
                <a:lnTo>
                  <a:pt x="0" y="9357"/>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mbria"/>
              <a:buNone/>
            </a:pPr>
            <a:endParaRPr sz="1800" b="0" i="0" u="none" strike="noStrike" cap="none">
              <a:solidFill>
                <a:srgbClr val="FFFFFF"/>
              </a:solidFill>
              <a:latin typeface="Cambria"/>
              <a:ea typeface="Cambria"/>
              <a:cs typeface="Cambria"/>
              <a:sym typeface="Cambria"/>
            </a:endParaRPr>
          </a:p>
        </p:txBody>
      </p:sp>
      <p:sp>
        <p:nvSpPr>
          <p:cNvPr id="20" name="Google Shape;20;p1"/>
          <p:cNvSpPr/>
          <p:nvPr/>
        </p:nvSpPr>
        <p:spPr>
          <a:xfrm>
            <a:off x="208367" y="3480760"/>
            <a:ext cx="777875" cy="636588"/>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blipFill rotWithShape="1">
            <a:blip r:embed="rId2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21" name="Google Shape;21;p1"/>
          <p:cNvSpPr/>
          <p:nvPr/>
        </p:nvSpPr>
        <p:spPr>
          <a:xfrm>
            <a:off x="208367" y="3480760"/>
            <a:ext cx="777875" cy="636588"/>
          </a:xfrm>
          <a:custGeom>
            <a:avLst/>
            <a:gdLst/>
            <a:ahLst/>
            <a:cxnLst/>
            <a:rect l="l" t="t" r="r" b="b"/>
            <a:pathLst>
              <a:path w="244" h="199" extrusionOk="0">
                <a:moveTo>
                  <a:pt x="114" y="180"/>
                </a:moveTo>
                <a:cubicBezTo>
                  <a:pt x="106" y="180"/>
                  <a:pt x="100" y="175"/>
                  <a:pt x="91" y="168"/>
                </a:cubicBezTo>
                <a:cubicBezTo>
                  <a:pt x="74" y="154"/>
                  <a:pt x="45" y="121"/>
                  <a:pt x="45" y="95"/>
                </a:cubicBezTo>
                <a:cubicBezTo>
                  <a:pt x="45" y="78"/>
                  <a:pt x="58" y="57"/>
                  <a:pt x="76" y="57"/>
                </a:cubicBezTo>
                <a:cubicBezTo>
                  <a:pt x="78" y="57"/>
                  <a:pt x="80" y="57"/>
                  <a:pt x="83" y="58"/>
                </a:cubicBezTo>
                <a:cubicBezTo>
                  <a:pt x="105" y="63"/>
                  <a:pt x="111" y="75"/>
                  <a:pt x="127" y="95"/>
                </a:cubicBezTo>
                <a:cubicBezTo>
                  <a:pt x="136" y="84"/>
                  <a:pt x="160" y="58"/>
                  <a:pt x="177" y="58"/>
                </a:cubicBezTo>
                <a:cubicBezTo>
                  <a:pt x="184" y="58"/>
                  <a:pt x="189" y="63"/>
                  <a:pt x="192" y="76"/>
                </a:cubicBezTo>
                <a:cubicBezTo>
                  <a:pt x="195" y="97"/>
                  <a:pt x="187" y="108"/>
                  <a:pt x="178" y="124"/>
                </a:cubicBezTo>
                <a:cubicBezTo>
                  <a:pt x="168" y="140"/>
                  <a:pt x="146" y="164"/>
                  <a:pt x="130" y="174"/>
                </a:cubicBezTo>
                <a:cubicBezTo>
                  <a:pt x="124" y="178"/>
                  <a:pt x="119" y="180"/>
                  <a:pt x="114" y="180"/>
                </a:cubicBezTo>
                <a:moveTo>
                  <a:pt x="51" y="0"/>
                </a:moveTo>
                <a:cubicBezTo>
                  <a:pt x="50" y="0"/>
                  <a:pt x="49" y="0"/>
                  <a:pt x="47" y="0"/>
                </a:cubicBezTo>
                <a:cubicBezTo>
                  <a:pt x="19" y="3"/>
                  <a:pt x="0" y="36"/>
                  <a:pt x="1" y="62"/>
                </a:cubicBezTo>
                <a:cubicBezTo>
                  <a:pt x="1" y="64"/>
                  <a:pt x="1" y="66"/>
                  <a:pt x="1" y="68"/>
                </a:cubicBezTo>
                <a:cubicBezTo>
                  <a:pt x="1" y="69"/>
                  <a:pt x="1" y="69"/>
                  <a:pt x="1" y="69"/>
                </a:cubicBezTo>
                <a:cubicBezTo>
                  <a:pt x="5" y="110"/>
                  <a:pt x="48" y="159"/>
                  <a:pt x="75" y="180"/>
                </a:cubicBezTo>
                <a:cubicBezTo>
                  <a:pt x="90" y="191"/>
                  <a:pt x="100" y="199"/>
                  <a:pt x="113" y="199"/>
                </a:cubicBezTo>
                <a:cubicBezTo>
                  <a:pt x="114" y="199"/>
                  <a:pt x="115" y="199"/>
                  <a:pt x="116" y="199"/>
                </a:cubicBezTo>
                <a:cubicBezTo>
                  <a:pt x="116" y="199"/>
                  <a:pt x="116" y="199"/>
                  <a:pt x="116" y="199"/>
                </a:cubicBezTo>
                <a:cubicBezTo>
                  <a:pt x="122" y="199"/>
                  <a:pt x="130" y="196"/>
                  <a:pt x="139" y="190"/>
                </a:cubicBezTo>
                <a:cubicBezTo>
                  <a:pt x="165" y="174"/>
                  <a:pt x="201" y="136"/>
                  <a:pt x="216" y="109"/>
                </a:cubicBezTo>
                <a:cubicBezTo>
                  <a:pt x="231" y="84"/>
                  <a:pt x="244" y="66"/>
                  <a:pt x="238" y="31"/>
                </a:cubicBezTo>
                <a:cubicBezTo>
                  <a:pt x="235" y="10"/>
                  <a:pt x="226" y="3"/>
                  <a:pt x="214" y="3"/>
                </a:cubicBezTo>
                <a:cubicBezTo>
                  <a:pt x="188" y="3"/>
                  <a:pt x="148" y="43"/>
                  <a:pt x="133" y="62"/>
                </a:cubicBezTo>
                <a:cubicBezTo>
                  <a:pt x="108" y="30"/>
                  <a:pt x="98" y="10"/>
                  <a:pt x="61" y="1"/>
                </a:cubicBezTo>
                <a:cubicBezTo>
                  <a:pt x="58" y="0"/>
                  <a:pt x="55" y="0"/>
                  <a:pt x="51" y="0"/>
                </a:cubicBezTo>
              </a:path>
            </a:pathLst>
          </a:custGeom>
          <a:solidFill>
            <a:schemeClr val="accent4">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22" name="Google Shape;22;p1"/>
          <p:cNvSpPr/>
          <p:nvPr/>
        </p:nvSpPr>
        <p:spPr>
          <a:xfrm rot="-337285">
            <a:off x="133288" y="5429368"/>
            <a:ext cx="204249" cy="965176"/>
          </a:xfrm>
          <a:custGeom>
            <a:avLst/>
            <a:gdLst/>
            <a:ahLst/>
            <a:cxnLst/>
            <a:rect l="l" t="t" r="r" b="b"/>
            <a:pathLst>
              <a:path w="51" h="238" extrusionOk="0">
                <a:moveTo>
                  <a:pt x="30" y="91"/>
                </a:moveTo>
                <a:cubicBezTo>
                  <a:pt x="30" y="85"/>
                  <a:pt x="30" y="78"/>
                  <a:pt x="30" y="72"/>
                </a:cubicBezTo>
                <a:cubicBezTo>
                  <a:pt x="39" y="71"/>
                  <a:pt x="47" y="65"/>
                  <a:pt x="47" y="59"/>
                </a:cubicBezTo>
                <a:cubicBezTo>
                  <a:pt x="47" y="52"/>
                  <a:pt x="40" y="46"/>
                  <a:pt x="31" y="45"/>
                </a:cubicBezTo>
                <a:cubicBezTo>
                  <a:pt x="31" y="39"/>
                  <a:pt x="32" y="33"/>
                  <a:pt x="32" y="27"/>
                </a:cubicBezTo>
                <a:cubicBezTo>
                  <a:pt x="40" y="27"/>
                  <a:pt x="46" y="22"/>
                  <a:pt x="47" y="16"/>
                </a:cubicBezTo>
                <a:cubicBezTo>
                  <a:pt x="48" y="9"/>
                  <a:pt x="42" y="2"/>
                  <a:pt x="34" y="1"/>
                </a:cubicBezTo>
                <a:cubicBezTo>
                  <a:pt x="26" y="0"/>
                  <a:pt x="18" y="5"/>
                  <a:pt x="17" y="12"/>
                </a:cubicBezTo>
                <a:cubicBezTo>
                  <a:pt x="16" y="18"/>
                  <a:pt x="21" y="24"/>
                  <a:pt x="28" y="26"/>
                </a:cubicBezTo>
                <a:cubicBezTo>
                  <a:pt x="27" y="32"/>
                  <a:pt x="26" y="38"/>
                  <a:pt x="26" y="45"/>
                </a:cubicBezTo>
                <a:cubicBezTo>
                  <a:pt x="16" y="45"/>
                  <a:pt x="7" y="51"/>
                  <a:pt x="7" y="58"/>
                </a:cubicBezTo>
                <a:cubicBezTo>
                  <a:pt x="7" y="65"/>
                  <a:pt x="15" y="71"/>
                  <a:pt x="25" y="72"/>
                </a:cubicBezTo>
                <a:cubicBezTo>
                  <a:pt x="25" y="78"/>
                  <a:pt x="25" y="85"/>
                  <a:pt x="25" y="91"/>
                </a:cubicBezTo>
                <a:cubicBezTo>
                  <a:pt x="25" y="91"/>
                  <a:pt x="25" y="91"/>
                  <a:pt x="24" y="91"/>
                </a:cubicBezTo>
                <a:cubicBezTo>
                  <a:pt x="11" y="92"/>
                  <a:pt x="0" y="99"/>
                  <a:pt x="0" y="108"/>
                </a:cubicBezTo>
                <a:cubicBezTo>
                  <a:pt x="1" y="116"/>
                  <a:pt x="12" y="122"/>
                  <a:pt x="26" y="121"/>
                </a:cubicBezTo>
                <a:cubicBezTo>
                  <a:pt x="26" y="121"/>
                  <a:pt x="27" y="121"/>
                  <a:pt x="27" y="121"/>
                </a:cubicBezTo>
                <a:cubicBezTo>
                  <a:pt x="30" y="160"/>
                  <a:pt x="36" y="199"/>
                  <a:pt x="40" y="238"/>
                </a:cubicBezTo>
                <a:cubicBezTo>
                  <a:pt x="45" y="237"/>
                  <a:pt x="45" y="237"/>
                  <a:pt x="45" y="237"/>
                </a:cubicBezTo>
                <a:cubicBezTo>
                  <a:pt x="41" y="198"/>
                  <a:pt x="35" y="159"/>
                  <a:pt x="32" y="121"/>
                </a:cubicBezTo>
                <a:cubicBezTo>
                  <a:pt x="43" y="119"/>
                  <a:pt x="51" y="112"/>
                  <a:pt x="51" y="105"/>
                </a:cubicBezTo>
                <a:cubicBezTo>
                  <a:pt x="50" y="98"/>
                  <a:pt x="41" y="92"/>
                  <a:pt x="30" y="9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23" name="Google Shape;23;p1"/>
          <p:cNvSpPr/>
          <p:nvPr/>
        </p:nvSpPr>
        <p:spPr>
          <a:xfrm>
            <a:off x="1524" y="6194218"/>
            <a:ext cx="12188952" cy="663782"/>
          </a:xfrm>
          <a:custGeom>
            <a:avLst/>
            <a:gdLst/>
            <a:ahLst/>
            <a:cxnLst/>
            <a:rect l="l" t="t" r="r" b="b"/>
            <a:pathLst>
              <a:path w="12195510" h="663782" extrusionOk="0">
                <a:moveTo>
                  <a:pt x="0" y="212056"/>
                </a:moveTo>
                <a:cubicBezTo>
                  <a:pt x="2234990" y="-338823"/>
                  <a:pt x="8293643" y="366945"/>
                  <a:pt x="12195510" y="287452"/>
                </a:cubicBezTo>
                <a:lnTo>
                  <a:pt x="12195510" y="663782"/>
                </a:lnTo>
                <a:lnTo>
                  <a:pt x="0" y="663782"/>
                </a:lnTo>
                <a:lnTo>
                  <a:pt x="0" y="212056"/>
                </a:lnTo>
                <a:close/>
              </a:path>
            </a:pathLst>
          </a:custGeom>
          <a:blipFill rotWithShape="1">
            <a:blip r:embed="rId21">
              <a:alphaModFix/>
            </a:blip>
            <a:tile tx="0" ty="0" sx="100000" sy="100000" flip="none" algn="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24" name="Google Shape;24;p1"/>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400"/>
              <a:buFont typeface="Cambria"/>
              <a:buNone/>
              <a:defRPr sz="3400" b="0" i="0" u="none" strike="noStrike" cap="none">
                <a:solidFill>
                  <a:schemeClr val="dk1"/>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1"/>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lstStyle>
            <a:lvl1pPr marL="457200" marR="0" lvl="0" indent="-355600" algn="l" rtl="0">
              <a:lnSpc>
                <a:spcPct val="90000"/>
              </a:lnSpc>
              <a:spcBef>
                <a:spcPts val="18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1pPr>
            <a:lvl2pPr marL="914400" marR="0" lvl="1"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2pPr>
            <a:lvl3pPr marL="1371600" marR="0" lvl="2"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3pPr>
            <a:lvl4pPr marL="1828800" marR="0" lvl="3"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4pPr>
            <a:lvl5pPr marL="2286000" marR="0" lvl="4"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5pPr>
            <a:lvl6pPr marL="2743200" marR="0" lvl="5"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6pPr>
            <a:lvl7pPr marL="3200400" marR="0" lvl="6"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7pPr>
            <a:lvl8pPr marL="3657600" marR="0" lvl="7"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8pPr>
            <a:lvl9pPr marL="4114800" marR="0" lvl="8"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mbria"/>
                <a:ea typeface="Cambria"/>
                <a:cs typeface="Cambria"/>
                <a:sym typeface="Cambria"/>
              </a:defRPr>
            </a:lvl9pPr>
          </a:lstStyle>
          <a:p>
            <a:endParaRPr/>
          </a:p>
        </p:txBody>
      </p:sp>
      <p:sp>
        <p:nvSpPr>
          <p:cNvPr id="26" name="Google Shape;26;p1"/>
          <p:cNvSpPr txBox="1">
            <a:spLocks noGrp="1"/>
          </p:cNvSpPr>
          <p:nvPr>
            <p:ph type="dt" idx="10"/>
          </p:nvPr>
        </p:nvSpPr>
        <p:spPr>
          <a:xfrm>
            <a:off x="8839199" y="6508752"/>
            <a:ext cx="1012583" cy="273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800">
                <a:solidFill>
                  <a:schemeClr val="dk1"/>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27" name="Google Shape;27;p1"/>
          <p:cNvSpPr txBox="1">
            <a:spLocks noGrp="1"/>
          </p:cNvSpPr>
          <p:nvPr>
            <p:ph type="ftr" idx="11"/>
          </p:nvPr>
        </p:nvSpPr>
        <p:spPr>
          <a:xfrm>
            <a:off x="1219200" y="6508752"/>
            <a:ext cx="5791200" cy="2730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800">
                <a:solidFill>
                  <a:schemeClr val="dk1"/>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28" name="Google Shape;28;p1"/>
          <p:cNvSpPr txBox="1">
            <a:spLocks noGrp="1"/>
          </p:cNvSpPr>
          <p:nvPr>
            <p:ph type="sldNum" idx="12"/>
          </p:nvPr>
        </p:nvSpPr>
        <p:spPr>
          <a:xfrm>
            <a:off x="10210800" y="6508752"/>
            <a:ext cx="762000" cy="273048"/>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u="none">
                <a:solidFill>
                  <a:schemeClr val="dk1"/>
                </a:solidFill>
                <a:latin typeface="Cambria"/>
                <a:ea typeface="Cambria"/>
                <a:cs typeface="Cambria"/>
                <a:sym typeface="Cambria"/>
              </a:defRPr>
            </a:lvl1pPr>
            <a:lvl2pPr marL="0" marR="0" lvl="1" indent="0" algn="r" rtl="0">
              <a:spcBef>
                <a:spcPts val="0"/>
              </a:spcBef>
              <a:buNone/>
              <a:defRPr sz="800" b="0" u="none">
                <a:solidFill>
                  <a:schemeClr val="dk1"/>
                </a:solidFill>
                <a:latin typeface="Cambria"/>
                <a:ea typeface="Cambria"/>
                <a:cs typeface="Cambria"/>
                <a:sym typeface="Cambria"/>
              </a:defRPr>
            </a:lvl2pPr>
            <a:lvl3pPr marL="0" marR="0" lvl="2" indent="0" algn="r" rtl="0">
              <a:spcBef>
                <a:spcPts val="0"/>
              </a:spcBef>
              <a:buNone/>
              <a:defRPr sz="800" b="0" u="none">
                <a:solidFill>
                  <a:schemeClr val="dk1"/>
                </a:solidFill>
                <a:latin typeface="Cambria"/>
                <a:ea typeface="Cambria"/>
                <a:cs typeface="Cambria"/>
                <a:sym typeface="Cambria"/>
              </a:defRPr>
            </a:lvl3pPr>
            <a:lvl4pPr marL="0" marR="0" lvl="3" indent="0" algn="r" rtl="0">
              <a:spcBef>
                <a:spcPts val="0"/>
              </a:spcBef>
              <a:buNone/>
              <a:defRPr sz="800" b="0" u="none">
                <a:solidFill>
                  <a:schemeClr val="dk1"/>
                </a:solidFill>
                <a:latin typeface="Cambria"/>
                <a:ea typeface="Cambria"/>
                <a:cs typeface="Cambria"/>
                <a:sym typeface="Cambria"/>
              </a:defRPr>
            </a:lvl4pPr>
            <a:lvl5pPr marL="0" marR="0" lvl="4" indent="0" algn="r" rtl="0">
              <a:spcBef>
                <a:spcPts val="0"/>
              </a:spcBef>
              <a:buNone/>
              <a:defRPr sz="800" b="0" u="none">
                <a:solidFill>
                  <a:schemeClr val="dk1"/>
                </a:solidFill>
                <a:latin typeface="Cambria"/>
                <a:ea typeface="Cambria"/>
                <a:cs typeface="Cambria"/>
                <a:sym typeface="Cambria"/>
              </a:defRPr>
            </a:lvl5pPr>
            <a:lvl6pPr marL="0" marR="0" lvl="5" indent="0" algn="r" rtl="0">
              <a:spcBef>
                <a:spcPts val="0"/>
              </a:spcBef>
              <a:buNone/>
              <a:defRPr sz="800" b="0" u="none">
                <a:solidFill>
                  <a:schemeClr val="dk1"/>
                </a:solidFill>
                <a:latin typeface="Cambria"/>
                <a:ea typeface="Cambria"/>
                <a:cs typeface="Cambria"/>
                <a:sym typeface="Cambria"/>
              </a:defRPr>
            </a:lvl6pPr>
            <a:lvl7pPr marL="0" marR="0" lvl="6" indent="0" algn="r" rtl="0">
              <a:spcBef>
                <a:spcPts val="0"/>
              </a:spcBef>
              <a:buNone/>
              <a:defRPr sz="800" b="0" u="none">
                <a:solidFill>
                  <a:schemeClr val="dk1"/>
                </a:solidFill>
                <a:latin typeface="Cambria"/>
                <a:ea typeface="Cambria"/>
                <a:cs typeface="Cambria"/>
                <a:sym typeface="Cambria"/>
              </a:defRPr>
            </a:lvl7pPr>
            <a:lvl8pPr marL="0" marR="0" lvl="7" indent="0" algn="r" rtl="0">
              <a:spcBef>
                <a:spcPts val="0"/>
              </a:spcBef>
              <a:buNone/>
              <a:defRPr sz="800" b="0" u="none">
                <a:solidFill>
                  <a:schemeClr val="dk1"/>
                </a:solidFill>
                <a:latin typeface="Cambria"/>
                <a:ea typeface="Cambria"/>
                <a:cs typeface="Cambria"/>
                <a:sym typeface="Cambria"/>
              </a:defRPr>
            </a:lvl8pPr>
            <a:lvl9pPr marL="0" marR="0" lvl="8" indent="0" algn="r" rtl="0">
              <a:spcBef>
                <a:spcPts val="0"/>
              </a:spcBef>
              <a:buNone/>
              <a:defRPr sz="800" b="0" u="none">
                <a:solidFill>
                  <a:schemeClr val="dk1"/>
                </a:solidFill>
                <a:latin typeface="Cambria"/>
                <a:ea typeface="Cambria"/>
                <a:cs typeface="Cambria"/>
                <a:sym typeface="Cambria"/>
              </a:defRPr>
            </a:lvl9pPr>
          </a:lstStyle>
          <a:p>
            <a:pPr marL="0" lvl="0" indent="0" algn="r" rtl="0">
              <a:spcBef>
                <a:spcPts val="0"/>
              </a:spcBef>
              <a:spcAft>
                <a:spcPts val="0"/>
              </a:spcAft>
              <a:buNone/>
            </a:pPr>
            <a:fld id="{00000000-1234-1234-1234-123412341234}" type="slidenum">
              <a:rPr lang="en-GB"/>
              <a:t>‹#›</a:t>
            </a:fld>
            <a:endParaRPr/>
          </a:p>
        </p:txBody>
      </p:sp>
      <p:grpSp>
        <p:nvGrpSpPr>
          <p:cNvPr id="29" name="Google Shape;29;p1"/>
          <p:cNvGrpSpPr/>
          <p:nvPr/>
        </p:nvGrpSpPr>
        <p:grpSpPr>
          <a:xfrm rot="359119" flipH="1">
            <a:off x="11423834" y="6135044"/>
            <a:ext cx="418490" cy="176674"/>
            <a:chOff x="11553948" y="6122331"/>
            <a:chExt cx="512109" cy="216197"/>
          </a:xfrm>
        </p:grpSpPr>
        <p:sp>
          <p:nvSpPr>
            <p:cNvPr id="30" name="Google Shape;30;p1"/>
            <p:cNvSpPr/>
            <p:nvPr/>
          </p:nvSpPr>
          <p:spPr>
            <a:xfrm rot="-6544697">
              <a:off x="11885962" y="6118960"/>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31" name="Google Shape;31;p1"/>
            <p:cNvSpPr/>
            <p:nvPr/>
          </p:nvSpPr>
          <p:spPr>
            <a:xfrm rot="7354892" flipH="1">
              <a:off x="11610418" y="6128743"/>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32" name="Google Shape;32;p1"/>
            <p:cNvSpPr/>
            <p:nvPr/>
          </p:nvSpPr>
          <p:spPr>
            <a:xfrm>
              <a:off x="11733670" y="6246941"/>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33" name="Google Shape;33;p1"/>
            <p:cNvSpPr/>
            <p:nvPr/>
          </p:nvSpPr>
          <p:spPr>
            <a:xfrm rot="944818" flipH="1">
              <a:off x="11807488" y="6230272"/>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grpSp>
        <p:nvGrpSpPr>
          <p:cNvPr id="34" name="Google Shape;34;p1"/>
          <p:cNvGrpSpPr/>
          <p:nvPr/>
        </p:nvGrpSpPr>
        <p:grpSpPr>
          <a:xfrm rot="-359119">
            <a:off x="352423" y="5578301"/>
            <a:ext cx="540377" cy="228131"/>
            <a:chOff x="11553948" y="6122331"/>
            <a:chExt cx="512109" cy="216197"/>
          </a:xfrm>
        </p:grpSpPr>
        <p:sp>
          <p:nvSpPr>
            <p:cNvPr id="35" name="Google Shape;35;p1"/>
            <p:cNvSpPr/>
            <p:nvPr/>
          </p:nvSpPr>
          <p:spPr>
            <a:xfrm rot="-6544697">
              <a:off x="11885962" y="6118960"/>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36" name="Google Shape;36;p1"/>
            <p:cNvSpPr/>
            <p:nvPr/>
          </p:nvSpPr>
          <p:spPr>
            <a:xfrm rot="7354892" flipH="1">
              <a:off x="11610418" y="6128743"/>
              <a:ext cx="126605" cy="203373"/>
            </a:xfrm>
            <a:custGeom>
              <a:avLst/>
              <a:gdLst/>
              <a:ahLst/>
              <a:cxnLst/>
              <a:rect l="l" t="t" r="r" b="b"/>
              <a:pathLst>
                <a:path w="711925" h="1061280" extrusionOk="0">
                  <a:moveTo>
                    <a:pt x="378416" y="3093"/>
                  </a:moveTo>
                  <a:cubicBezTo>
                    <a:pt x="967030" y="121659"/>
                    <a:pt x="628090" y="555599"/>
                    <a:pt x="477199" y="1061280"/>
                  </a:cubicBezTo>
                  <a:cubicBezTo>
                    <a:pt x="-266935" y="522488"/>
                    <a:pt x="-13065" y="-47086"/>
                    <a:pt x="378416" y="30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37" name="Google Shape;37;p1"/>
            <p:cNvSpPr/>
            <p:nvPr/>
          </p:nvSpPr>
          <p:spPr>
            <a:xfrm>
              <a:off x="11733670" y="6246941"/>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38" name="Google Shape;38;p1"/>
            <p:cNvSpPr/>
            <p:nvPr/>
          </p:nvSpPr>
          <p:spPr>
            <a:xfrm rot="944818" flipH="1">
              <a:off x="11807488" y="6230272"/>
              <a:ext cx="59823" cy="74229"/>
            </a:xfrm>
            <a:custGeom>
              <a:avLst/>
              <a:gdLst/>
              <a:ahLst/>
              <a:cxnLst/>
              <a:rect l="l" t="t" r="r" b="b"/>
              <a:pathLst>
                <a:path w="85191" h="105706" extrusionOk="0">
                  <a:moveTo>
                    <a:pt x="0" y="0"/>
                  </a:moveTo>
                  <a:lnTo>
                    <a:pt x="85191" y="82138"/>
                  </a:lnTo>
                  <a:lnTo>
                    <a:pt x="79476" y="105706"/>
                  </a:lnTo>
                  <a:lnTo>
                    <a:pt x="8212" y="52126"/>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7"/>
          <p:cNvSpPr txBox="1">
            <a:spLocks noGrp="1"/>
          </p:cNvSpPr>
          <p:nvPr>
            <p:ph type="ctrTitle"/>
          </p:nvPr>
        </p:nvSpPr>
        <p:spPr>
          <a:xfrm>
            <a:off x="4953000" y="990600"/>
            <a:ext cx="6400800" cy="2425716"/>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dk1"/>
              </a:buClr>
              <a:buSzPts val="6000"/>
              <a:buFont typeface="Cambria"/>
              <a:buNone/>
            </a:pPr>
            <a:r>
              <a:rPr lang="en-GB"/>
              <a:t>How to be Mrs. Right </a:t>
            </a:r>
            <a:br>
              <a:rPr lang="en-GB"/>
            </a:br>
            <a:r>
              <a:rPr lang="en-GB"/>
              <a:t>Marriage – Part 2</a:t>
            </a:r>
            <a:endParaRPr/>
          </a:p>
        </p:txBody>
      </p:sp>
      <p:sp>
        <p:nvSpPr>
          <p:cNvPr id="245" name="Google Shape;245;p17"/>
          <p:cNvSpPr txBox="1">
            <a:spLocks noGrp="1"/>
          </p:cNvSpPr>
          <p:nvPr>
            <p:ph type="subTitle" idx="1"/>
          </p:nvPr>
        </p:nvSpPr>
        <p:spPr>
          <a:xfrm>
            <a:off x="4953000" y="3601750"/>
            <a:ext cx="6400800" cy="75012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595959"/>
              </a:buClr>
              <a:buSzPts val="2400"/>
              <a:buNone/>
            </a:pPr>
            <a:r>
              <a:rPr lang="en-GB" dirty="0" err="1"/>
              <a:t>Ustadha</a:t>
            </a:r>
            <a:r>
              <a:rPr lang="en-GB" dirty="0"/>
              <a:t> Sumiyya </a:t>
            </a:r>
            <a:r>
              <a:rPr lang="en-GB" dirty="0" smtClean="0"/>
              <a:t>Iqbal</a:t>
            </a:r>
          </a:p>
          <a:p>
            <a:pPr marL="0" lvl="0" indent="0" algn="l" rtl="0">
              <a:lnSpc>
                <a:spcPct val="90000"/>
              </a:lnSpc>
              <a:spcBef>
                <a:spcPts val="0"/>
              </a:spcBef>
              <a:spcAft>
                <a:spcPts val="0"/>
              </a:spcAft>
              <a:buClr>
                <a:srgbClr val="595959"/>
              </a:buClr>
              <a:buSzPts val="2400"/>
              <a:buNone/>
            </a:pPr>
            <a:endParaRPr lang="en-GB" dirty="0"/>
          </a:p>
          <a:p>
            <a:pPr marL="0" lvl="0" indent="0" algn="l" rtl="0">
              <a:lnSpc>
                <a:spcPct val="90000"/>
              </a:lnSpc>
              <a:spcBef>
                <a:spcPts val="0"/>
              </a:spcBef>
              <a:spcAft>
                <a:spcPts val="0"/>
              </a:spcAft>
              <a:buClr>
                <a:srgbClr val="595959"/>
              </a:buClr>
              <a:buSzPts val="2400"/>
              <a:buNone/>
            </a:pPr>
            <a:r>
              <a:rPr lang="en-GB" dirty="0" smtClean="0"/>
              <a:t>      </a:t>
            </a:r>
          </a:p>
          <a:p>
            <a:pPr marL="0" lvl="0" indent="0" algn="l" rtl="0">
              <a:lnSpc>
                <a:spcPct val="90000"/>
              </a:lnSpc>
              <a:spcBef>
                <a:spcPts val="0"/>
              </a:spcBef>
              <a:spcAft>
                <a:spcPts val="0"/>
              </a:spcAft>
              <a:buClr>
                <a:srgbClr val="595959"/>
              </a:buClr>
              <a:buSzPts val="2400"/>
              <a:buNone/>
            </a:pPr>
            <a:endParaRPr lang="en-GB" dirty="0"/>
          </a:p>
          <a:p>
            <a:pPr marL="0" lvl="0" indent="0" algn="l" rtl="0">
              <a:lnSpc>
                <a:spcPct val="90000"/>
              </a:lnSpc>
              <a:spcBef>
                <a:spcPts val="0"/>
              </a:spcBef>
              <a:spcAft>
                <a:spcPts val="0"/>
              </a:spcAft>
              <a:buClr>
                <a:srgbClr val="595959"/>
              </a:buClr>
              <a:buSzPts val="2400"/>
              <a:buNone/>
            </a:pPr>
            <a:r>
              <a:rPr lang="en-GB" dirty="0" smtClean="0"/>
              <a:t> </a:t>
            </a:r>
            <a:endParaRPr dirty="0"/>
          </a:p>
        </p:txBody>
      </p:sp>
      <p:sp>
        <p:nvSpPr>
          <p:cNvPr id="2" name="AutoShape 2" descr="Image result for instag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instagram"/>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6" descr="Image result for instagram"/>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GB" dirty="0" err="1" smtClean="0"/>
              <a:t>Mentimeter</a:t>
            </a:r>
            <a:r>
              <a:rPr lang="en-GB" dirty="0" smtClean="0"/>
              <a:t> </a:t>
            </a:r>
            <a:endParaRPr lang="en-GB" dirty="0"/>
          </a:p>
        </p:txBody>
      </p:sp>
      <p:sp>
        <p:nvSpPr>
          <p:cNvPr id="4" name="Google Shape;250;p18"/>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dirty="0"/>
              <a:t>What do you want to achieve in a marriage?</a:t>
            </a:r>
            <a:endParaRPr dirty="0"/>
          </a:p>
        </p:txBody>
      </p:sp>
    </p:spTree>
    <p:extLst>
      <p:ext uri="{BB962C8B-B14F-4D97-AF65-F5344CB8AC3E}">
        <p14:creationId xmlns:p14="http://schemas.microsoft.com/office/powerpoint/2010/main" val="64650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8"/>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dirty="0"/>
              <a:t>What do you want to achieve in a marriage?</a:t>
            </a:r>
            <a:endParaRPr dirty="0"/>
          </a:p>
        </p:txBody>
      </p:sp>
      <p:sp>
        <p:nvSpPr>
          <p:cNvPr id="251" name="Google Shape;251;p18"/>
          <p:cNvSpPr txBox="1"/>
          <p:nvPr/>
        </p:nvSpPr>
        <p:spPr>
          <a:xfrm rot="-696036">
            <a:off x="1261991" y="2136153"/>
            <a:ext cx="2112897" cy="923330"/>
          </a:xfrm>
          <a:prstGeom prst="rect">
            <a:avLst/>
          </a:prstGeom>
          <a:solidFill>
            <a:schemeClr val="accent1"/>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dirty="0">
                <a:solidFill>
                  <a:schemeClr val="lt1"/>
                </a:solidFill>
                <a:latin typeface="Cambria"/>
                <a:ea typeface="Cambria"/>
                <a:cs typeface="Cambria"/>
                <a:sym typeface="Cambria"/>
              </a:rPr>
              <a:t>Love</a:t>
            </a:r>
            <a:r>
              <a:rPr lang="en-GB" sz="4000" dirty="0">
                <a:solidFill>
                  <a:schemeClr val="lt1"/>
                </a:solidFill>
                <a:latin typeface="Cambria"/>
                <a:ea typeface="Cambria"/>
                <a:cs typeface="Cambria"/>
                <a:sym typeface="Cambria"/>
              </a:rPr>
              <a:t> </a:t>
            </a:r>
            <a:endParaRPr sz="4000" dirty="0">
              <a:solidFill>
                <a:schemeClr val="lt1"/>
              </a:solidFill>
              <a:latin typeface="Cambria"/>
              <a:ea typeface="Cambria"/>
              <a:cs typeface="Cambria"/>
              <a:sym typeface="Cambria"/>
            </a:endParaRPr>
          </a:p>
        </p:txBody>
      </p:sp>
      <p:sp>
        <p:nvSpPr>
          <p:cNvPr id="252" name="Google Shape;252;p18"/>
          <p:cNvSpPr txBox="1"/>
          <p:nvPr/>
        </p:nvSpPr>
        <p:spPr>
          <a:xfrm rot="332156">
            <a:off x="3254266" y="3234186"/>
            <a:ext cx="2551637" cy="923330"/>
          </a:xfrm>
          <a:prstGeom prst="rect">
            <a:avLst/>
          </a:prstGeom>
          <a:gradFill>
            <a:gsLst>
              <a:gs pos="0">
                <a:srgbClr val="B8AAD8"/>
              </a:gs>
              <a:gs pos="50000">
                <a:srgbClr val="AD9CD5"/>
              </a:gs>
              <a:gs pos="100000">
                <a:srgbClr val="9685BF"/>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a:solidFill>
                  <a:schemeClr val="lt1"/>
                </a:solidFill>
                <a:latin typeface="Cambria"/>
                <a:ea typeface="Cambria"/>
                <a:cs typeface="Cambria"/>
                <a:sym typeface="Cambria"/>
              </a:rPr>
              <a:t>Passion</a:t>
            </a:r>
            <a:r>
              <a:rPr lang="en-GB" sz="4000">
                <a:solidFill>
                  <a:schemeClr val="lt1"/>
                </a:solidFill>
                <a:latin typeface="Cambria"/>
                <a:ea typeface="Cambria"/>
                <a:cs typeface="Cambria"/>
                <a:sym typeface="Cambria"/>
              </a:rPr>
              <a:t> </a:t>
            </a:r>
            <a:endParaRPr sz="4000">
              <a:solidFill>
                <a:schemeClr val="lt1"/>
              </a:solidFill>
              <a:latin typeface="Cambria"/>
              <a:ea typeface="Cambria"/>
              <a:cs typeface="Cambria"/>
              <a:sym typeface="Cambria"/>
            </a:endParaRPr>
          </a:p>
        </p:txBody>
      </p:sp>
      <p:sp>
        <p:nvSpPr>
          <p:cNvPr id="253" name="Google Shape;253;p18"/>
          <p:cNvSpPr txBox="1"/>
          <p:nvPr/>
        </p:nvSpPr>
        <p:spPr>
          <a:xfrm>
            <a:off x="1337160" y="4415252"/>
            <a:ext cx="2763231" cy="923330"/>
          </a:xfrm>
          <a:prstGeom prst="rect">
            <a:avLst/>
          </a:prstGeom>
          <a:gradFill>
            <a:gsLst>
              <a:gs pos="0">
                <a:srgbClr val="D4A885"/>
              </a:gs>
              <a:gs pos="50000">
                <a:srgbClr val="D39D71"/>
              </a:gs>
              <a:gs pos="100000">
                <a:srgbClr val="C08A5D"/>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a:solidFill>
                  <a:schemeClr val="lt1"/>
                </a:solidFill>
                <a:latin typeface="Cambria"/>
                <a:ea typeface="Cambria"/>
                <a:cs typeface="Cambria"/>
                <a:sym typeface="Cambria"/>
              </a:rPr>
              <a:t>Respect </a:t>
            </a:r>
            <a:r>
              <a:rPr lang="en-GB" sz="4000">
                <a:solidFill>
                  <a:schemeClr val="lt1"/>
                </a:solidFill>
                <a:latin typeface="Cambria"/>
                <a:ea typeface="Cambria"/>
                <a:cs typeface="Cambria"/>
                <a:sym typeface="Cambria"/>
              </a:rPr>
              <a:t> </a:t>
            </a:r>
            <a:endParaRPr sz="4000">
              <a:solidFill>
                <a:schemeClr val="lt1"/>
              </a:solidFill>
              <a:latin typeface="Cambria"/>
              <a:ea typeface="Cambria"/>
              <a:cs typeface="Cambria"/>
              <a:sym typeface="Cambria"/>
            </a:endParaRPr>
          </a:p>
        </p:txBody>
      </p:sp>
      <p:sp>
        <p:nvSpPr>
          <p:cNvPr id="254" name="Google Shape;254;p18"/>
          <p:cNvSpPr txBox="1"/>
          <p:nvPr/>
        </p:nvSpPr>
        <p:spPr>
          <a:xfrm>
            <a:off x="4924555" y="1815236"/>
            <a:ext cx="3013881" cy="923330"/>
          </a:xfrm>
          <a:prstGeom prst="rect">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a:solidFill>
                  <a:schemeClr val="lt1"/>
                </a:solidFill>
                <a:latin typeface="Cambria"/>
                <a:ea typeface="Cambria"/>
                <a:cs typeface="Cambria"/>
                <a:sym typeface="Cambria"/>
              </a:rPr>
              <a:t>Support </a:t>
            </a:r>
            <a:r>
              <a:rPr lang="en-GB" sz="4000">
                <a:solidFill>
                  <a:schemeClr val="lt1"/>
                </a:solidFill>
                <a:latin typeface="Cambria"/>
                <a:ea typeface="Cambria"/>
                <a:cs typeface="Cambria"/>
                <a:sym typeface="Cambria"/>
              </a:rPr>
              <a:t> </a:t>
            </a:r>
            <a:endParaRPr sz="4000">
              <a:solidFill>
                <a:schemeClr val="lt1"/>
              </a:solidFill>
              <a:latin typeface="Cambria"/>
              <a:ea typeface="Cambria"/>
              <a:cs typeface="Cambria"/>
              <a:sym typeface="Cambria"/>
            </a:endParaRPr>
          </a:p>
        </p:txBody>
      </p:sp>
      <p:sp>
        <p:nvSpPr>
          <p:cNvPr id="255" name="Google Shape;255;p18"/>
          <p:cNvSpPr txBox="1"/>
          <p:nvPr/>
        </p:nvSpPr>
        <p:spPr>
          <a:xfrm>
            <a:off x="6431496" y="3514770"/>
            <a:ext cx="3097918" cy="923330"/>
          </a:xfrm>
          <a:prstGeom prst="rect">
            <a:avLst/>
          </a:prstGeom>
          <a:solidFill>
            <a:schemeClr val="accent3"/>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a:solidFill>
                  <a:schemeClr val="lt1"/>
                </a:solidFill>
                <a:latin typeface="Cambria"/>
                <a:ea typeface="Cambria"/>
                <a:cs typeface="Cambria"/>
                <a:sym typeface="Cambria"/>
              </a:rPr>
              <a:t>Intimacy </a:t>
            </a:r>
            <a:r>
              <a:rPr lang="en-GB" sz="4000">
                <a:solidFill>
                  <a:schemeClr val="lt1"/>
                </a:solidFill>
                <a:latin typeface="Cambria"/>
                <a:ea typeface="Cambria"/>
                <a:cs typeface="Cambria"/>
                <a:sym typeface="Cambria"/>
              </a:rPr>
              <a:t> </a:t>
            </a:r>
            <a:endParaRPr sz="4000">
              <a:solidFill>
                <a:schemeClr val="lt1"/>
              </a:solidFill>
              <a:latin typeface="Cambria"/>
              <a:ea typeface="Cambria"/>
              <a:cs typeface="Cambria"/>
              <a:sym typeface="Cambria"/>
            </a:endParaRPr>
          </a:p>
        </p:txBody>
      </p:sp>
      <p:sp>
        <p:nvSpPr>
          <p:cNvPr id="256" name="Google Shape;256;p18"/>
          <p:cNvSpPr txBox="1"/>
          <p:nvPr/>
        </p:nvSpPr>
        <p:spPr>
          <a:xfrm rot="-201930">
            <a:off x="4390457" y="4803941"/>
            <a:ext cx="5164812" cy="923330"/>
          </a:xfrm>
          <a:prstGeom prst="rect">
            <a:avLst/>
          </a:prstGeom>
          <a:solidFill>
            <a:schemeClr val="accent1"/>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a:solidFill>
                  <a:schemeClr val="lt1"/>
                </a:solidFill>
                <a:latin typeface="Cambria"/>
                <a:ea typeface="Cambria"/>
                <a:cs typeface="Cambria"/>
                <a:sym typeface="Cambria"/>
              </a:rPr>
              <a:t>Companionship </a:t>
            </a:r>
            <a:r>
              <a:rPr lang="en-GB" sz="4000">
                <a:solidFill>
                  <a:schemeClr val="lt1"/>
                </a:solidFill>
                <a:latin typeface="Cambria"/>
                <a:ea typeface="Cambria"/>
                <a:cs typeface="Cambria"/>
                <a:sym typeface="Cambria"/>
              </a:rPr>
              <a:t> </a:t>
            </a:r>
            <a:endParaRPr sz="4000">
              <a:solidFill>
                <a:schemeClr val="lt1"/>
              </a:solidFill>
              <a:latin typeface="Cambria"/>
              <a:ea typeface="Cambria"/>
              <a:cs typeface="Cambria"/>
              <a:sym typeface="Cambria"/>
            </a:endParaRPr>
          </a:p>
        </p:txBody>
      </p:sp>
      <p:sp>
        <p:nvSpPr>
          <p:cNvPr id="257" name="Google Shape;257;p18"/>
          <p:cNvSpPr txBox="1"/>
          <p:nvPr/>
        </p:nvSpPr>
        <p:spPr>
          <a:xfrm rot="838548">
            <a:off x="8545887" y="2218747"/>
            <a:ext cx="2558881" cy="923330"/>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5400">
                <a:solidFill>
                  <a:schemeClr val="lt1"/>
                </a:solidFill>
                <a:latin typeface="Cambria"/>
                <a:ea typeface="Cambria"/>
                <a:cs typeface="Cambria"/>
                <a:sym typeface="Cambria"/>
              </a:rPr>
              <a:t>Mercy </a:t>
            </a:r>
            <a:r>
              <a:rPr lang="en-GB" sz="4000">
                <a:solidFill>
                  <a:schemeClr val="lt1"/>
                </a:solidFill>
                <a:latin typeface="Cambria"/>
                <a:ea typeface="Cambria"/>
                <a:cs typeface="Cambria"/>
                <a:sym typeface="Cambria"/>
              </a:rPr>
              <a:t> </a:t>
            </a:r>
            <a:endParaRPr sz="4000">
              <a:solidFill>
                <a:schemeClr val="lt1"/>
              </a:solidFill>
              <a:latin typeface="Cambria"/>
              <a:ea typeface="Cambria"/>
              <a:cs typeface="Cambria"/>
              <a:sym typeface="Cambri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9"/>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What is the relationship between the husband and wife ? </a:t>
            </a:r>
            <a:endParaRPr/>
          </a:p>
        </p:txBody>
      </p:sp>
      <p:sp>
        <p:nvSpPr>
          <p:cNvPr id="263" name="Google Shape;263;p19"/>
          <p:cNvSpPr txBox="1">
            <a:spLocks noGrp="1"/>
          </p:cNvSpPr>
          <p:nvPr>
            <p:ph type="body" idx="1"/>
          </p:nvPr>
        </p:nvSpPr>
        <p:spPr>
          <a:xfrm>
            <a:off x="1055440" y="2825136"/>
            <a:ext cx="9753600" cy="4038600"/>
          </a:xfrm>
          <a:prstGeom prst="rect">
            <a:avLst/>
          </a:prstGeom>
          <a:noFill/>
          <a:ln>
            <a:noFill/>
          </a:ln>
        </p:spPr>
        <p:txBody>
          <a:bodyPr spcFirstLastPara="1" wrap="square" lIns="91425" tIns="45700" rIns="91425" bIns="45700" anchor="t" anchorCtr="0">
            <a:noAutofit/>
          </a:bodyPr>
          <a:lstStyle/>
          <a:p>
            <a:pPr marL="274320" lvl="0" indent="-279400" algn="ctr" rtl="1">
              <a:lnSpc>
                <a:spcPct val="56818"/>
              </a:lnSpc>
              <a:spcBef>
                <a:spcPts val="0"/>
              </a:spcBef>
              <a:spcAft>
                <a:spcPts val="0"/>
              </a:spcAft>
              <a:buClr>
                <a:srgbClr val="404040"/>
              </a:buClr>
              <a:buSzPts val="4400"/>
              <a:buChar char="•"/>
            </a:pPr>
            <a:r>
              <a:rPr lang="en-GB" sz="4400">
                <a:solidFill>
                  <a:srgbClr val="404040"/>
                </a:solidFill>
                <a:latin typeface="Calibri"/>
                <a:ea typeface="Calibri"/>
                <a:cs typeface="Calibri"/>
                <a:sym typeface="Calibri"/>
              </a:rPr>
              <a:t>هُنَّ لِبَاسٌ لَكُمْ وَأَنْتُمْ لِبَاسٌ لَهُنَّ ۗ</a:t>
            </a:r>
            <a:endParaRPr sz="2800">
              <a:latin typeface="Calibri"/>
              <a:ea typeface="Calibri"/>
              <a:cs typeface="Calibri"/>
              <a:sym typeface="Calibri"/>
            </a:endParaRPr>
          </a:p>
          <a:p>
            <a:pPr marL="274320" lvl="0" indent="0" algn="ctr" rtl="0">
              <a:lnSpc>
                <a:spcPct val="107000"/>
              </a:lnSpc>
              <a:spcBef>
                <a:spcPts val="2600"/>
              </a:spcBef>
              <a:spcAft>
                <a:spcPts val="0"/>
              </a:spcAft>
              <a:buNone/>
            </a:pPr>
            <a:r>
              <a:rPr lang="en-GB" sz="3200" b="1" i="1">
                <a:solidFill>
                  <a:srgbClr val="404040"/>
                </a:solidFill>
                <a:latin typeface="Arial"/>
                <a:ea typeface="Arial"/>
                <a:cs typeface="Arial"/>
                <a:sym typeface="Arial"/>
              </a:rPr>
              <a:t>"They (your wives) are a garment for you and you too (husbands) are a garment for them." (Surah 2, Verse187)</a:t>
            </a:r>
            <a:endParaRPr sz="2800">
              <a:latin typeface="Calibri"/>
              <a:ea typeface="Calibri"/>
              <a:cs typeface="Calibri"/>
              <a:sym typeface="Calibri"/>
            </a:endParaRPr>
          </a:p>
          <a:p>
            <a:pPr marL="274320" lvl="0" indent="-101600" algn="l" rtl="0">
              <a:lnSpc>
                <a:spcPct val="90000"/>
              </a:lnSpc>
              <a:spcBef>
                <a:spcPts val="2550"/>
              </a:spcBef>
              <a:spcAft>
                <a:spcPts val="0"/>
              </a:spcAft>
              <a:buClr>
                <a:schemeClr val="dk1"/>
              </a:buClr>
              <a:buSzPts val="20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0"/>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How are spouses like garments? </a:t>
            </a:r>
            <a:endParaRPr/>
          </a:p>
        </p:txBody>
      </p:sp>
      <p:sp>
        <p:nvSpPr>
          <p:cNvPr id="269" name="Google Shape;269;p20"/>
          <p:cNvSpPr txBox="1">
            <a:spLocks noGrp="1"/>
          </p:cNvSpPr>
          <p:nvPr>
            <p:ph type="body" idx="1"/>
          </p:nvPr>
        </p:nvSpPr>
        <p:spPr>
          <a:xfrm>
            <a:off x="1237795" y="1844824"/>
            <a:ext cx="9753600" cy="4038600"/>
          </a:xfrm>
          <a:prstGeom prst="rect">
            <a:avLst/>
          </a:prstGeom>
          <a:noFill/>
          <a:ln>
            <a:noFill/>
          </a:ln>
        </p:spPr>
        <p:txBody>
          <a:bodyPr spcFirstLastPara="1" wrap="square" lIns="91425" tIns="45700" rIns="91425" bIns="45700" anchor="t" anchorCtr="0">
            <a:noAutofit/>
          </a:bodyPr>
          <a:lstStyle/>
          <a:p>
            <a:pPr marL="274320" lvl="0" indent="-228600" algn="l" rtl="0">
              <a:lnSpc>
                <a:spcPct val="90000"/>
              </a:lnSpc>
              <a:spcBef>
                <a:spcPts val="0"/>
              </a:spcBef>
              <a:spcAft>
                <a:spcPts val="0"/>
              </a:spcAft>
              <a:buClr>
                <a:schemeClr val="dk1"/>
              </a:buClr>
              <a:buSzPts val="2000"/>
              <a:buChar char="•"/>
            </a:pPr>
            <a:r>
              <a:rPr lang="en-GB" sz="2400" dirty="0"/>
              <a:t>Covers imperfections </a:t>
            </a:r>
            <a:endParaRPr sz="2400" dirty="0"/>
          </a:p>
          <a:p>
            <a:pPr marL="274320" lvl="0" indent="-228600" algn="l" rtl="0">
              <a:lnSpc>
                <a:spcPct val="90000"/>
              </a:lnSpc>
              <a:spcBef>
                <a:spcPts val="1800"/>
              </a:spcBef>
              <a:spcAft>
                <a:spcPts val="0"/>
              </a:spcAft>
              <a:buClr>
                <a:schemeClr val="dk1"/>
              </a:buClr>
              <a:buSzPts val="2000"/>
              <a:buChar char="•"/>
            </a:pPr>
            <a:r>
              <a:rPr lang="en-GB" sz="2400" dirty="0"/>
              <a:t>Beautifies you </a:t>
            </a:r>
            <a:endParaRPr sz="2400" dirty="0"/>
          </a:p>
          <a:p>
            <a:pPr marL="274320" lvl="0" indent="-228600" algn="l" rtl="0">
              <a:lnSpc>
                <a:spcPct val="90000"/>
              </a:lnSpc>
              <a:spcBef>
                <a:spcPts val="1800"/>
              </a:spcBef>
              <a:spcAft>
                <a:spcPts val="0"/>
              </a:spcAft>
              <a:buClr>
                <a:schemeClr val="dk1"/>
              </a:buClr>
              <a:buSzPts val="2000"/>
              <a:buChar char="•"/>
            </a:pPr>
            <a:r>
              <a:rPr lang="en-GB" sz="2400" dirty="0"/>
              <a:t>Protects you </a:t>
            </a:r>
            <a:endParaRPr sz="2400" dirty="0"/>
          </a:p>
          <a:p>
            <a:pPr marL="274320" lvl="0" indent="-228600" algn="l" rtl="0">
              <a:lnSpc>
                <a:spcPct val="90000"/>
              </a:lnSpc>
              <a:spcBef>
                <a:spcPts val="1800"/>
              </a:spcBef>
              <a:spcAft>
                <a:spcPts val="0"/>
              </a:spcAft>
              <a:buClr>
                <a:schemeClr val="dk1"/>
              </a:buClr>
              <a:buSzPts val="2000"/>
              <a:buChar char="•"/>
            </a:pPr>
            <a:r>
              <a:rPr lang="en-GB" sz="2400" dirty="0"/>
              <a:t>Guards your modesty </a:t>
            </a:r>
            <a:endParaRPr sz="2400" dirty="0"/>
          </a:p>
          <a:p>
            <a:pPr marL="274320" lvl="0" indent="-228600" algn="l" rtl="0">
              <a:lnSpc>
                <a:spcPct val="90000"/>
              </a:lnSpc>
              <a:spcBef>
                <a:spcPts val="1800"/>
              </a:spcBef>
              <a:spcAft>
                <a:spcPts val="0"/>
              </a:spcAft>
              <a:buClr>
                <a:schemeClr val="dk1"/>
              </a:buClr>
              <a:buSzPts val="2000"/>
              <a:buChar char="•"/>
            </a:pPr>
            <a:r>
              <a:rPr lang="en-GB" sz="2400" dirty="0"/>
              <a:t>Closeness </a:t>
            </a:r>
            <a:endParaRPr sz="2400" dirty="0"/>
          </a:p>
          <a:p>
            <a:pPr marL="274320" lvl="0" indent="-101600" algn="l" rtl="0">
              <a:lnSpc>
                <a:spcPct val="90000"/>
              </a:lnSpc>
              <a:spcBef>
                <a:spcPts val="1800"/>
              </a:spcBef>
              <a:spcAft>
                <a:spcPts val="0"/>
              </a:spcAft>
              <a:buClr>
                <a:schemeClr val="dk1"/>
              </a:buClr>
              <a:buSzPts val="20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
                                            <p:txEl>
                                              <p:pRg st="0" end="0"/>
                                            </p:txEl>
                                          </p:spTgt>
                                        </p:tgtEl>
                                        <p:attrNameLst>
                                          <p:attrName>style.visibility</p:attrName>
                                        </p:attrNameLst>
                                      </p:cBhvr>
                                      <p:to>
                                        <p:strVal val="visible"/>
                                      </p:to>
                                    </p:set>
                                    <p:animEffect transition="in" filter="fade">
                                      <p:cBhvr>
                                        <p:cTn id="7" dur="500"/>
                                        <p:tgtEl>
                                          <p:spTgt spid="269">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69">
                                            <p:txEl>
                                              <p:pRg st="1" end="1"/>
                                            </p:txEl>
                                          </p:spTgt>
                                        </p:tgtEl>
                                        <p:attrNameLst>
                                          <p:attrName>style.visibility</p:attrName>
                                        </p:attrNameLst>
                                      </p:cBhvr>
                                      <p:to>
                                        <p:strVal val="visible"/>
                                      </p:to>
                                    </p:set>
                                  </p:childTnLst>
                                </p:cTn>
                              </p:par>
                              <p:par>
                                <p:cTn id="10" presetID="2" presetClass="entr" presetSubtype="4" fill="hold" nodeType="withEffect">
                                  <p:stCondLst>
                                    <p:cond delay="0"/>
                                  </p:stCondLst>
                                  <p:childTnLst>
                                    <p:set>
                                      <p:cBhvr>
                                        <p:cTn id="11" dur="1" fill="hold">
                                          <p:stCondLst>
                                            <p:cond delay="0"/>
                                          </p:stCondLst>
                                        </p:cTn>
                                        <p:tgtEl>
                                          <p:spTgt spid="269">
                                            <p:txEl>
                                              <p:pRg st="2" end="2"/>
                                            </p:txEl>
                                          </p:spTgt>
                                        </p:tgtEl>
                                        <p:attrNameLst>
                                          <p:attrName>style.visibility</p:attrName>
                                        </p:attrNameLst>
                                      </p:cBhvr>
                                      <p:to>
                                        <p:strVal val="visible"/>
                                      </p:to>
                                    </p:set>
                                    <p:anim calcmode="lin" valueType="num">
                                      <p:cBhvr additive="base">
                                        <p:cTn id="12" dur="500" fill="hold"/>
                                        <p:tgtEl>
                                          <p:spTgt spid="269">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69">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69">
                                            <p:txEl>
                                              <p:pRg st="3" end="3"/>
                                            </p:txEl>
                                          </p:spTgt>
                                        </p:tgtEl>
                                        <p:attrNameLst>
                                          <p:attrName>style.visibility</p:attrName>
                                        </p:attrNameLst>
                                      </p:cBhvr>
                                      <p:to>
                                        <p:strVal val="visible"/>
                                      </p:to>
                                    </p:set>
                                    <p:anim calcmode="lin" valueType="num">
                                      <p:cBhvr additive="base">
                                        <p:cTn id="16" dur="500" fill="hold"/>
                                        <p:tgtEl>
                                          <p:spTgt spid="269">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69">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69">
                                            <p:txEl>
                                              <p:pRg st="4" end="4"/>
                                            </p:txEl>
                                          </p:spTgt>
                                        </p:tgtEl>
                                        <p:attrNameLst>
                                          <p:attrName>style.visibility</p:attrName>
                                        </p:attrNameLst>
                                      </p:cBhvr>
                                      <p:to>
                                        <p:strVal val="visible"/>
                                      </p:to>
                                    </p:set>
                                    <p:anim calcmode="lin" valueType="num">
                                      <p:cBhvr additive="base">
                                        <p:cTn id="20" dur="500" fill="hold"/>
                                        <p:tgtEl>
                                          <p:spTgt spid="269">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6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69">
                                            <p:txEl>
                                              <p:pRg st="5" end="5"/>
                                            </p:txEl>
                                          </p:spTgt>
                                        </p:tgtEl>
                                        <p:attrNameLst>
                                          <p:attrName>style.visibility</p:attrName>
                                        </p:attrNameLst>
                                      </p:cBhvr>
                                      <p:to>
                                        <p:strVal val="visible"/>
                                      </p:to>
                                    </p:set>
                                    <p:animEffect transition="in" filter="fade">
                                      <p:cBhvr>
                                        <p:cTn id="26" dur="500"/>
                                        <p:tgtEl>
                                          <p:spTgt spid="2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1"/>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Love and Mercy </a:t>
            </a:r>
            <a:endParaRPr/>
          </a:p>
        </p:txBody>
      </p:sp>
      <p:sp>
        <p:nvSpPr>
          <p:cNvPr id="275" name="Google Shape;275;p21"/>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228600" algn="ctr" rtl="1">
              <a:lnSpc>
                <a:spcPct val="78125"/>
              </a:lnSpc>
              <a:spcBef>
                <a:spcPts val="0"/>
              </a:spcBef>
              <a:spcAft>
                <a:spcPts val="0"/>
              </a:spcAft>
              <a:buClr>
                <a:srgbClr val="404040"/>
              </a:buClr>
              <a:buSzPts val="3200"/>
              <a:buChar char="•"/>
            </a:pPr>
            <a:r>
              <a:rPr lang="en-GB" sz="3200" dirty="0" err="1">
                <a:solidFill>
                  <a:srgbClr val="404040"/>
                </a:solidFill>
                <a:latin typeface="Calibri"/>
                <a:ea typeface="Calibri"/>
                <a:cs typeface="Calibri"/>
                <a:sym typeface="Calibri"/>
              </a:rPr>
              <a:t>وَمِنْ</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آيَاتِهِ</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أَنْ</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خَلَقَ</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لَكُمْ</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مِنْ</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أَنْفُسِكُمْ</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أَزْوَاجًا</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لِتَسْكُنُوا</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إِلَيْهَا</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وَجَعَلَ</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بَيْنَكُمْ</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مَوَدَّةً</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وَرَحْمَةً</a:t>
            </a:r>
            <a:r>
              <a:rPr lang="en-GB" sz="3200" dirty="0">
                <a:solidFill>
                  <a:srgbClr val="404040"/>
                </a:solidFill>
                <a:latin typeface="Calibri"/>
                <a:ea typeface="Calibri"/>
                <a:cs typeface="Calibri"/>
                <a:sym typeface="Calibri"/>
              </a:rPr>
              <a:t> ۚ </a:t>
            </a:r>
            <a:r>
              <a:rPr lang="en-GB" sz="3200" dirty="0" err="1">
                <a:solidFill>
                  <a:srgbClr val="404040"/>
                </a:solidFill>
                <a:latin typeface="Calibri"/>
                <a:ea typeface="Calibri"/>
                <a:cs typeface="Calibri"/>
                <a:sym typeface="Calibri"/>
              </a:rPr>
              <a:t>إِنَّ</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فِي</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ذَٰلِكَ</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لَآيَاتٍ</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لِقَوْمٍ</a:t>
            </a:r>
            <a:r>
              <a:rPr lang="en-GB" sz="3200" dirty="0">
                <a:solidFill>
                  <a:srgbClr val="404040"/>
                </a:solidFill>
                <a:latin typeface="Calibri"/>
                <a:ea typeface="Calibri"/>
                <a:cs typeface="Calibri"/>
                <a:sym typeface="Calibri"/>
              </a:rPr>
              <a:t> </a:t>
            </a:r>
            <a:r>
              <a:rPr lang="en-GB" sz="3200" dirty="0" err="1">
                <a:solidFill>
                  <a:srgbClr val="404040"/>
                </a:solidFill>
                <a:latin typeface="Calibri"/>
                <a:ea typeface="Calibri"/>
                <a:cs typeface="Calibri"/>
                <a:sym typeface="Calibri"/>
              </a:rPr>
              <a:t>يَتَفَكَّرُونَ</a:t>
            </a:r>
            <a:endParaRPr sz="1800" dirty="0">
              <a:latin typeface="Calibri"/>
              <a:ea typeface="Calibri"/>
              <a:cs typeface="Calibri"/>
              <a:sym typeface="Calibri"/>
            </a:endParaRPr>
          </a:p>
          <a:p>
            <a:pPr marL="45720" lvl="0" indent="0" algn="ctr" rtl="0">
              <a:lnSpc>
                <a:spcPct val="107000"/>
              </a:lnSpc>
              <a:spcBef>
                <a:spcPts val="2600"/>
              </a:spcBef>
              <a:spcAft>
                <a:spcPts val="0"/>
              </a:spcAft>
              <a:buClr>
                <a:srgbClr val="404040"/>
              </a:buClr>
              <a:buSzPts val="2000"/>
              <a:buNone/>
            </a:pPr>
            <a:r>
              <a:rPr lang="en-GB" b="1" i="1" dirty="0">
                <a:solidFill>
                  <a:srgbClr val="404040"/>
                </a:solidFill>
                <a:latin typeface="Arial"/>
                <a:ea typeface="Arial"/>
                <a:cs typeface="Arial"/>
                <a:sym typeface="Arial"/>
              </a:rPr>
              <a:t>"And one of His signs is that He has created for you, spouses from amongst yourselves so that you might take comfort in them and He has placed between you, love and mercy. In this there is surely evidence (of the truth) for the people who carefully think." </a:t>
            </a:r>
            <a:endParaRPr lang="en-GB" b="1" i="1" dirty="0" smtClean="0">
              <a:solidFill>
                <a:srgbClr val="404040"/>
              </a:solidFill>
              <a:latin typeface="Arial"/>
              <a:ea typeface="Arial"/>
              <a:cs typeface="Arial"/>
              <a:sym typeface="Arial"/>
            </a:endParaRPr>
          </a:p>
          <a:p>
            <a:pPr marL="45720" lvl="0" indent="0" algn="ctr" rtl="0">
              <a:lnSpc>
                <a:spcPct val="107000"/>
              </a:lnSpc>
              <a:spcBef>
                <a:spcPts val="2600"/>
              </a:spcBef>
              <a:spcAft>
                <a:spcPts val="0"/>
              </a:spcAft>
              <a:buClr>
                <a:srgbClr val="404040"/>
              </a:buClr>
              <a:buSzPts val="2000"/>
              <a:buNone/>
            </a:pPr>
            <a:r>
              <a:rPr lang="en-GB" b="1" i="1" dirty="0" smtClean="0">
                <a:solidFill>
                  <a:srgbClr val="404040"/>
                </a:solidFill>
                <a:latin typeface="Arial"/>
                <a:ea typeface="Arial"/>
                <a:cs typeface="Arial"/>
                <a:sym typeface="Arial"/>
              </a:rPr>
              <a:t>(</a:t>
            </a:r>
            <a:r>
              <a:rPr lang="en-GB" b="1" i="1" dirty="0">
                <a:solidFill>
                  <a:srgbClr val="404040"/>
                </a:solidFill>
                <a:latin typeface="Arial"/>
                <a:ea typeface="Arial"/>
                <a:cs typeface="Arial"/>
                <a:sym typeface="Arial"/>
              </a:rPr>
              <a:t>Surah 30, Verse 21)</a:t>
            </a:r>
            <a:endParaRPr sz="1800" dirty="0">
              <a:latin typeface="Calibri"/>
              <a:ea typeface="Calibri"/>
              <a:cs typeface="Calibri"/>
              <a:sym typeface="Calibri"/>
            </a:endParaRPr>
          </a:p>
          <a:p>
            <a:pPr marL="274320" lvl="0" indent="-101600" algn="l" rtl="0">
              <a:lnSpc>
                <a:spcPct val="90000"/>
              </a:lnSpc>
              <a:spcBef>
                <a:spcPts val="2550"/>
              </a:spcBef>
              <a:spcAft>
                <a:spcPts val="0"/>
              </a:spcAft>
              <a:buClr>
                <a:schemeClr val="dk1"/>
              </a:buClr>
              <a:buSzPts val="20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2"/>
          <p:cNvSpPr txBox="1">
            <a:spLocks noGrp="1"/>
          </p:cNvSpPr>
          <p:nvPr>
            <p:ph type="title"/>
          </p:nvPr>
        </p:nvSpPr>
        <p:spPr>
          <a:xfrm>
            <a:off x="1210056" y="1917192"/>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404040"/>
              </a:buClr>
              <a:buSzPts val="3600"/>
              <a:buFont typeface="Calibri"/>
              <a:buNone/>
            </a:pPr>
            <a:r>
              <a:rPr lang="en-GB" sz="7200" dirty="0" err="1">
                <a:solidFill>
                  <a:srgbClr val="404040"/>
                </a:solidFill>
                <a:latin typeface="Calibri"/>
                <a:ea typeface="Calibri"/>
                <a:cs typeface="Calibri"/>
                <a:sym typeface="Calibri"/>
              </a:rPr>
              <a:t>مَوَدَّةً</a:t>
            </a:r>
            <a:r>
              <a:rPr lang="en-GB" sz="7200" dirty="0">
                <a:solidFill>
                  <a:srgbClr val="404040"/>
                </a:solidFill>
                <a:latin typeface="Calibri"/>
                <a:ea typeface="Calibri"/>
                <a:cs typeface="Calibri"/>
                <a:sym typeface="Calibri"/>
              </a:rPr>
              <a:t>  Love      </a:t>
            </a:r>
            <a:r>
              <a:rPr lang="en-GB" sz="7200" dirty="0" err="1">
                <a:solidFill>
                  <a:srgbClr val="404040"/>
                </a:solidFill>
                <a:latin typeface="Calibri"/>
                <a:ea typeface="Calibri"/>
                <a:cs typeface="Calibri"/>
                <a:sym typeface="Calibri"/>
              </a:rPr>
              <a:t>وَرَحْمَةً</a:t>
            </a:r>
            <a:r>
              <a:rPr lang="en-GB" sz="7200" dirty="0">
                <a:solidFill>
                  <a:srgbClr val="404040"/>
                </a:solidFill>
                <a:latin typeface="Calibri"/>
                <a:ea typeface="Calibri"/>
                <a:cs typeface="Calibri"/>
                <a:sym typeface="Calibri"/>
              </a:rPr>
              <a:t> </a:t>
            </a:r>
            <a:r>
              <a:rPr lang="en-GB" sz="6600" dirty="0"/>
              <a:t>Mercy</a:t>
            </a:r>
            <a:endParaRPr sz="6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1"/>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Marriage is hard work </a:t>
            </a:r>
            <a:endParaRPr/>
          </a:p>
        </p:txBody>
      </p:sp>
      <p:sp>
        <p:nvSpPr>
          <p:cNvPr id="340" name="Google Shape;340;p31"/>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101600" algn="l" rtl="0">
              <a:lnSpc>
                <a:spcPct val="90000"/>
              </a:lnSpc>
              <a:spcBef>
                <a:spcPts val="0"/>
              </a:spcBef>
              <a:spcAft>
                <a:spcPts val="0"/>
              </a:spcAft>
              <a:buClr>
                <a:schemeClr val="dk1"/>
              </a:buClr>
              <a:buSzPts val="2000"/>
              <a:buNone/>
            </a:pPr>
            <a:endParaRPr dirty="0"/>
          </a:p>
        </p:txBody>
      </p:sp>
      <p:pic>
        <p:nvPicPr>
          <p:cNvPr id="341" name="Google Shape;341;p31"/>
          <p:cNvPicPr preferRelativeResize="0"/>
          <p:nvPr/>
        </p:nvPicPr>
        <p:blipFill rotWithShape="1">
          <a:blip r:embed="rId3">
            <a:alphaModFix/>
          </a:blip>
          <a:srcRect b="25134"/>
          <a:stretch/>
        </p:blipFill>
        <p:spPr>
          <a:xfrm>
            <a:off x="2176877" y="2247270"/>
            <a:ext cx="7920024" cy="30562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3"/>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What comes to you mind when you hear ‘WIFE’?  </a:t>
            </a:r>
            <a:endParaRPr/>
          </a:p>
        </p:txBody>
      </p:sp>
      <p:sp>
        <p:nvSpPr>
          <p:cNvPr id="287" name="Google Shape;287;p23"/>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228600" algn="l" rtl="0">
              <a:lnSpc>
                <a:spcPct val="90000"/>
              </a:lnSpc>
              <a:spcBef>
                <a:spcPts val="0"/>
              </a:spcBef>
              <a:spcAft>
                <a:spcPts val="0"/>
              </a:spcAft>
              <a:buClr>
                <a:schemeClr val="dk1"/>
              </a:buClr>
              <a:buSzPts val="2000"/>
              <a:buChar char="•"/>
            </a:pPr>
            <a:r>
              <a:rPr lang="en-GB"/>
              <a:t>Mentimeter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4"/>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Gratitude </a:t>
            </a:r>
            <a:endParaRPr/>
          </a:p>
        </p:txBody>
      </p:sp>
      <p:sp>
        <p:nvSpPr>
          <p:cNvPr id="293" name="Google Shape;293;p24"/>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101600" algn="l" rtl="0">
              <a:lnSpc>
                <a:spcPct val="90000"/>
              </a:lnSpc>
              <a:spcBef>
                <a:spcPts val="0"/>
              </a:spcBef>
              <a:spcAft>
                <a:spcPts val="0"/>
              </a:spcAft>
              <a:buClr>
                <a:schemeClr val="dk1"/>
              </a:buClr>
              <a:buSzPts val="2000"/>
              <a:buNone/>
            </a:pPr>
            <a:endParaRPr/>
          </a:p>
        </p:txBody>
      </p:sp>
      <p:pic>
        <p:nvPicPr>
          <p:cNvPr id="294" name="Google Shape;294;p24"/>
          <p:cNvPicPr preferRelativeResize="0"/>
          <p:nvPr/>
        </p:nvPicPr>
        <p:blipFill rotWithShape="1">
          <a:blip r:embed="rId3">
            <a:alphaModFix/>
          </a:blip>
          <a:srcRect/>
          <a:stretch/>
        </p:blipFill>
        <p:spPr>
          <a:xfrm>
            <a:off x="3238500" y="1643062"/>
            <a:ext cx="5715000" cy="35718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5"/>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Allah’s rule of Gratitude </a:t>
            </a:r>
            <a:endParaRPr/>
          </a:p>
        </p:txBody>
      </p:sp>
      <p:sp>
        <p:nvSpPr>
          <p:cNvPr id="300" name="Google Shape;300;p25"/>
          <p:cNvSpPr txBox="1">
            <a:spLocks noGrp="1"/>
          </p:cNvSpPr>
          <p:nvPr>
            <p:ph type="body" idx="1"/>
          </p:nvPr>
        </p:nvSpPr>
        <p:spPr>
          <a:xfrm>
            <a:off x="1066800" y="1929384"/>
            <a:ext cx="10058400" cy="393192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GB" sz="2400" b="1"/>
              <a:t> If you are grateful, Allah will give you more </a:t>
            </a:r>
            <a:endParaRPr sz="2400" b="1"/>
          </a:p>
        </p:txBody>
      </p:sp>
      <p:pic>
        <p:nvPicPr>
          <p:cNvPr id="301" name="Google Shape;301;p25"/>
          <p:cNvPicPr preferRelativeResize="0"/>
          <p:nvPr/>
        </p:nvPicPr>
        <p:blipFill rotWithShape="1">
          <a:blip r:embed="rId3">
            <a:alphaModFix/>
          </a:blip>
          <a:srcRect b="8861"/>
          <a:stretch/>
        </p:blipFill>
        <p:spPr>
          <a:xfrm>
            <a:off x="4032504" y="2643378"/>
            <a:ext cx="6021896" cy="36514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6"/>
          <p:cNvSpPr txBox="1">
            <a:spLocks noGrp="1"/>
          </p:cNvSpPr>
          <p:nvPr>
            <p:ph type="title"/>
          </p:nvPr>
        </p:nvSpPr>
        <p:spPr>
          <a:xfrm>
            <a:off x="1415475" y="1047099"/>
            <a:ext cx="4444800" cy="3889200"/>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800"/>
              <a:buFont typeface="Cambria"/>
              <a:buNone/>
            </a:pPr>
            <a:r>
              <a:rPr lang="en-GB" sz="4800">
                <a:solidFill>
                  <a:schemeClr val="lt1"/>
                </a:solidFill>
                <a:latin typeface="Cambria"/>
                <a:ea typeface="Cambria"/>
                <a:cs typeface="Cambria"/>
                <a:sym typeface="Cambria"/>
              </a:rPr>
              <a:t>Write down 10 things your husband  done for you in the last 24 hours </a:t>
            </a:r>
            <a:endParaRPr sz="4800"/>
          </a:p>
        </p:txBody>
      </p:sp>
      <p:pic>
        <p:nvPicPr>
          <p:cNvPr id="307" name="Google Shape;307;p26"/>
          <p:cNvPicPr preferRelativeResize="0"/>
          <p:nvPr/>
        </p:nvPicPr>
        <p:blipFill rotWithShape="1">
          <a:blip r:embed="rId3">
            <a:alphaModFix/>
          </a:blip>
          <a:srcRect/>
          <a:stretch/>
        </p:blipFill>
        <p:spPr>
          <a:xfrm>
            <a:off x="6023992" y="381000"/>
            <a:ext cx="5949696" cy="594969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Warning? </a:t>
            </a:r>
            <a:endParaRPr lang="en-GB" dirty="0"/>
          </a:p>
        </p:txBody>
      </p:sp>
      <p:sp>
        <p:nvSpPr>
          <p:cNvPr id="3" name="Text Placeholder 2"/>
          <p:cNvSpPr>
            <a:spLocks noGrp="1"/>
          </p:cNvSpPr>
          <p:nvPr>
            <p:ph type="body" idx="1"/>
          </p:nvPr>
        </p:nvSpPr>
        <p:spPr>
          <a:xfrm>
            <a:off x="1219200" y="1664208"/>
            <a:ext cx="10018776" cy="4279392"/>
          </a:xfrm>
        </p:spPr>
        <p:txBody>
          <a:bodyPr/>
          <a:lstStyle/>
          <a:p>
            <a:r>
              <a:rPr lang="en-GB" sz="2800" dirty="0" smtClean="0">
                <a:latin typeface="AR CENA" panose="02000000000000000000" pitchFamily="2" charset="0"/>
              </a:rPr>
              <a:t>The Prophet Muhammad (May Allah’s peace and blessings be upon him) said: “I seen the Hellfire, never seen anything like it before; and I saw the majority of its dwellers are women”. </a:t>
            </a:r>
          </a:p>
          <a:p>
            <a:r>
              <a:rPr lang="en-GB" sz="2800" dirty="0" smtClean="0">
                <a:latin typeface="AR CENA" panose="02000000000000000000" pitchFamily="2" charset="0"/>
              </a:rPr>
              <a:t>They said why O Messenger of Allah? He said: “By their disbelief’ it was said: They disbelief in Allah? </a:t>
            </a:r>
          </a:p>
          <a:p>
            <a:r>
              <a:rPr lang="en-GB" sz="2800" dirty="0" smtClean="0">
                <a:latin typeface="AR CENA" panose="02000000000000000000" pitchFamily="2" charset="0"/>
              </a:rPr>
              <a:t>He said: “They are ungrateful in their lives and benevolence. If you were good to her all your life and she has seen something (that displeases her) she said: I never saw any good from you ” (Bukhari and Muslim) </a:t>
            </a:r>
            <a:endParaRPr lang="en-GB" sz="2800" dirty="0">
              <a:latin typeface="AR CENA" panose="02000000000000000000" pitchFamily="2" charset="0"/>
            </a:endParaRPr>
          </a:p>
        </p:txBody>
      </p:sp>
    </p:spTree>
    <p:extLst>
      <p:ext uri="{BB962C8B-B14F-4D97-AF65-F5344CB8AC3E}">
        <p14:creationId xmlns:p14="http://schemas.microsoft.com/office/powerpoint/2010/main" val="1456458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7"/>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How can we show our appreciation? </a:t>
            </a:r>
            <a:endParaRPr/>
          </a:p>
        </p:txBody>
      </p:sp>
      <p:sp>
        <p:nvSpPr>
          <p:cNvPr id="313" name="Google Shape;313;p27"/>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228600" algn="l" rtl="0">
              <a:lnSpc>
                <a:spcPct val="90000"/>
              </a:lnSpc>
              <a:spcBef>
                <a:spcPts val="0"/>
              </a:spcBef>
              <a:spcAft>
                <a:spcPts val="0"/>
              </a:spcAft>
              <a:buClr>
                <a:schemeClr val="dk1"/>
              </a:buClr>
              <a:buSzPts val="2000"/>
              <a:buChar char="•"/>
            </a:pPr>
            <a:r>
              <a:rPr lang="en-GB" dirty="0"/>
              <a:t>So that we can get more?</a:t>
            </a:r>
            <a:endParaRPr dirty="0"/>
          </a:p>
          <a:p>
            <a:pPr marL="274320" lvl="0" indent="-228600" algn="l" rtl="0">
              <a:lnSpc>
                <a:spcPct val="90000"/>
              </a:lnSpc>
              <a:spcBef>
                <a:spcPts val="1800"/>
              </a:spcBef>
              <a:spcAft>
                <a:spcPts val="0"/>
              </a:spcAft>
              <a:buClr>
                <a:schemeClr val="dk1"/>
              </a:buClr>
              <a:buSzPts val="2000"/>
              <a:buChar char="•"/>
            </a:pPr>
            <a:r>
              <a:rPr lang="en-GB" dirty="0" smtClean="0"/>
              <a:t>Express </a:t>
            </a:r>
            <a:r>
              <a:rPr lang="en-GB" dirty="0"/>
              <a:t>gratitude </a:t>
            </a:r>
            <a:endParaRPr dirty="0"/>
          </a:p>
          <a:p>
            <a:pPr marL="274320" lvl="0" indent="-228600" algn="l" rtl="0">
              <a:lnSpc>
                <a:spcPct val="90000"/>
              </a:lnSpc>
              <a:spcBef>
                <a:spcPts val="1800"/>
              </a:spcBef>
              <a:spcAft>
                <a:spcPts val="0"/>
              </a:spcAft>
              <a:buClr>
                <a:schemeClr val="dk1"/>
              </a:buClr>
              <a:buSzPts val="2000"/>
              <a:buChar char="•"/>
            </a:pPr>
            <a:r>
              <a:rPr lang="en-GB" dirty="0"/>
              <a:t>‘Thank you for doing the hoover</a:t>
            </a:r>
            <a:endParaRPr dirty="0"/>
          </a:p>
          <a:p>
            <a:pPr marL="274320" lvl="0" indent="-228600" algn="l" rtl="0">
              <a:lnSpc>
                <a:spcPct val="90000"/>
              </a:lnSpc>
              <a:spcBef>
                <a:spcPts val="1800"/>
              </a:spcBef>
              <a:spcAft>
                <a:spcPts val="0"/>
              </a:spcAft>
              <a:buClr>
                <a:schemeClr val="dk1"/>
              </a:buClr>
              <a:buSzPts val="2000"/>
              <a:buChar char="•"/>
            </a:pPr>
            <a:r>
              <a:rPr lang="en-GB" dirty="0"/>
              <a:t>Do something extra nice in return </a:t>
            </a:r>
            <a:endParaRPr lang="en-GB" dirty="0" smtClean="0"/>
          </a:p>
          <a:p>
            <a:pPr marL="274320" indent="-228600">
              <a:buSzPts val="2000"/>
            </a:pPr>
            <a:r>
              <a:rPr lang="en-GB" dirty="0"/>
              <a:t>Gratitude journal </a:t>
            </a:r>
          </a:p>
          <a:p>
            <a:pPr marL="45720" lvl="0" indent="0" algn="l" rtl="0">
              <a:lnSpc>
                <a:spcPct val="90000"/>
              </a:lnSpc>
              <a:spcBef>
                <a:spcPts val="1800"/>
              </a:spcBef>
              <a:spcAft>
                <a:spcPts val="0"/>
              </a:spcAft>
              <a:buClr>
                <a:schemeClr val="dk1"/>
              </a:buClr>
              <a:buSzPts val="2000"/>
              <a:buNone/>
            </a:pPr>
            <a:r>
              <a:rPr lang="en-GB" dirty="0" smtClean="0"/>
              <a:t> </a:t>
            </a:r>
            <a:endParaRPr dirty="0"/>
          </a:p>
        </p:txBody>
      </p:sp>
      <p:pic>
        <p:nvPicPr>
          <p:cNvPr id="314" name="Google Shape;314;p27"/>
          <p:cNvPicPr preferRelativeResize="0"/>
          <p:nvPr/>
        </p:nvPicPr>
        <p:blipFill rotWithShape="1">
          <a:blip r:embed="rId3">
            <a:alphaModFix/>
          </a:blip>
          <a:srcRect/>
          <a:stretch/>
        </p:blipFill>
        <p:spPr>
          <a:xfrm>
            <a:off x="7320136" y="2996952"/>
            <a:ext cx="4157677" cy="3118258"/>
          </a:xfrm>
          <a:prstGeom prst="rect">
            <a:avLst/>
          </a:prstGeom>
          <a:noFill/>
          <a:ln>
            <a:noFill/>
          </a:ln>
        </p:spPr>
      </p:pic>
      <p:pic>
        <p:nvPicPr>
          <p:cNvPr id="2" name="Picture 1"/>
          <p:cNvPicPr>
            <a:picLocks noChangeAspect="1"/>
          </p:cNvPicPr>
          <p:nvPr/>
        </p:nvPicPr>
        <p:blipFill>
          <a:blip r:embed="rId4"/>
          <a:stretch>
            <a:fillRect/>
          </a:stretch>
        </p:blipFill>
        <p:spPr>
          <a:xfrm>
            <a:off x="8831920" y="179449"/>
            <a:ext cx="2645893" cy="26458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9"/>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2. Give Give Give in your marriage and inshallah you will see the fruits </a:t>
            </a:r>
            <a:endParaRPr/>
          </a:p>
        </p:txBody>
      </p:sp>
      <p:sp>
        <p:nvSpPr>
          <p:cNvPr id="328" name="Google Shape;328;p29"/>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101600" algn="l" rtl="0">
              <a:lnSpc>
                <a:spcPct val="90000"/>
              </a:lnSpc>
              <a:spcBef>
                <a:spcPts val="0"/>
              </a:spcBef>
              <a:spcAft>
                <a:spcPts val="0"/>
              </a:spcAft>
              <a:buClr>
                <a:schemeClr val="dk1"/>
              </a:buClr>
              <a:buSzPts val="2000"/>
              <a:buNone/>
            </a:pPr>
            <a:endParaRPr/>
          </a:p>
        </p:txBody>
      </p:sp>
      <p:pic>
        <p:nvPicPr>
          <p:cNvPr id="2" name="Picture 1"/>
          <p:cNvPicPr>
            <a:picLocks noChangeAspect="1"/>
          </p:cNvPicPr>
          <p:nvPr/>
        </p:nvPicPr>
        <p:blipFill>
          <a:blip r:embed="rId3"/>
          <a:stretch>
            <a:fillRect/>
          </a:stretch>
        </p:blipFill>
        <p:spPr>
          <a:xfrm>
            <a:off x="4400041" y="2423036"/>
            <a:ext cx="3454779" cy="34474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0"/>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dirty="0" smtClean="0"/>
              <a:t>Marriage is like a plant  </a:t>
            </a:r>
            <a:endParaRPr dirty="0"/>
          </a:p>
        </p:txBody>
      </p:sp>
      <p:pic>
        <p:nvPicPr>
          <p:cNvPr id="334" name="Google Shape;334;p30"/>
          <p:cNvPicPr preferRelativeResize="0"/>
          <p:nvPr/>
        </p:nvPicPr>
        <p:blipFill rotWithShape="1">
          <a:blip r:embed="rId3">
            <a:alphaModFix/>
          </a:blip>
          <a:srcRect/>
          <a:stretch/>
        </p:blipFill>
        <p:spPr>
          <a:xfrm>
            <a:off x="1775520" y="1844824"/>
            <a:ext cx="8531274" cy="401471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2"/>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3. Effective communication </a:t>
            </a:r>
            <a:endParaRPr/>
          </a:p>
        </p:txBody>
      </p:sp>
      <p:sp>
        <p:nvSpPr>
          <p:cNvPr id="347" name="Google Shape;347;p32"/>
          <p:cNvSpPr txBox="1">
            <a:spLocks noGrp="1"/>
          </p:cNvSpPr>
          <p:nvPr>
            <p:ph type="body" idx="1"/>
          </p:nvPr>
        </p:nvSpPr>
        <p:spPr>
          <a:xfrm>
            <a:off x="1219200" y="1916832"/>
            <a:ext cx="9753600" cy="4038600"/>
          </a:xfrm>
          <a:prstGeom prst="rect">
            <a:avLst/>
          </a:prstGeom>
          <a:noFill/>
          <a:ln>
            <a:noFill/>
          </a:ln>
        </p:spPr>
        <p:txBody>
          <a:bodyPr spcFirstLastPara="1" wrap="square" lIns="91425" tIns="45700" rIns="91425" bIns="45700" anchor="t" anchorCtr="0">
            <a:noAutofit/>
          </a:bodyPr>
          <a:lstStyle/>
          <a:p>
            <a:pPr marL="274320" lvl="0" indent="-101600" algn="l" rtl="0">
              <a:lnSpc>
                <a:spcPct val="90000"/>
              </a:lnSpc>
              <a:spcBef>
                <a:spcPts val="1800"/>
              </a:spcBef>
              <a:spcAft>
                <a:spcPts val="0"/>
              </a:spcAft>
              <a:buClr>
                <a:schemeClr val="dk1"/>
              </a:buClr>
              <a:buSzPts val="2000"/>
              <a:buNone/>
            </a:pPr>
            <a:endParaRPr dirty="0"/>
          </a:p>
        </p:txBody>
      </p:sp>
      <p:pic>
        <p:nvPicPr>
          <p:cNvPr id="348" name="Google Shape;348;p32"/>
          <p:cNvPicPr preferRelativeResize="0"/>
          <p:nvPr/>
        </p:nvPicPr>
        <p:blipFill rotWithShape="1">
          <a:blip r:embed="rId3">
            <a:alphaModFix/>
          </a:blip>
          <a:srcRect/>
          <a:stretch/>
        </p:blipFill>
        <p:spPr>
          <a:xfrm>
            <a:off x="3092176" y="1760216"/>
            <a:ext cx="5530616" cy="40462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3"/>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What does effective communication look like? </a:t>
            </a:r>
            <a:endParaRPr/>
          </a:p>
        </p:txBody>
      </p:sp>
      <p:sp>
        <p:nvSpPr>
          <p:cNvPr id="354" name="Google Shape;354;p33"/>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304800" algn="l" rtl="0">
              <a:lnSpc>
                <a:spcPct val="90000"/>
              </a:lnSpc>
              <a:spcBef>
                <a:spcPts val="0"/>
              </a:spcBef>
              <a:spcAft>
                <a:spcPts val="0"/>
              </a:spcAft>
              <a:buClr>
                <a:schemeClr val="dk1"/>
              </a:buClr>
              <a:buSzPts val="4800"/>
              <a:buChar char="•"/>
            </a:pPr>
            <a:r>
              <a:rPr lang="en-GB" sz="4800"/>
              <a:t>Share </a:t>
            </a:r>
            <a:endParaRPr/>
          </a:p>
          <a:p>
            <a:pPr marL="274320" lvl="0" indent="-304800" algn="l" rtl="0">
              <a:lnSpc>
                <a:spcPct val="90000"/>
              </a:lnSpc>
              <a:spcBef>
                <a:spcPts val="1800"/>
              </a:spcBef>
              <a:spcAft>
                <a:spcPts val="0"/>
              </a:spcAft>
              <a:buClr>
                <a:schemeClr val="dk1"/>
              </a:buClr>
              <a:buSzPts val="4800"/>
              <a:buChar char="•"/>
            </a:pPr>
            <a:r>
              <a:rPr lang="en-GB" sz="4800"/>
              <a:t>Listen </a:t>
            </a:r>
            <a:endParaRPr/>
          </a:p>
          <a:p>
            <a:pPr marL="274320" lvl="0" indent="-304800" algn="l" rtl="0">
              <a:lnSpc>
                <a:spcPct val="90000"/>
              </a:lnSpc>
              <a:spcBef>
                <a:spcPts val="1800"/>
              </a:spcBef>
              <a:spcAft>
                <a:spcPts val="0"/>
              </a:spcAft>
              <a:buClr>
                <a:schemeClr val="dk1"/>
              </a:buClr>
              <a:buSzPts val="4800"/>
              <a:buChar char="•"/>
            </a:pPr>
            <a:r>
              <a:rPr lang="en-GB" sz="4800"/>
              <a:t>Respond </a:t>
            </a:r>
            <a:endParaRPr sz="4800"/>
          </a:p>
        </p:txBody>
      </p:sp>
      <p:pic>
        <p:nvPicPr>
          <p:cNvPr id="355" name="Google Shape;355;p33"/>
          <p:cNvPicPr preferRelativeResize="0"/>
          <p:nvPr/>
        </p:nvPicPr>
        <p:blipFill rotWithShape="1">
          <a:blip r:embed="rId3">
            <a:alphaModFix/>
          </a:blip>
          <a:srcRect/>
          <a:stretch/>
        </p:blipFill>
        <p:spPr>
          <a:xfrm>
            <a:off x="6312024" y="1988840"/>
            <a:ext cx="4381500" cy="32861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4"/>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a:t>What do you see? </a:t>
            </a:r>
            <a:endParaRPr/>
          </a:p>
        </p:txBody>
      </p:sp>
      <p:sp>
        <p:nvSpPr>
          <p:cNvPr id="361" name="Google Shape;361;p34"/>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101600" algn="l" rtl="0">
              <a:lnSpc>
                <a:spcPct val="90000"/>
              </a:lnSpc>
              <a:spcBef>
                <a:spcPts val="0"/>
              </a:spcBef>
              <a:spcAft>
                <a:spcPts val="0"/>
              </a:spcAft>
              <a:buClr>
                <a:schemeClr val="dk1"/>
              </a:buClr>
              <a:buSzPts val="2000"/>
              <a:buNone/>
            </a:pPr>
            <a:endParaRPr/>
          </a:p>
        </p:txBody>
      </p:sp>
      <p:pic>
        <p:nvPicPr>
          <p:cNvPr id="362" name="Google Shape;362;p34"/>
          <p:cNvPicPr preferRelativeResize="0"/>
          <p:nvPr/>
        </p:nvPicPr>
        <p:blipFill rotWithShape="1">
          <a:blip r:embed="rId3">
            <a:alphaModFix/>
          </a:blip>
          <a:srcRect l="42" t="23749" r="41" b="35300"/>
          <a:stretch/>
        </p:blipFill>
        <p:spPr>
          <a:xfrm>
            <a:off x="3719736" y="1916440"/>
            <a:ext cx="5856651" cy="43924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5"/>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endParaRPr/>
          </a:p>
        </p:txBody>
      </p:sp>
      <p:sp>
        <p:nvSpPr>
          <p:cNvPr id="368" name="Google Shape;368;p35"/>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101600" algn="l" rtl="0">
              <a:lnSpc>
                <a:spcPct val="90000"/>
              </a:lnSpc>
              <a:spcBef>
                <a:spcPts val="0"/>
              </a:spcBef>
              <a:spcAft>
                <a:spcPts val="0"/>
              </a:spcAft>
              <a:buClr>
                <a:schemeClr val="dk1"/>
              </a:buClr>
              <a:buSzPts val="2000"/>
              <a:buNone/>
            </a:pPr>
            <a:endParaRPr/>
          </a:p>
        </p:txBody>
      </p:sp>
      <p:pic>
        <p:nvPicPr>
          <p:cNvPr id="369" name="Google Shape;369;p35"/>
          <p:cNvPicPr preferRelativeResize="0"/>
          <p:nvPr/>
        </p:nvPicPr>
        <p:blipFill rotWithShape="1">
          <a:blip r:embed="rId3">
            <a:alphaModFix/>
          </a:blip>
          <a:srcRect/>
          <a:stretch/>
        </p:blipFill>
        <p:spPr>
          <a:xfrm>
            <a:off x="4222229" y="0"/>
            <a:ext cx="3747541"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063496" y="4325218"/>
            <a:ext cx="8229600" cy="1471762"/>
          </a:xfrm>
        </p:spPr>
        <p:txBody>
          <a:bodyPr>
            <a:noAutofit/>
          </a:bodyPr>
          <a:lstStyle/>
          <a:p>
            <a:pPr marL="0" indent="0" algn="ctr">
              <a:buNone/>
            </a:pPr>
            <a:r>
              <a:rPr lang="en-GB" sz="2800" b="1" dirty="0" smtClean="0"/>
              <a:t>To follow the example of the best man and woman to ever come into this universe</a:t>
            </a:r>
          </a:p>
          <a:p>
            <a:pPr marL="0" indent="0" algn="ctr">
              <a:buNone/>
            </a:pPr>
            <a:r>
              <a:rPr lang="en-GB" sz="2800" b="1" dirty="0" smtClean="0"/>
              <a:t>Khadeeja (</a:t>
            </a:r>
            <a:r>
              <a:rPr lang="en-GB" sz="2800" b="1" dirty="0" err="1" smtClean="0"/>
              <a:t>ra</a:t>
            </a:r>
            <a:r>
              <a:rPr lang="en-GB" sz="2800" b="1" dirty="0" smtClean="0"/>
              <a:t>) + Prophet Muhammad </a:t>
            </a:r>
            <a:endParaRPr lang="en-GB" sz="2800" b="1"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4226" y="116713"/>
            <a:ext cx="6543547" cy="4208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8480" y="5565205"/>
            <a:ext cx="46355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386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GB" dirty="0" smtClean="0"/>
              <a:t>What did the Prophet Muhammad       say about his beloved wife Khadeeja (</a:t>
            </a:r>
            <a:r>
              <a:rPr lang="en-GB" dirty="0" err="1" smtClean="0"/>
              <a:t>ra</a:t>
            </a:r>
            <a:r>
              <a:rPr lang="en-GB" dirty="0" smtClean="0"/>
              <a:t>)</a:t>
            </a:r>
            <a:endParaRPr lang="en-GB" dirty="0"/>
          </a:p>
        </p:txBody>
      </p:sp>
      <p:sp>
        <p:nvSpPr>
          <p:cNvPr id="3" name="Text Placeholder 2"/>
          <p:cNvSpPr>
            <a:spLocks noGrp="1"/>
          </p:cNvSpPr>
          <p:nvPr>
            <p:ph type="body" idx="1"/>
          </p:nvPr>
        </p:nvSpPr>
        <p:spPr>
          <a:xfrm>
            <a:off x="1219200" y="1712976"/>
            <a:ext cx="9753600" cy="4038600"/>
          </a:xfrm>
        </p:spPr>
        <p:txBody>
          <a:bodyPr/>
          <a:lstStyle/>
          <a:p>
            <a:pPr algn="ctr"/>
            <a:r>
              <a:rPr lang="en-GB" sz="2400" dirty="0" smtClean="0"/>
              <a:t>‘She </a:t>
            </a:r>
            <a:r>
              <a:rPr lang="en-GB" sz="2400" dirty="0"/>
              <a:t>believed in me when no one else did; she accepted Islam when people rejected me; and she helped and comforted me when there was no one else to lend me a helping hand</a:t>
            </a:r>
            <a:r>
              <a:rPr lang="en-GB" sz="2400" dirty="0" smtClean="0"/>
              <a:t>.”</a:t>
            </a:r>
          </a:p>
          <a:p>
            <a:pPr algn="ctr"/>
            <a:endParaRPr lang="en-GB" sz="2400" dirty="0"/>
          </a:p>
          <a:p>
            <a:pPr algn="ctr"/>
            <a:r>
              <a:rPr lang="en-GB" sz="2400" dirty="0"/>
              <a:t>“I have not yet found a better wife than her. She had faith in her when everyone, even members of my own family and tribe did not believe me and accepted that I was truly a Prophet and a Messenger of Allah. She converted to </a:t>
            </a:r>
            <a:r>
              <a:rPr lang="en-GB" sz="2400" dirty="0" err="1"/>
              <a:t>islam</a:t>
            </a:r>
            <a:r>
              <a:rPr lang="en-GB" sz="2400" dirty="0"/>
              <a:t>, spent all her wealth to help me spread </a:t>
            </a:r>
            <a:r>
              <a:rPr lang="en-GB" sz="2400" dirty="0" err="1"/>
              <a:t>islam</a:t>
            </a:r>
            <a:r>
              <a:rPr lang="en-GB" sz="2400" dirty="0"/>
              <a:t>. She was there when the entire world seemed to have turned against me and persecuted me. It is only through her that Allah blessed me with children. ”</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4856" y="609157"/>
            <a:ext cx="46355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510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GB" dirty="0" smtClean="0"/>
              <a:t>What did Khadeeja (</a:t>
            </a:r>
            <a:r>
              <a:rPr lang="en-GB" dirty="0" err="1" smtClean="0"/>
              <a:t>ra</a:t>
            </a:r>
            <a:r>
              <a:rPr lang="en-GB" dirty="0" smtClean="0"/>
              <a:t>) say about </a:t>
            </a:r>
            <a:r>
              <a:rPr lang="en-GB" dirty="0"/>
              <a:t>Prophet Muhammad</a:t>
            </a:r>
            <a:r>
              <a:rPr lang="en-GB" dirty="0" smtClean="0"/>
              <a:t> </a:t>
            </a:r>
            <a:endParaRPr lang="en-GB" dirty="0"/>
          </a:p>
        </p:txBody>
      </p:sp>
      <p:sp>
        <p:nvSpPr>
          <p:cNvPr id="3" name="Text Placeholder 2"/>
          <p:cNvSpPr>
            <a:spLocks noGrp="1"/>
          </p:cNvSpPr>
          <p:nvPr>
            <p:ph type="body" idx="1"/>
          </p:nvPr>
        </p:nvSpPr>
        <p:spPr/>
        <p:txBody>
          <a:bodyPr/>
          <a:lstStyle/>
          <a:p>
            <a:pPr algn="ctr"/>
            <a:r>
              <a:rPr lang="en-GB" sz="2800" dirty="0"/>
              <a:t>“Do not worry,” she said, “for by Him who has dominion over Khadijah’s soul, I hope that you are the Prophet of this nation. Allah would never humiliate you, for you are good to your relatives, you are true to your word, you help those who are in need, you support the weak, you feed the guest and you answer the call of those who are in distress.”</a:t>
            </a:r>
          </a:p>
        </p:txBody>
      </p:sp>
    </p:spTree>
    <p:extLst>
      <p:ext uri="{BB962C8B-B14F-4D97-AF65-F5344CB8AC3E}">
        <p14:creationId xmlns:p14="http://schemas.microsoft.com/office/powerpoint/2010/main" val="309018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36"/>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dirty="0" smtClean="0"/>
              <a:t>Scenarios - </a:t>
            </a:r>
            <a:endParaRPr dirty="0"/>
          </a:p>
        </p:txBody>
      </p:sp>
      <p:sp>
        <p:nvSpPr>
          <p:cNvPr id="375" name="Google Shape;375;p36"/>
          <p:cNvSpPr txBox="1">
            <a:spLocks noGrp="1"/>
          </p:cNvSpPr>
          <p:nvPr>
            <p:ph type="body" idx="1"/>
          </p:nvPr>
        </p:nvSpPr>
        <p:spPr>
          <a:xfrm>
            <a:off x="1219200" y="1914450"/>
            <a:ext cx="6672072" cy="4038600"/>
          </a:xfrm>
          <a:prstGeom prst="rect">
            <a:avLst/>
          </a:prstGeom>
          <a:noFill/>
          <a:ln>
            <a:noFill/>
          </a:ln>
        </p:spPr>
        <p:txBody>
          <a:bodyPr spcFirstLastPara="1" wrap="square" lIns="91425" tIns="45700" rIns="91425" bIns="45700" anchor="t" anchorCtr="0">
            <a:noAutofit/>
          </a:bodyPr>
          <a:lstStyle/>
          <a:p>
            <a:pPr marL="274320" lvl="0" indent="-228600" algn="ctr" rtl="0">
              <a:lnSpc>
                <a:spcPct val="90000"/>
              </a:lnSpc>
              <a:spcBef>
                <a:spcPts val="0"/>
              </a:spcBef>
              <a:spcAft>
                <a:spcPts val="0"/>
              </a:spcAft>
              <a:buClr>
                <a:schemeClr val="dk1"/>
              </a:buClr>
              <a:buSzPts val="2000"/>
              <a:buChar char="•"/>
            </a:pPr>
            <a:r>
              <a:rPr lang="en-GB" sz="2800" dirty="0"/>
              <a:t>What are the possible </a:t>
            </a:r>
            <a:r>
              <a:rPr lang="en-GB" sz="2800" dirty="0" smtClean="0"/>
              <a:t>good/bad </a:t>
            </a:r>
            <a:r>
              <a:rPr lang="en-GB" sz="2800" dirty="0"/>
              <a:t>reactions the wife could </a:t>
            </a:r>
            <a:r>
              <a:rPr lang="en-GB" sz="2800" dirty="0" smtClean="0"/>
              <a:t>have?</a:t>
            </a:r>
          </a:p>
          <a:p>
            <a:pPr marL="45720" lvl="0" indent="0" algn="ctr" rtl="0">
              <a:lnSpc>
                <a:spcPct val="90000"/>
              </a:lnSpc>
              <a:spcBef>
                <a:spcPts val="0"/>
              </a:spcBef>
              <a:spcAft>
                <a:spcPts val="0"/>
              </a:spcAft>
              <a:buClr>
                <a:schemeClr val="dk1"/>
              </a:buClr>
              <a:buSzPts val="2000"/>
              <a:buNone/>
            </a:pPr>
            <a:endParaRPr lang="en-GB" sz="2800" dirty="0" smtClean="0"/>
          </a:p>
          <a:p>
            <a:pPr marL="274320" indent="-228600" algn="ctr">
              <a:spcBef>
                <a:spcPts val="0"/>
              </a:spcBef>
              <a:buSzPts val="2000"/>
            </a:pPr>
            <a:r>
              <a:rPr lang="en-GB" sz="2800" dirty="0"/>
              <a:t>What impact will her actions have</a:t>
            </a:r>
            <a:r>
              <a:rPr lang="en-GB" sz="2800" dirty="0" smtClean="0"/>
              <a:t>?</a:t>
            </a:r>
            <a:endParaRPr sz="2800" dirty="0"/>
          </a:p>
          <a:p>
            <a:pPr marL="274320" lvl="0" indent="-228600" algn="ctr" rtl="0">
              <a:lnSpc>
                <a:spcPct val="90000"/>
              </a:lnSpc>
              <a:spcBef>
                <a:spcPts val="1800"/>
              </a:spcBef>
              <a:spcAft>
                <a:spcPts val="0"/>
              </a:spcAft>
              <a:buClr>
                <a:schemeClr val="dk1"/>
              </a:buClr>
              <a:buSzPts val="2000"/>
              <a:buChar char="•"/>
            </a:pPr>
            <a:r>
              <a:rPr lang="en-GB" sz="2800" dirty="0" smtClean="0"/>
              <a:t>What </a:t>
            </a:r>
            <a:r>
              <a:rPr lang="en-GB" sz="2800" dirty="0"/>
              <a:t>would you advice the wife to do in this </a:t>
            </a:r>
            <a:r>
              <a:rPr lang="en-GB" sz="2800" dirty="0" smtClean="0"/>
              <a:t>situation?</a:t>
            </a:r>
            <a:endParaRPr sz="2800" dirty="0"/>
          </a:p>
          <a:p>
            <a:pPr marL="274320" lvl="0" indent="-228600" algn="ctr" rtl="0">
              <a:lnSpc>
                <a:spcPct val="90000"/>
              </a:lnSpc>
              <a:spcBef>
                <a:spcPts val="1800"/>
              </a:spcBef>
              <a:spcAft>
                <a:spcPts val="0"/>
              </a:spcAft>
              <a:buClr>
                <a:schemeClr val="dk1"/>
              </a:buClr>
              <a:buSzPts val="2000"/>
              <a:buChar char="•"/>
            </a:pPr>
            <a:r>
              <a:rPr lang="en-GB" sz="2800" dirty="0" smtClean="0"/>
              <a:t>What </a:t>
            </a:r>
            <a:r>
              <a:rPr lang="en-GB" sz="2800" dirty="0"/>
              <a:t>character trait does this require? </a:t>
            </a:r>
            <a:endParaRPr sz="2800" dirty="0"/>
          </a:p>
        </p:txBody>
      </p:sp>
      <p:pic>
        <p:nvPicPr>
          <p:cNvPr id="2" name="Picture 1"/>
          <p:cNvPicPr>
            <a:picLocks noChangeAspect="1"/>
          </p:cNvPicPr>
          <p:nvPr/>
        </p:nvPicPr>
        <p:blipFill>
          <a:blip r:embed="rId3"/>
          <a:stretch>
            <a:fillRect/>
          </a:stretch>
        </p:blipFill>
        <p:spPr>
          <a:xfrm>
            <a:off x="8174604" y="1475057"/>
            <a:ext cx="3048264" cy="40359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7"/>
          <p:cNvSpPr txBox="1">
            <a:spLocks noGrp="1"/>
          </p:cNvSpPr>
          <p:nvPr>
            <p:ph type="title"/>
          </p:nvPr>
        </p:nvSpPr>
        <p:spPr>
          <a:xfrm>
            <a:off x="1285184" y="3961640"/>
            <a:ext cx="9753600" cy="158417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3060"/>
              <a:buFont typeface="Cambria"/>
              <a:buNone/>
            </a:pPr>
            <a:r>
              <a:rPr lang="en-GB" sz="3060" u="sng" dirty="0" smtClean="0"/>
              <a:t>Scenario 1 </a:t>
            </a:r>
            <a:br>
              <a:rPr lang="en-GB" sz="3060" u="sng" dirty="0" smtClean="0"/>
            </a:br>
            <a:r>
              <a:rPr lang="en-GB" sz="3060" dirty="0" smtClean="0"/>
              <a:t/>
            </a:r>
            <a:br>
              <a:rPr lang="en-GB" sz="3060" dirty="0" smtClean="0"/>
            </a:br>
            <a:r>
              <a:rPr lang="en-GB" sz="3060" dirty="0" smtClean="0"/>
              <a:t>Sarah </a:t>
            </a:r>
            <a:r>
              <a:rPr lang="en-GB" sz="3060" dirty="0"/>
              <a:t>has had a fantastic day today. She has been offered a promotion at work for job she has been waiting </a:t>
            </a:r>
            <a:r>
              <a:rPr lang="en-GB" sz="3060" dirty="0" smtClean="0"/>
              <a:t>for. </a:t>
            </a:r>
            <a:r>
              <a:rPr lang="en-GB" sz="3060" dirty="0"/>
              <a:t>She cant wait to share this news with her husband when he comes back from work, however, he walks in says Salaam and lies down on the sofa and pulls his phone out. He did not ask her how her day was! </a:t>
            </a:r>
            <a:br>
              <a:rPr lang="en-GB" sz="3060" dirty="0"/>
            </a:br>
            <a:r>
              <a:rPr lang="en-GB" sz="3060" dirty="0"/>
              <a:t/>
            </a:r>
            <a:br>
              <a:rPr lang="en-GB" sz="3060" dirty="0"/>
            </a:br>
            <a:r>
              <a:rPr lang="en-GB" sz="3060" dirty="0"/>
              <a:t/>
            </a:r>
            <a:br>
              <a:rPr lang="en-GB" sz="3060" dirty="0"/>
            </a:br>
            <a:endParaRPr sz="306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8"/>
          <p:cNvSpPr txBox="1">
            <a:spLocks noGrp="1"/>
          </p:cNvSpPr>
          <p:nvPr>
            <p:ph type="title"/>
          </p:nvPr>
        </p:nvSpPr>
        <p:spPr>
          <a:xfrm>
            <a:off x="1054296" y="4075936"/>
            <a:ext cx="9753600" cy="1219200"/>
          </a:xfrm>
          <a:prstGeom prst="rect">
            <a:avLst/>
          </a:prstGeom>
          <a:noFill/>
          <a:ln>
            <a:noFill/>
          </a:ln>
        </p:spPr>
        <p:txBody>
          <a:bodyPr spcFirstLastPara="1" wrap="square" lIns="91425" tIns="45700" rIns="91425" bIns="45700" anchor="b" anchorCtr="0">
            <a:noAutofit/>
          </a:bodyPr>
          <a:lstStyle/>
          <a:p>
            <a:pPr lvl="0" algn="ctr">
              <a:buSzPts val="3060"/>
            </a:pPr>
            <a:r>
              <a:rPr lang="en-GB" sz="3060" u="sng" dirty="0"/>
              <a:t>Scenario 2</a:t>
            </a:r>
            <a:r>
              <a:rPr lang="en-GB" sz="3060" u="sng" dirty="0" smtClean="0"/>
              <a:t/>
            </a:r>
            <a:br>
              <a:rPr lang="en-GB" sz="3060" u="sng" dirty="0" smtClean="0"/>
            </a:br>
            <a:r>
              <a:rPr lang="en-GB" sz="3060" u="sng" dirty="0"/>
              <a:t/>
            </a:r>
            <a:br>
              <a:rPr lang="en-GB" sz="3060" u="sng" dirty="0"/>
            </a:br>
            <a:r>
              <a:rPr lang="en-GB" sz="3060" dirty="0" smtClean="0"/>
              <a:t>The </a:t>
            </a:r>
            <a:r>
              <a:rPr lang="en-GB" sz="3060" dirty="0"/>
              <a:t>kitchen sink has been faulty in Rima’s house for months and her husband has promised he will fix it multiple times. It has come to a point where if it is not fixed soon it will become permanently damaged. What should Rima do?</a:t>
            </a:r>
            <a:br>
              <a:rPr lang="en-GB" sz="3060" dirty="0"/>
            </a:br>
            <a:r>
              <a:rPr lang="en-GB" sz="3060" dirty="0"/>
              <a:t/>
            </a:r>
            <a:br>
              <a:rPr lang="en-GB" sz="3060" dirty="0"/>
            </a:br>
            <a:r>
              <a:rPr lang="en-GB" sz="3060" dirty="0"/>
              <a:t/>
            </a:r>
            <a:br>
              <a:rPr lang="en-GB" sz="3060" dirty="0"/>
            </a:br>
            <a:endParaRPr sz="306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0"/>
          <p:cNvSpPr txBox="1">
            <a:spLocks noGrp="1"/>
          </p:cNvSpPr>
          <p:nvPr>
            <p:ph type="title"/>
          </p:nvPr>
        </p:nvSpPr>
        <p:spPr>
          <a:xfrm>
            <a:off x="1146604" y="3363451"/>
            <a:ext cx="9753600" cy="1219200"/>
          </a:xfrm>
          <a:prstGeom prst="rect">
            <a:avLst/>
          </a:prstGeom>
          <a:noFill/>
          <a:ln>
            <a:noFill/>
          </a:ln>
        </p:spPr>
        <p:txBody>
          <a:bodyPr spcFirstLastPara="1" wrap="square" lIns="91425" tIns="45700" rIns="91425" bIns="45700" anchor="b" anchorCtr="0">
            <a:noAutofit/>
          </a:bodyPr>
          <a:lstStyle/>
          <a:p>
            <a:pPr lvl="0" algn="ctr">
              <a:buSzPts val="3060"/>
            </a:pPr>
            <a:r>
              <a:rPr lang="en-GB" sz="3060" dirty="0" smtClean="0"/>
              <a:t/>
            </a:r>
            <a:br>
              <a:rPr lang="en-GB" sz="3060" dirty="0" smtClean="0"/>
            </a:br>
            <a:r>
              <a:rPr lang="en-GB" sz="3060" dirty="0"/>
              <a:t/>
            </a:r>
            <a:br>
              <a:rPr lang="en-GB" sz="3060" dirty="0"/>
            </a:br>
            <a:r>
              <a:rPr lang="en-GB" sz="3060" dirty="0" smtClean="0"/>
              <a:t/>
            </a:r>
            <a:br>
              <a:rPr lang="en-GB" sz="3060" dirty="0" smtClean="0"/>
            </a:br>
            <a:r>
              <a:rPr lang="en-GB" sz="3060" dirty="0"/>
              <a:t/>
            </a:r>
            <a:br>
              <a:rPr lang="en-GB" sz="3060" dirty="0"/>
            </a:br>
            <a:r>
              <a:rPr lang="en-GB" sz="3060" dirty="0" smtClean="0"/>
              <a:t/>
            </a:r>
            <a:br>
              <a:rPr lang="en-GB" sz="3060" dirty="0" smtClean="0"/>
            </a:br>
            <a:r>
              <a:rPr lang="en-GB" sz="3060" u="sng" dirty="0"/>
              <a:t>Scenario </a:t>
            </a:r>
            <a:r>
              <a:rPr lang="en-GB" sz="3060" u="sng" dirty="0" smtClean="0"/>
              <a:t>3 </a:t>
            </a:r>
            <a:br>
              <a:rPr lang="en-GB" sz="3060" u="sng" dirty="0" smtClean="0"/>
            </a:br>
            <a:r>
              <a:rPr lang="en-GB" sz="3060" u="sng" dirty="0"/>
              <a:t/>
            </a:r>
            <a:br>
              <a:rPr lang="en-GB" sz="3060" u="sng" dirty="0"/>
            </a:br>
            <a:r>
              <a:rPr lang="en-GB" sz="3060" dirty="0" smtClean="0"/>
              <a:t>Sarah </a:t>
            </a:r>
            <a:r>
              <a:rPr lang="en-GB" sz="3060" dirty="0"/>
              <a:t>and Umar have been really busy in their own individual routines and recently haven’t had much time to spend with each other. </a:t>
            </a:r>
            <a:r>
              <a:rPr lang="en-GB" sz="3060" dirty="0" smtClean="0"/>
              <a:t>They both have long </a:t>
            </a:r>
            <a:r>
              <a:rPr lang="en-GB" sz="3060" dirty="0"/>
              <a:t>days</a:t>
            </a:r>
            <a:r>
              <a:rPr lang="en-GB" sz="3060" dirty="0" smtClean="0"/>
              <a:t>,  </a:t>
            </a:r>
            <a:r>
              <a:rPr lang="en-GB" sz="3060" dirty="0"/>
              <a:t>waking up </a:t>
            </a:r>
            <a:r>
              <a:rPr lang="en-GB" sz="3060" dirty="0" smtClean="0"/>
              <a:t>early, engrossed in their respective tasks and sleeping late. Sarah </a:t>
            </a:r>
            <a:r>
              <a:rPr lang="en-GB" sz="3060" dirty="0"/>
              <a:t>realises that the spark </a:t>
            </a:r>
            <a:r>
              <a:rPr lang="en-GB" sz="3060" dirty="0" smtClean="0"/>
              <a:t>is </a:t>
            </a:r>
            <a:r>
              <a:rPr lang="en-GB" sz="3060" dirty="0"/>
              <a:t>missing from their marriage. What can she do to help restore the spark and how </a:t>
            </a:r>
            <a:r>
              <a:rPr lang="en-GB" sz="3060" dirty="0" smtClean="0"/>
              <a:t>can they make </a:t>
            </a:r>
            <a:r>
              <a:rPr lang="en-GB" sz="3060" dirty="0"/>
              <a:t>time for each other? </a:t>
            </a:r>
            <a:endParaRPr sz="306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1"/>
          <p:cNvSpPr txBox="1">
            <a:spLocks noGrp="1"/>
          </p:cNvSpPr>
          <p:nvPr>
            <p:ph type="title"/>
          </p:nvPr>
        </p:nvSpPr>
        <p:spPr>
          <a:xfrm>
            <a:off x="1108573" y="4139328"/>
            <a:ext cx="9753600" cy="1219200"/>
          </a:xfrm>
          <a:prstGeom prst="rect">
            <a:avLst/>
          </a:prstGeom>
          <a:noFill/>
          <a:ln>
            <a:noFill/>
          </a:ln>
        </p:spPr>
        <p:txBody>
          <a:bodyPr spcFirstLastPara="1" wrap="square" lIns="91425" tIns="45700" rIns="91425" bIns="45700" anchor="b" anchorCtr="0">
            <a:noAutofit/>
          </a:bodyPr>
          <a:lstStyle/>
          <a:p>
            <a:pPr marL="45720" lvl="0" algn="ctr">
              <a:buSzPts val="2000"/>
            </a:pPr>
            <a:r>
              <a:rPr lang="en-GB" sz="3200" u="sng" dirty="0" smtClean="0"/>
              <a:t>Scenario 4 </a:t>
            </a:r>
            <a:r>
              <a:rPr lang="en-GB" sz="3200" dirty="0"/>
              <a:t/>
            </a:r>
            <a:br>
              <a:rPr lang="en-GB" sz="3200" dirty="0"/>
            </a:br>
            <a:r>
              <a:rPr lang="en-GB" sz="3060" dirty="0" smtClean="0"/>
              <a:t>Khadeeja </a:t>
            </a:r>
            <a:r>
              <a:rPr lang="en-GB" sz="3060" dirty="0"/>
              <a:t>does not agree on giving her daughter </a:t>
            </a:r>
            <a:r>
              <a:rPr lang="en-GB" sz="3060" dirty="0" err="1"/>
              <a:t>Nusaybah</a:t>
            </a:r>
            <a:r>
              <a:rPr lang="en-GB" sz="3060" dirty="0"/>
              <a:t> a device for more than 20mins a day and she has had her maximum time </a:t>
            </a:r>
            <a:r>
              <a:rPr lang="en-GB" sz="3060" dirty="0" smtClean="0"/>
              <a:t>today on her tablet.  </a:t>
            </a:r>
            <a:r>
              <a:rPr lang="en-GB" sz="3060" dirty="0" err="1"/>
              <a:t>Nusaybah’s</a:t>
            </a:r>
            <a:r>
              <a:rPr lang="en-GB" sz="3060" dirty="0"/>
              <a:t> dad, comes back from work and sees his daughter crying and gives her the tablet, despite Khadeeja saying that she has had her maximum </a:t>
            </a:r>
            <a:r>
              <a:rPr lang="en-GB" sz="3060" dirty="0" smtClean="0"/>
              <a:t>time.  </a:t>
            </a:r>
            <a:r>
              <a:rPr lang="en-GB" sz="3060" dirty="0"/>
              <a:t/>
            </a:r>
            <a:br>
              <a:rPr lang="en-GB" sz="3060" dirty="0"/>
            </a:br>
            <a:r>
              <a:rPr lang="en-GB" sz="3060" dirty="0"/>
              <a:t/>
            </a:r>
            <a:br>
              <a:rPr lang="en-GB" sz="3060" dirty="0"/>
            </a:br>
            <a:r>
              <a:rPr lang="en-GB" sz="3060" dirty="0"/>
              <a:t/>
            </a:r>
            <a:br>
              <a:rPr lang="en-GB" sz="3060" dirty="0"/>
            </a:br>
            <a:endParaRPr sz="306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2"/>
          <p:cNvSpPr txBox="1">
            <a:spLocks noGrp="1"/>
          </p:cNvSpPr>
          <p:nvPr>
            <p:ph type="title"/>
          </p:nvPr>
        </p:nvSpPr>
        <p:spPr>
          <a:xfrm>
            <a:off x="1080866" y="3160937"/>
            <a:ext cx="9753600" cy="1219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3060"/>
              <a:buFont typeface="Cambria"/>
              <a:buNone/>
            </a:pPr>
            <a:r>
              <a:rPr lang="en-GB" sz="3060" u="sng" dirty="0" smtClean="0"/>
              <a:t>Scenario  5 </a:t>
            </a:r>
            <a:br>
              <a:rPr lang="en-GB" sz="3060" u="sng" dirty="0" smtClean="0"/>
            </a:br>
            <a:r>
              <a:rPr lang="en-GB" sz="3060" dirty="0"/>
              <a:t/>
            </a:r>
            <a:br>
              <a:rPr lang="en-GB" sz="3060" dirty="0"/>
            </a:br>
            <a:r>
              <a:rPr lang="en-GB" sz="3060" dirty="0" smtClean="0"/>
              <a:t>Ahmed </a:t>
            </a:r>
            <a:r>
              <a:rPr lang="en-GB" sz="3060" dirty="0"/>
              <a:t>has told his wife that they </a:t>
            </a:r>
            <a:r>
              <a:rPr lang="en-GB" sz="3060" dirty="0" smtClean="0"/>
              <a:t>won’t </a:t>
            </a:r>
            <a:r>
              <a:rPr lang="en-GB" sz="3060" dirty="0"/>
              <a:t>be able to go on holiday this year because he is saving for an investment. Maryam is really disappointed as she was really looking forward to it and had done her research on where </a:t>
            </a:r>
            <a:r>
              <a:rPr lang="en-GB" sz="3060" dirty="0" smtClean="0"/>
              <a:t>she wanted </a:t>
            </a:r>
            <a:r>
              <a:rPr lang="en-GB" sz="3060" dirty="0"/>
              <a:t>to go and </a:t>
            </a:r>
            <a:r>
              <a:rPr lang="en-GB" sz="3060" dirty="0" smtClean="0"/>
              <a:t>it’s their </a:t>
            </a:r>
            <a:r>
              <a:rPr lang="en-GB" sz="3060" dirty="0"/>
              <a:t>anniversary and </a:t>
            </a:r>
            <a:r>
              <a:rPr lang="en-GB" sz="3060" dirty="0" smtClean="0"/>
              <a:t>he had </a:t>
            </a:r>
            <a:r>
              <a:rPr lang="en-GB" sz="3060" dirty="0"/>
              <a:t>promised her this holiday  </a:t>
            </a:r>
            <a:endParaRPr sz="306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39"/>
          <p:cNvSpPr txBox="1">
            <a:spLocks noGrp="1"/>
          </p:cNvSpPr>
          <p:nvPr>
            <p:ph type="title"/>
          </p:nvPr>
        </p:nvSpPr>
        <p:spPr>
          <a:xfrm>
            <a:off x="1219200" y="381000"/>
            <a:ext cx="9753600" cy="1219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dirty="0" smtClean="0"/>
              <a:t>Common Marriage </a:t>
            </a:r>
            <a:r>
              <a:rPr lang="en-GB" dirty="0"/>
              <a:t>problems </a:t>
            </a:r>
            <a:endParaRPr dirty="0"/>
          </a:p>
        </p:txBody>
      </p:sp>
      <p:sp>
        <p:nvSpPr>
          <p:cNvPr id="391" name="Google Shape;391;p39"/>
          <p:cNvSpPr txBox="1">
            <a:spLocks noGrp="1"/>
          </p:cNvSpPr>
          <p:nvPr>
            <p:ph type="body" idx="1"/>
          </p:nvPr>
        </p:nvSpPr>
        <p:spPr>
          <a:xfrm>
            <a:off x="1219200" y="1905000"/>
            <a:ext cx="9753600" cy="4038600"/>
          </a:xfrm>
          <a:prstGeom prst="rect">
            <a:avLst/>
          </a:prstGeom>
          <a:noFill/>
          <a:ln>
            <a:noFill/>
          </a:ln>
        </p:spPr>
        <p:txBody>
          <a:bodyPr spcFirstLastPara="1" wrap="square" lIns="91425" tIns="45700" rIns="91425" bIns="45700" anchor="t" anchorCtr="0">
            <a:noAutofit/>
          </a:bodyPr>
          <a:lstStyle/>
          <a:p>
            <a:pPr marL="274320" lvl="0" indent="-228600" algn="l" rtl="0">
              <a:lnSpc>
                <a:spcPct val="90000"/>
              </a:lnSpc>
              <a:spcBef>
                <a:spcPts val="0"/>
              </a:spcBef>
              <a:spcAft>
                <a:spcPts val="0"/>
              </a:spcAft>
              <a:buClr>
                <a:schemeClr val="dk1"/>
              </a:buClr>
              <a:buSzPts val="2000"/>
              <a:buChar char="•"/>
            </a:pPr>
            <a:r>
              <a:rPr lang="en-GB" dirty="0"/>
              <a:t>Money Problems</a:t>
            </a:r>
            <a:endParaRPr dirty="0"/>
          </a:p>
          <a:p>
            <a:pPr marL="274320" lvl="0" indent="-228600" algn="l" rtl="0">
              <a:lnSpc>
                <a:spcPct val="90000"/>
              </a:lnSpc>
              <a:spcBef>
                <a:spcPts val="1800"/>
              </a:spcBef>
              <a:spcAft>
                <a:spcPts val="0"/>
              </a:spcAft>
              <a:buClr>
                <a:srgbClr val="FF0000"/>
              </a:buClr>
              <a:buSzPts val="2000"/>
              <a:buChar char="•"/>
            </a:pPr>
            <a:r>
              <a:rPr lang="en-GB" dirty="0">
                <a:solidFill>
                  <a:schemeClr val="bg2"/>
                </a:solidFill>
              </a:rPr>
              <a:t>Issues with Children</a:t>
            </a:r>
            <a:endParaRPr dirty="0">
              <a:solidFill>
                <a:schemeClr val="bg2"/>
              </a:solidFill>
            </a:endParaRPr>
          </a:p>
          <a:p>
            <a:pPr marL="274320" lvl="0" indent="-228600" algn="l" rtl="0">
              <a:lnSpc>
                <a:spcPct val="90000"/>
              </a:lnSpc>
              <a:spcBef>
                <a:spcPts val="1800"/>
              </a:spcBef>
              <a:spcAft>
                <a:spcPts val="0"/>
              </a:spcAft>
              <a:buClr>
                <a:srgbClr val="FF0000"/>
              </a:buClr>
              <a:buSzPts val="2000"/>
              <a:buChar char="•"/>
            </a:pPr>
            <a:r>
              <a:rPr lang="en-GB" dirty="0">
                <a:solidFill>
                  <a:schemeClr val="bg2"/>
                </a:solidFill>
              </a:rPr>
              <a:t>Daily Stress</a:t>
            </a:r>
            <a:endParaRPr dirty="0">
              <a:solidFill>
                <a:schemeClr val="bg2"/>
              </a:solidFill>
            </a:endParaRPr>
          </a:p>
          <a:p>
            <a:pPr marL="274320" lvl="0" indent="-228600" algn="l" rtl="0">
              <a:lnSpc>
                <a:spcPct val="90000"/>
              </a:lnSpc>
              <a:spcBef>
                <a:spcPts val="1800"/>
              </a:spcBef>
              <a:spcAft>
                <a:spcPts val="0"/>
              </a:spcAft>
              <a:buClr>
                <a:srgbClr val="FF0000"/>
              </a:buClr>
              <a:buSzPts val="2000"/>
              <a:buChar char="•"/>
            </a:pPr>
            <a:r>
              <a:rPr lang="en-GB" dirty="0">
                <a:solidFill>
                  <a:schemeClr val="bg2"/>
                </a:solidFill>
              </a:rPr>
              <a:t>Busy Schedules</a:t>
            </a:r>
            <a:endParaRPr dirty="0">
              <a:solidFill>
                <a:schemeClr val="bg2"/>
              </a:solidFill>
            </a:endParaRPr>
          </a:p>
          <a:p>
            <a:pPr marL="274320" lvl="0" indent="-228600" algn="l" rtl="0">
              <a:lnSpc>
                <a:spcPct val="90000"/>
              </a:lnSpc>
              <a:spcBef>
                <a:spcPts val="1800"/>
              </a:spcBef>
              <a:spcAft>
                <a:spcPts val="0"/>
              </a:spcAft>
              <a:buClr>
                <a:srgbClr val="FF0000"/>
              </a:buClr>
              <a:buSzPts val="2000"/>
              <a:buChar char="•"/>
            </a:pPr>
            <a:r>
              <a:rPr lang="en-GB" dirty="0">
                <a:solidFill>
                  <a:schemeClr val="bg2"/>
                </a:solidFill>
              </a:rPr>
              <a:t>Poor Communication</a:t>
            </a:r>
            <a:endParaRPr dirty="0">
              <a:solidFill>
                <a:schemeClr val="bg2"/>
              </a:solidFill>
            </a:endParaRPr>
          </a:p>
          <a:p>
            <a:pPr marL="274320" lvl="0" indent="-228600" algn="l" rtl="0">
              <a:lnSpc>
                <a:spcPct val="90000"/>
              </a:lnSpc>
              <a:spcBef>
                <a:spcPts val="1800"/>
              </a:spcBef>
              <a:spcAft>
                <a:spcPts val="0"/>
              </a:spcAft>
              <a:buClr>
                <a:srgbClr val="FF0000"/>
              </a:buClr>
              <a:buSzPts val="2000"/>
              <a:buChar char="•"/>
            </a:pPr>
            <a:r>
              <a:rPr lang="en-GB" dirty="0">
                <a:solidFill>
                  <a:schemeClr val="bg2"/>
                </a:solidFill>
              </a:rPr>
              <a:t>Bad Habits</a:t>
            </a:r>
            <a:endParaRPr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53"/>
          <p:cNvSpPr txBox="1">
            <a:spLocks noGrp="1"/>
          </p:cNvSpPr>
          <p:nvPr>
            <p:ph type="title"/>
          </p:nvPr>
        </p:nvSpPr>
        <p:spPr>
          <a:xfrm>
            <a:off x="283464" y="381000"/>
            <a:ext cx="10689336" cy="1219200"/>
          </a:xfrm>
          <a:prstGeom prst="rect">
            <a:avLst/>
          </a:prstGeom>
          <a:ln/>
        </p:spPr>
        <p:style>
          <a:lnRef idx="3">
            <a:schemeClr val="lt1"/>
          </a:lnRef>
          <a:fillRef idx="1">
            <a:schemeClr val="accent1"/>
          </a:fillRef>
          <a:effectRef idx="1">
            <a:schemeClr val="accent1"/>
          </a:effectRef>
          <a:fontRef idx="minor">
            <a:schemeClr val="lt1"/>
          </a:fontRef>
        </p:style>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400"/>
              <a:buFont typeface="Cambria"/>
              <a:buNone/>
            </a:pPr>
            <a:r>
              <a:rPr lang="en-GB" dirty="0" smtClean="0"/>
              <a:t>Parting </a:t>
            </a:r>
            <a:r>
              <a:rPr lang="en-GB" dirty="0"/>
              <a:t>advice </a:t>
            </a:r>
            <a:r>
              <a:rPr lang="en-GB" dirty="0" smtClean="0"/>
              <a:t>– Be the best wife you can be </a:t>
            </a:r>
            <a:endParaRPr dirty="0"/>
          </a:p>
        </p:txBody>
      </p:sp>
      <p:sp>
        <p:nvSpPr>
          <p:cNvPr id="480" name="Google Shape;480;p53"/>
          <p:cNvSpPr txBox="1">
            <a:spLocks noGrp="1"/>
          </p:cNvSpPr>
          <p:nvPr>
            <p:ph type="body" idx="1"/>
          </p:nvPr>
        </p:nvSpPr>
        <p:spPr>
          <a:xfrm>
            <a:off x="1027176" y="1703832"/>
            <a:ext cx="9753600" cy="4038600"/>
          </a:xfrm>
          <a:prstGeom prst="rect">
            <a:avLst/>
          </a:prstGeom>
          <a:noFill/>
          <a:ln>
            <a:noFill/>
          </a:ln>
        </p:spPr>
        <p:txBody>
          <a:bodyPr spcFirstLastPara="1" wrap="square" lIns="91425" tIns="45700" rIns="91425" bIns="45700" anchor="t" anchorCtr="0">
            <a:noAutofit/>
          </a:bodyPr>
          <a:lstStyle/>
          <a:p>
            <a:r>
              <a:rPr lang="en-GB" b="1" u="sng" dirty="0" smtClean="0"/>
              <a:t>Obedience to the husband: </a:t>
            </a:r>
          </a:p>
          <a:p>
            <a:pPr marL="114300" indent="0">
              <a:buNone/>
            </a:pPr>
            <a:r>
              <a:rPr lang="en-GB" sz="2200" dirty="0" smtClean="0">
                <a:latin typeface="Berlin Sans FB" panose="020E0602020502020306" pitchFamily="34" charset="0"/>
              </a:rPr>
              <a:t>The Prophet Muhammad (May Allah’s peace and blessings be upon him) said: “If a women prayed her five obligatory prayers, fasted her month of Ramadan, protect her chastity,  and was obedient to her husband; it will be said unto her enter Jannah through any of its gates you wish” (Ahmed and Al- </a:t>
            </a:r>
            <a:r>
              <a:rPr lang="en-GB" sz="2200" dirty="0" err="1" smtClean="0">
                <a:latin typeface="Berlin Sans FB" panose="020E0602020502020306" pitchFamily="34" charset="0"/>
              </a:rPr>
              <a:t>Nisa’ai</a:t>
            </a:r>
            <a:r>
              <a:rPr lang="en-GB" sz="2200" dirty="0" smtClean="0">
                <a:latin typeface="Berlin Sans FB" panose="020E0602020502020306" pitchFamily="34" charset="0"/>
              </a:rPr>
              <a:t>)</a:t>
            </a:r>
          </a:p>
          <a:p>
            <a:pPr>
              <a:buFont typeface="Wingdings" panose="05000000000000000000" pitchFamily="2" charset="2"/>
              <a:buChar char="§"/>
            </a:pPr>
            <a:r>
              <a:rPr lang="en-GB" b="1" u="sng" dirty="0" smtClean="0"/>
              <a:t>Pleasure of the husband: </a:t>
            </a:r>
          </a:p>
          <a:p>
            <a:pPr marL="114300" indent="0">
              <a:buNone/>
            </a:pPr>
            <a:r>
              <a:rPr lang="en-GB" b="1" dirty="0" smtClean="0"/>
              <a:t> </a:t>
            </a:r>
            <a:r>
              <a:rPr lang="en-GB" sz="2200" dirty="0">
                <a:latin typeface="Berlin Sans FB" panose="020E0602020502020306" pitchFamily="34" charset="0"/>
              </a:rPr>
              <a:t>T</a:t>
            </a:r>
            <a:r>
              <a:rPr lang="en-GB" sz="2200" dirty="0" smtClean="0">
                <a:latin typeface="Berlin Sans FB" panose="020E0602020502020306" pitchFamily="34" charset="0"/>
              </a:rPr>
              <a:t>he </a:t>
            </a:r>
            <a:r>
              <a:rPr lang="en-GB" sz="2200" dirty="0">
                <a:latin typeface="Berlin Sans FB" panose="020E0602020502020306" pitchFamily="34" charset="0"/>
              </a:rPr>
              <a:t>Messenger of Allah (blessings and peace of Allah be upon him) said: </a:t>
            </a:r>
            <a:r>
              <a:rPr lang="en-GB" sz="2200" dirty="0" smtClean="0">
                <a:latin typeface="Berlin Sans FB" panose="020E0602020502020306" pitchFamily="34" charset="0"/>
              </a:rPr>
              <a:t>“Any women that died while her husband was pleased with her, will enter Jannah</a:t>
            </a:r>
          </a:p>
          <a:p>
            <a:pPr marL="114300" indent="0">
              <a:buNone/>
            </a:pPr>
            <a:r>
              <a:rPr lang="en-GB" sz="2200" dirty="0" smtClean="0">
                <a:latin typeface="Berlin Sans FB" panose="020E0602020502020306" pitchFamily="34" charset="0"/>
              </a:rPr>
              <a:t> (Ibn </a:t>
            </a:r>
            <a:r>
              <a:rPr lang="en-GB" sz="2200" dirty="0" err="1" smtClean="0">
                <a:latin typeface="Berlin Sans FB" panose="020E0602020502020306" pitchFamily="34" charset="0"/>
              </a:rPr>
              <a:t>Majah</a:t>
            </a:r>
            <a:r>
              <a:rPr lang="en-GB" sz="2200" dirty="0" smtClean="0">
                <a:latin typeface="Berlin Sans FB" panose="020E0602020502020306" pitchFamily="34" charset="0"/>
              </a:rPr>
              <a:t>)</a:t>
            </a:r>
            <a:endParaRPr lang="en-GB" dirty="0"/>
          </a:p>
          <a:p>
            <a:pPr marL="114300" indent="0">
              <a:buNone/>
            </a:pPr>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HEARTSOFT 16X9">
  <a:themeElements>
    <a:clrScheme name="HeartSoft_16x9">
      <a:dk1>
        <a:srgbClr val="000000"/>
      </a:dk1>
      <a:lt1>
        <a:srgbClr val="FFFFFF"/>
      </a:lt1>
      <a:dk2>
        <a:srgbClr val="41342E"/>
      </a:dk2>
      <a:lt2>
        <a:srgbClr val="F2EFE2"/>
      </a:lt2>
      <a:accent1>
        <a:srgbClr val="89D3D3"/>
      </a:accent1>
      <a:accent2>
        <a:srgbClr val="BBCE78"/>
      </a:accent2>
      <a:accent3>
        <a:srgbClr val="FEC77C"/>
      </a:accent3>
      <a:accent4>
        <a:srgbClr val="E58E89"/>
      </a:accent4>
      <a:accent5>
        <a:srgbClr val="AF9FD3"/>
      </a:accent5>
      <a:accent6>
        <a:srgbClr val="CF9E76"/>
      </a:accent6>
      <a:hlink>
        <a:srgbClr val="89D3D3"/>
      </a:hlink>
      <a:folHlink>
        <a:srgbClr val="AF9F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HeartSoft_16x9">
      <a:dk1>
        <a:srgbClr val="000000"/>
      </a:dk1>
      <a:lt1>
        <a:srgbClr val="FFFFFF"/>
      </a:lt1>
      <a:dk2>
        <a:srgbClr val="41342E"/>
      </a:dk2>
      <a:lt2>
        <a:srgbClr val="F2EFE2"/>
      </a:lt2>
      <a:accent1>
        <a:srgbClr val="89D3D3"/>
      </a:accent1>
      <a:accent2>
        <a:srgbClr val="BBCE78"/>
      </a:accent2>
      <a:accent3>
        <a:srgbClr val="FEC77C"/>
      </a:accent3>
      <a:accent4>
        <a:srgbClr val="E58E89"/>
      </a:accent4>
      <a:accent5>
        <a:srgbClr val="AF9FD3"/>
      </a:accent5>
      <a:accent6>
        <a:srgbClr val="CF9E76"/>
      </a:accent6>
      <a:hlink>
        <a:srgbClr val="89D3D3"/>
      </a:hlink>
      <a:folHlink>
        <a:srgbClr val="AF9F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1632</TotalTime>
  <Words>907</Words>
  <Application>Microsoft Office PowerPoint</Application>
  <PresentationFormat>Widescreen</PresentationFormat>
  <Paragraphs>90</Paragraphs>
  <Slides>31</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 CENA</vt:lpstr>
      <vt:lpstr>Arial</vt:lpstr>
      <vt:lpstr>Berlin Sans FB</vt:lpstr>
      <vt:lpstr>Calibri</vt:lpstr>
      <vt:lpstr>Cambria</vt:lpstr>
      <vt:lpstr>Wingdings</vt:lpstr>
      <vt:lpstr>HEARTSOFT 16X9</vt:lpstr>
      <vt:lpstr>How to be Mrs. Right  Marriage – Part 2</vt:lpstr>
      <vt:lpstr>What do you want to achieve in a marriage?</vt:lpstr>
      <vt:lpstr>What do you want to achieve in a marriage?</vt:lpstr>
      <vt:lpstr>What is the relationship between the husband and wife ? </vt:lpstr>
      <vt:lpstr>How are spouses like garments? </vt:lpstr>
      <vt:lpstr>Love and Mercy </vt:lpstr>
      <vt:lpstr>مَوَدَّةً  Love      وَرَحْمَةً Mercy</vt:lpstr>
      <vt:lpstr>Marriage is hard work </vt:lpstr>
      <vt:lpstr>What comes to you mind when you hear ‘WIFE’?  </vt:lpstr>
      <vt:lpstr>Gratitude </vt:lpstr>
      <vt:lpstr>Allah’s rule of Gratitude </vt:lpstr>
      <vt:lpstr>Write down 10 things your husband  done for you in the last 24 hours </vt:lpstr>
      <vt:lpstr>A Warning? </vt:lpstr>
      <vt:lpstr>How can we show our appreciation? </vt:lpstr>
      <vt:lpstr>2. Give Give Give in your marriage and inshallah you will see the fruits </vt:lpstr>
      <vt:lpstr>Marriage is like a plant  </vt:lpstr>
      <vt:lpstr>3. Effective communication </vt:lpstr>
      <vt:lpstr>What does effective communication look like? </vt:lpstr>
      <vt:lpstr>What do you see? </vt:lpstr>
      <vt:lpstr>PowerPoint Presentation</vt:lpstr>
      <vt:lpstr>PowerPoint Presentation</vt:lpstr>
      <vt:lpstr>What did the Prophet Muhammad       say about his beloved wife Khadeeja (ra)</vt:lpstr>
      <vt:lpstr>What did Khadeeja (ra) say about Prophet Muhammad </vt:lpstr>
      <vt:lpstr>Scenarios - </vt:lpstr>
      <vt:lpstr>Scenario 1   Sarah has had a fantastic day today. She has been offered a promotion at work for job she has been waiting for. She cant wait to share this news with her husband when he comes back from work, however, he walks in says Salaam and lies down on the sofa and pulls his phone out. He did not ask her how her day was!    </vt:lpstr>
      <vt:lpstr>Scenario 2  The kitchen sink has been faulty in Rima’s house for months and her husband has promised he will fix it multiple times. It has come to a point where if it is not fixed soon it will become permanently damaged. What should Rima do?   </vt:lpstr>
      <vt:lpstr>     Scenario 3   Sarah and Umar have been really busy in their own individual routines and recently haven’t had much time to spend with each other. They both have long days,  waking up early, engrossed in their respective tasks and sleeping late. Sarah realises that the spark is missing from their marriage. What can she do to help restore the spark and how can they make time for each other? </vt:lpstr>
      <vt:lpstr>Scenario 4  Khadeeja does not agree on giving her daughter Nusaybah a device for more than 20mins a day and she has had her maximum time today on her tablet.  Nusaybah’s dad, comes back from work and sees his daughter crying and gives her the tablet, despite Khadeeja saying that she has had her maximum time.     </vt:lpstr>
      <vt:lpstr>Scenario  5   Ahmed has told his wife that they won’t be able to go on holiday this year because he is saving for an investment. Maryam is really disappointed as she was really looking forward to it and had done her research on where she wanted to go and it’s their anniversary and he had promised her this holiday  </vt:lpstr>
      <vt:lpstr>Common Marriage problems </vt:lpstr>
      <vt:lpstr>Parting advice – Be the best wife you can be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be Mrs. Right  Marriage – Part 2</dc:title>
  <dc:creator>Sumiyya IQBAL</dc:creator>
  <cp:lastModifiedBy>Sumiyya IQBAL</cp:lastModifiedBy>
  <cp:revision>26</cp:revision>
  <dcterms:modified xsi:type="dcterms:W3CDTF">2019-03-03T20:12:39Z</dcterms:modified>
</cp:coreProperties>
</file>